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3.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4.xml" ContentType="application/vnd.openxmlformats-officedocument.theme+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theme/theme5.xml" ContentType="application/vnd.openxmlformats-officedocument.theme+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theme/theme6.xml" ContentType="application/vnd.openxmlformats-officedocument.theme+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theme/theme7.xml" ContentType="application/vnd.openxmlformats-officedocument.theme+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theme/theme8.xml" ContentType="application/vnd.openxmlformats-officedocument.theme+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806" r:id="rId1"/>
    <p:sldMasterId id="2147483807" r:id="rId2"/>
    <p:sldMasterId id="2147483808" r:id="rId3"/>
    <p:sldMasterId id="2147483809" r:id="rId4"/>
    <p:sldMasterId id="2147483810" r:id="rId5"/>
    <p:sldMasterId id="2147483811" r:id="rId6"/>
    <p:sldMasterId id="2147483812" r:id="rId7"/>
    <p:sldMasterId id="2147483813" r:id="rId8"/>
    <p:sldMasterId id="2147483814" r:id="rId9"/>
  </p:sldMasterIdLst>
  <p:notesMasterIdLst>
    <p:notesMasterId r:id="rId55"/>
  </p:notesMasterIdLst>
  <p:sldIdLst>
    <p:sldId id="256" r:id="rId10"/>
    <p:sldId id="257" r:id="rId11"/>
    <p:sldId id="258" r:id="rId12"/>
    <p:sldId id="259" r:id="rId13"/>
    <p:sldId id="260" r:id="rId14"/>
    <p:sldId id="261" r:id="rId15"/>
    <p:sldId id="262" r:id="rId16"/>
    <p:sldId id="263" r:id="rId17"/>
    <p:sldId id="264" r:id="rId18"/>
    <p:sldId id="265" r:id="rId19"/>
    <p:sldId id="266" r:id="rId20"/>
    <p:sldId id="267" r:id="rId21"/>
    <p:sldId id="268" r:id="rId22"/>
    <p:sldId id="269" r:id="rId23"/>
    <p:sldId id="270" r:id="rId24"/>
    <p:sldId id="271" r:id="rId25"/>
    <p:sldId id="272" r:id="rId26"/>
    <p:sldId id="273" r:id="rId27"/>
    <p:sldId id="274" r:id="rId28"/>
    <p:sldId id="275" r:id="rId29"/>
    <p:sldId id="276" r:id="rId30"/>
    <p:sldId id="277" r:id="rId31"/>
    <p:sldId id="278" r:id="rId32"/>
    <p:sldId id="279" r:id="rId33"/>
    <p:sldId id="280" r:id="rId34"/>
    <p:sldId id="281" r:id="rId35"/>
    <p:sldId id="282" r:id="rId36"/>
    <p:sldId id="283" r:id="rId37"/>
    <p:sldId id="284" r:id="rId38"/>
    <p:sldId id="285" r:id="rId39"/>
    <p:sldId id="286" r:id="rId40"/>
    <p:sldId id="287" r:id="rId41"/>
    <p:sldId id="288" r:id="rId42"/>
    <p:sldId id="289" r:id="rId43"/>
    <p:sldId id="290" r:id="rId44"/>
    <p:sldId id="291" r:id="rId45"/>
    <p:sldId id="292" r:id="rId46"/>
    <p:sldId id="293" r:id="rId47"/>
    <p:sldId id="294" r:id="rId48"/>
    <p:sldId id="295" r:id="rId49"/>
    <p:sldId id="296" r:id="rId50"/>
    <p:sldId id="297" r:id="rId51"/>
    <p:sldId id="298" r:id="rId52"/>
    <p:sldId id="299" r:id="rId53"/>
    <p:sldId id="300" r:id="rId54"/>
  </p:sldIdLst>
  <p:sldSz cx="12192000" cy="6858000"/>
  <p:notesSz cx="6858000" cy="9144000"/>
  <p:embeddedFontLst>
    <p:embeddedFont>
      <p:font typeface="Calibri" panose="020F0502020204030204" pitchFamily="34" charset="0"/>
      <p:regular r:id="rId56"/>
      <p:bold r:id="rId57"/>
      <p:italic r:id="rId58"/>
      <p:boldItalic r:id="rId59"/>
    </p:embeddedFont>
    <p:embeddedFont>
      <p:font typeface="Gill Sans" panose="020B0604020202020204" charset="0"/>
      <p:regular r:id="rId60"/>
      <p:bold r:id="rId61"/>
    </p:embeddedFont>
    <p:embeddedFont>
      <p:font typeface="Quattrocento Sans" panose="020B0604020202020204" charset="0"/>
      <p:regular r:id="rId62"/>
      <p:bold r:id="rId63"/>
      <p:italic r:id="rId64"/>
      <p:boldItalic r:id="rId6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59680" autoAdjust="0"/>
  </p:normalViewPr>
  <p:slideViewPr>
    <p:cSldViewPr snapToGrid="0">
      <p:cViewPr varScale="1">
        <p:scale>
          <a:sx n="61" d="100"/>
          <a:sy n="61" d="100"/>
        </p:scale>
        <p:origin x="989" y="32"/>
      </p:cViewPr>
      <p:guideLst/>
    </p:cSldViewPr>
  </p:slideViewPr>
  <p:notesTextViewPr>
    <p:cViewPr>
      <p:scale>
        <a:sx n="1" d="1"/>
        <a:sy n="1" d="1"/>
      </p:scale>
      <p:origin x="0" y="0"/>
    </p:cViewPr>
  </p:notesTextViewPr>
  <p:notesViewPr>
    <p:cSldViewPr snapToGrid="0">
      <p:cViewPr varScale="1">
        <p:scale>
          <a:sx n="100" d="100"/>
          <a:sy n="100" d="100"/>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39" Type="http://schemas.openxmlformats.org/officeDocument/2006/relationships/slide" Target="slides/slide30.xml"/><Relationship Id="rId21" Type="http://schemas.openxmlformats.org/officeDocument/2006/relationships/slide" Target="slides/slide12.xml"/><Relationship Id="rId34" Type="http://schemas.openxmlformats.org/officeDocument/2006/relationships/slide" Target="slides/slide25.xml"/><Relationship Id="rId42" Type="http://schemas.openxmlformats.org/officeDocument/2006/relationships/slide" Target="slides/slide33.xml"/><Relationship Id="rId47" Type="http://schemas.openxmlformats.org/officeDocument/2006/relationships/slide" Target="slides/slide38.xml"/><Relationship Id="rId50" Type="http://schemas.openxmlformats.org/officeDocument/2006/relationships/slide" Target="slides/slide41.xml"/><Relationship Id="rId55" Type="http://schemas.openxmlformats.org/officeDocument/2006/relationships/notesMaster" Target="notesMasters/notesMaster1.xml"/><Relationship Id="rId63" Type="http://schemas.openxmlformats.org/officeDocument/2006/relationships/font" Target="fonts/font8.fntdata"/><Relationship Id="rId68" Type="http://schemas.openxmlformats.org/officeDocument/2006/relationships/theme" Target="theme/theme1.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7.xml"/><Relationship Id="rId29" Type="http://schemas.openxmlformats.org/officeDocument/2006/relationships/slide" Target="slides/slide20.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slide" Target="slides/slide28.xml"/><Relationship Id="rId40" Type="http://schemas.openxmlformats.org/officeDocument/2006/relationships/slide" Target="slides/slide31.xml"/><Relationship Id="rId45" Type="http://schemas.openxmlformats.org/officeDocument/2006/relationships/slide" Target="slides/slide36.xml"/><Relationship Id="rId53" Type="http://schemas.openxmlformats.org/officeDocument/2006/relationships/slide" Target="slides/slide44.xml"/><Relationship Id="rId58" Type="http://schemas.openxmlformats.org/officeDocument/2006/relationships/font" Target="fonts/font3.fntdata"/><Relationship Id="rId66" Type="http://schemas.openxmlformats.org/officeDocument/2006/relationships/presProps" Target="presProps.xml"/><Relationship Id="rId5" Type="http://schemas.openxmlformats.org/officeDocument/2006/relationships/slideMaster" Target="slideMasters/slideMaster5.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slide" Target="slides/slide40.xml"/><Relationship Id="rId57" Type="http://schemas.openxmlformats.org/officeDocument/2006/relationships/font" Target="fonts/font2.fntdata"/><Relationship Id="rId61" Type="http://schemas.openxmlformats.org/officeDocument/2006/relationships/font" Target="fonts/font6.fntdata"/><Relationship Id="rId10" Type="http://schemas.openxmlformats.org/officeDocument/2006/relationships/slide" Target="slides/slide1.xml"/><Relationship Id="rId19" Type="http://schemas.openxmlformats.org/officeDocument/2006/relationships/slide" Target="slides/slide10.xml"/><Relationship Id="rId31" Type="http://schemas.openxmlformats.org/officeDocument/2006/relationships/slide" Target="slides/slide22.xml"/><Relationship Id="rId44" Type="http://schemas.openxmlformats.org/officeDocument/2006/relationships/slide" Target="slides/slide35.xml"/><Relationship Id="rId52" Type="http://schemas.openxmlformats.org/officeDocument/2006/relationships/slide" Target="slides/slide43.xml"/><Relationship Id="rId60" Type="http://schemas.openxmlformats.org/officeDocument/2006/relationships/font" Target="fonts/font5.fntdata"/><Relationship Id="rId65" Type="http://schemas.openxmlformats.org/officeDocument/2006/relationships/font" Target="fonts/font10.fntdata"/><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slide" Target="slides/slide34.xml"/><Relationship Id="rId48" Type="http://schemas.openxmlformats.org/officeDocument/2006/relationships/slide" Target="slides/slide39.xml"/><Relationship Id="rId56" Type="http://schemas.openxmlformats.org/officeDocument/2006/relationships/font" Target="fonts/font1.fntdata"/><Relationship Id="rId64" Type="http://schemas.openxmlformats.org/officeDocument/2006/relationships/font" Target="fonts/font9.fntdata"/><Relationship Id="rId69" Type="http://schemas.openxmlformats.org/officeDocument/2006/relationships/tableStyles" Target="tableStyles.xml"/><Relationship Id="rId8" Type="http://schemas.openxmlformats.org/officeDocument/2006/relationships/slideMaster" Target="slideMasters/slideMaster8.xml"/><Relationship Id="rId51" Type="http://schemas.openxmlformats.org/officeDocument/2006/relationships/slide" Target="slides/slide42.xml"/><Relationship Id="rId3" Type="http://schemas.openxmlformats.org/officeDocument/2006/relationships/slideMaster" Target="slideMasters/slideMaster3.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slide" Target="slides/slide37.xml"/><Relationship Id="rId59" Type="http://schemas.openxmlformats.org/officeDocument/2006/relationships/font" Target="fonts/font4.fntdata"/><Relationship Id="rId67" Type="http://schemas.openxmlformats.org/officeDocument/2006/relationships/viewProps" Target="viewProps.xml"/><Relationship Id="rId20" Type="http://schemas.openxmlformats.org/officeDocument/2006/relationships/slide" Target="slides/slide11.xml"/><Relationship Id="rId41" Type="http://schemas.openxmlformats.org/officeDocument/2006/relationships/slide" Target="slides/slide32.xml"/><Relationship Id="rId54" Type="http://schemas.openxmlformats.org/officeDocument/2006/relationships/slide" Target="slides/slide45.xml"/><Relationship Id="rId62" Type="http://schemas.openxmlformats.org/officeDocument/2006/relationships/font" Target="fonts/font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1200" b="0" i="0" u="none" strike="noStrike" cap="none">
                <a:solidFill>
                  <a:schemeClr val="dk1"/>
                </a:solidFill>
                <a:latin typeface="Quattrocento Sans"/>
                <a:ea typeface="Quattrocento Sans"/>
                <a:cs typeface="Quattrocento Sans"/>
                <a:sym typeface="Quattrocento Sans"/>
              </a:defRPr>
            </a:lvl1pPr>
            <a:lvl2pPr marR="0" lvl="1" algn="l" rtl="0">
              <a:spcBef>
                <a:spcPts val="0"/>
              </a:spcBef>
              <a:spcAft>
                <a:spcPts val="0"/>
              </a:spcAft>
              <a:buSzPts val="1400"/>
              <a:buNone/>
              <a:defRPr sz="1765"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765"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765"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765"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765"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765"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765"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765" b="0" i="0" u="none" strike="noStrike" cap="none">
                <a:solidFill>
                  <a:schemeClr val="dk1"/>
                </a:solidFill>
                <a:latin typeface="Calibri"/>
                <a:ea typeface="Calibri"/>
                <a:cs typeface="Calibri"/>
                <a:sym typeface="Calibri"/>
              </a:defRPr>
            </a:lvl9pPr>
          </a:lstStyle>
          <a:p>
            <a:endParaRPr/>
          </a:p>
        </p:txBody>
      </p:sp>
      <p:sp>
        <p:nvSpPr>
          <p:cNvPr id="4" name="Google Shape;4;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 name="Google Shape;5;n"/>
          <p:cNvSpPr txBox="1">
            <a:spLocks noGrp="1"/>
          </p:cNvSpPr>
          <p:nvPr>
            <p:ph type="ftr" idx="11"/>
          </p:nvPr>
        </p:nvSpPr>
        <p:spPr>
          <a:xfrm>
            <a:off x="0" y="8686800"/>
            <a:ext cx="5920740" cy="355964"/>
          </a:xfrm>
          <a:prstGeom prst="rect">
            <a:avLst/>
          </a:prstGeom>
          <a:noFill/>
          <a:ln>
            <a:noFill/>
          </a:ln>
        </p:spPr>
        <p:txBody>
          <a:bodyPr spcFirstLastPara="1" wrap="square" lIns="91425" tIns="45700" rIns="91425" bIns="45700" anchor="b"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765"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765"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765"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765"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765"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765"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765"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765" b="0" i="0" u="none" strike="noStrike" cap="none">
                <a:solidFill>
                  <a:schemeClr val="dk1"/>
                </a:solidFill>
                <a:latin typeface="Calibri"/>
                <a:ea typeface="Calibri"/>
                <a:cs typeface="Calibri"/>
                <a:sym typeface="Calibri"/>
              </a:defRPr>
            </a:lvl9pPr>
          </a:lstStyle>
          <a:p>
            <a:endParaRPr/>
          </a:p>
        </p:txBody>
      </p:sp>
      <p:sp>
        <p:nvSpPr>
          <p:cNvPr id="6" name="Google Shape;6;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lstStyle>
            <a:lvl1pPr marR="0" lvl="0" algn="r" rtl="0">
              <a:spcBef>
                <a:spcPts val="0"/>
              </a:spcBef>
              <a:spcAft>
                <a:spcPts val="0"/>
              </a:spcAft>
              <a:buSzPts val="1400"/>
              <a:buNone/>
              <a:defRPr sz="1200" b="0" i="0" u="none" strike="noStrike" cap="none">
                <a:solidFill>
                  <a:schemeClr val="dk1"/>
                </a:solidFill>
                <a:latin typeface="Quattrocento Sans"/>
                <a:ea typeface="Quattrocento Sans"/>
                <a:cs typeface="Quattrocento Sans"/>
                <a:sym typeface="Quattrocento Sans"/>
              </a:defRPr>
            </a:lvl1pPr>
            <a:lvl2pPr marR="0" lvl="1" algn="l" rtl="0">
              <a:spcBef>
                <a:spcPts val="0"/>
              </a:spcBef>
              <a:spcAft>
                <a:spcPts val="0"/>
              </a:spcAft>
              <a:buSzPts val="1400"/>
              <a:buNone/>
              <a:defRPr sz="1765"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765"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765"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765"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765"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765"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765"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765"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0"/>
              </a:spcBef>
              <a:spcAft>
                <a:spcPts val="0"/>
              </a:spcAft>
              <a:buSzPts val="1400"/>
              <a:buNone/>
              <a:defRPr sz="882" b="0" i="0" u="none" strike="noStrike" cap="none">
                <a:solidFill>
                  <a:schemeClr val="dk1"/>
                </a:solidFill>
                <a:latin typeface="Quattrocento Sans"/>
                <a:ea typeface="Quattrocento Sans"/>
                <a:cs typeface="Quattrocento Sans"/>
                <a:sym typeface="Quattrocento Sans"/>
              </a:defRPr>
            </a:lvl1pPr>
            <a:lvl2pPr marL="914400" marR="0" lvl="1" indent="-284607" algn="l" rtl="0">
              <a:lnSpc>
                <a:spcPct val="90000"/>
              </a:lnSpc>
              <a:spcBef>
                <a:spcPts val="333"/>
              </a:spcBef>
              <a:spcAft>
                <a:spcPts val="0"/>
              </a:spcAft>
              <a:buClr>
                <a:schemeClr val="dk1"/>
              </a:buClr>
              <a:buSzPts val="882"/>
              <a:buFont typeface="Arial"/>
              <a:buChar char="•"/>
              <a:defRPr sz="882" b="0" i="0" u="none" strike="noStrike" cap="none">
                <a:solidFill>
                  <a:schemeClr val="dk1"/>
                </a:solidFill>
                <a:latin typeface="Quattrocento Sans"/>
                <a:ea typeface="Quattrocento Sans"/>
                <a:cs typeface="Quattrocento Sans"/>
                <a:sym typeface="Quattrocento Sans"/>
              </a:defRPr>
            </a:lvl2pPr>
            <a:lvl3pPr marL="1371600" marR="0" lvl="2" indent="-284607" algn="l" rtl="0">
              <a:lnSpc>
                <a:spcPct val="90000"/>
              </a:lnSpc>
              <a:spcBef>
                <a:spcPts val="333"/>
              </a:spcBef>
              <a:spcAft>
                <a:spcPts val="0"/>
              </a:spcAft>
              <a:buClr>
                <a:schemeClr val="dk1"/>
              </a:buClr>
              <a:buSzPts val="882"/>
              <a:buFont typeface="Arial"/>
              <a:buChar char="•"/>
              <a:defRPr sz="882" b="0" i="0" u="none" strike="noStrike" cap="none">
                <a:solidFill>
                  <a:schemeClr val="dk1"/>
                </a:solidFill>
                <a:latin typeface="Quattrocento Sans"/>
                <a:ea typeface="Quattrocento Sans"/>
                <a:cs typeface="Quattrocento Sans"/>
                <a:sym typeface="Quattrocento Sans"/>
              </a:defRPr>
            </a:lvl3pPr>
            <a:lvl4pPr marL="1828800" marR="0" lvl="3" indent="-284607" algn="l" rtl="0">
              <a:lnSpc>
                <a:spcPct val="90000"/>
              </a:lnSpc>
              <a:spcBef>
                <a:spcPts val="333"/>
              </a:spcBef>
              <a:spcAft>
                <a:spcPts val="0"/>
              </a:spcAft>
              <a:buClr>
                <a:schemeClr val="dk1"/>
              </a:buClr>
              <a:buSzPts val="882"/>
              <a:buFont typeface="Arial"/>
              <a:buChar char="•"/>
              <a:defRPr sz="882" b="0" i="0" u="none" strike="noStrike" cap="none">
                <a:solidFill>
                  <a:schemeClr val="dk1"/>
                </a:solidFill>
                <a:latin typeface="Quattrocento Sans"/>
                <a:ea typeface="Quattrocento Sans"/>
                <a:cs typeface="Quattrocento Sans"/>
                <a:sym typeface="Quattrocento Sans"/>
              </a:defRPr>
            </a:lvl4pPr>
            <a:lvl5pPr marL="2286000" marR="0" lvl="4" indent="-284607" algn="l" rtl="0">
              <a:lnSpc>
                <a:spcPct val="90000"/>
              </a:lnSpc>
              <a:spcBef>
                <a:spcPts val="333"/>
              </a:spcBef>
              <a:spcAft>
                <a:spcPts val="0"/>
              </a:spcAft>
              <a:buClr>
                <a:schemeClr val="dk1"/>
              </a:buClr>
              <a:buSzPts val="882"/>
              <a:buFont typeface="Arial"/>
              <a:buChar char="•"/>
              <a:defRPr sz="882" b="0" i="0" u="none" strike="noStrike" cap="none">
                <a:solidFill>
                  <a:schemeClr val="dk1"/>
                </a:solidFill>
                <a:latin typeface="Quattrocento Sans"/>
                <a:ea typeface="Quattrocento Sans"/>
                <a:cs typeface="Quattrocento Sans"/>
                <a:sym typeface="Quattrocento Sans"/>
              </a:defRPr>
            </a:lvl5pPr>
            <a:lvl6pPr marL="2743200" marR="0" lvl="5" indent="-228600" algn="l" rtl="0">
              <a:spcBef>
                <a:spcPts val="333"/>
              </a:spcBef>
              <a:spcAft>
                <a:spcPts val="0"/>
              </a:spcAft>
              <a:buSzPts val="1400"/>
              <a:buNone/>
              <a:defRPr sz="1176"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176"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176"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176"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5909309" y="8685213"/>
            <a:ext cx="947103"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Quattrocento Sans"/>
                <a:ea typeface="Quattrocento Sans"/>
                <a:cs typeface="Quattrocento Sans"/>
                <a:sym typeface="Quattrocento Sans"/>
              </a:rPr>
              <a:t>‹#›</a:t>
            </a:fld>
            <a:endParaRPr sz="1200" b="0" i="0" u="none" strike="noStrike" cap="none">
              <a:solidFill>
                <a:schemeClr val="dk1"/>
              </a:solidFill>
              <a:latin typeface="Quattrocento Sans"/>
              <a:ea typeface="Quattrocento Sans"/>
              <a:cs typeface="Quattrocento Sans"/>
              <a:sym typeface="Quattrocento Sans"/>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1"/>
        <p:cNvGrpSpPr/>
        <p:nvPr/>
      </p:nvGrpSpPr>
      <p:grpSpPr>
        <a:xfrm>
          <a:off x="0" y="0"/>
          <a:ext cx="0" cy="0"/>
          <a:chOff x="0" y="0"/>
          <a:chExt cx="0" cy="0"/>
        </a:xfrm>
      </p:grpSpPr>
      <p:sp>
        <p:nvSpPr>
          <p:cNvPr id="4462" name="Google Shape;4462;g4d53e15ce2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463" name="Google Shape;4463;g4d53e15ce2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333"/>
              </a:spcAft>
              <a:buNone/>
            </a:pPr>
            <a:endParaRPr/>
          </a:p>
        </p:txBody>
      </p:sp>
      <p:sp>
        <p:nvSpPr>
          <p:cNvPr id="4464" name="Google Shape;4464;g4d53e15ce2_0_0:notes"/>
          <p:cNvSpPr txBox="1">
            <a:spLocks noGrp="1"/>
          </p:cNvSpPr>
          <p:nvPr>
            <p:ph type="hdr" idx="3"/>
          </p:nvPr>
        </p:nvSpPr>
        <p:spPr>
          <a:xfrm>
            <a:off x="0" y="0"/>
            <a:ext cx="2971800" cy="45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4465" name="Google Shape;4465;g4d53e15ce2_0_0:notes"/>
          <p:cNvSpPr txBox="1">
            <a:spLocks noGrp="1"/>
          </p:cNvSpPr>
          <p:nvPr>
            <p:ph type="ftr" idx="11"/>
          </p:nvPr>
        </p:nvSpPr>
        <p:spPr>
          <a:xfrm>
            <a:off x="0" y="8685213"/>
            <a:ext cx="2971800" cy="4587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400"/>
              <a:buFont typeface="Quattrocento Sans"/>
              <a:buNone/>
            </a:pPr>
            <a:r>
              <a:rPr lang="en-US" sz="400" b="0" i="0" u="none" strike="noStrike" cap="none">
                <a:solidFill>
                  <a:srgbClr val="000000"/>
                </a:solidFill>
                <a:latin typeface="Quattrocento Sans"/>
                <a:ea typeface="Quattrocento Sans"/>
                <a:cs typeface="Quattrocento Sans"/>
                <a:sym typeface="Quattrocento Sans"/>
              </a:rPr>
              <a:t>© 2014 Microsoft Corporation. All rights reserved. MICROSOFT MAKES NO WARRANTIES, EXPRESS, IMPLIED OR STATUTORY, AS TO THE INFORMATION IN THIS PRESENTATION.</a:t>
            </a:r>
            <a:endParaRPr/>
          </a:p>
        </p:txBody>
      </p:sp>
      <p:sp>
        <p:nvSpPr>
          <p:cNvPr id="4466" name="Google Shape;4466;g4d53e15ce2_0_0:notes"/>
          <p:cNvSpPr txBox="1">
            <a:spLocks noGrp="1"/>
          </p:cNvSpPr>
          <p:nvPr>
            <p:ph type="dt" idx="10"/>
          </p:nvPr>
        </p:nvSpPr>
        <p:spPr>
          <a:xfrm>
            <a:off x="3884613" y="0"/>
            <a:ext cx="2971800" cy="4587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1/8/2019 7:01 PM</a:t>
            </a:r>
            <a:endParaRPr sz="1800" b="0" i="0" u="none" strike="noStrike" cap="none">
              <a:solidFill>
                <a:srgbClr val="000000"/>
              </a:solidFill>
              <a:latin typeface="Calibri"/>
              <a:ea typeface="Calibri"/>
              <a:cs typeface="Calibri"/>
              <a:sym typeface="Calibri"/>
            </a:endParaRPr>
          </a:p>
        </p:txBody>
      </p:sp>
      <p:sp>
        <p:nvSpPr>
          <p:cNvPr id="4467" name="Google Shape;4467;g4d53e15ce2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800"/>
              <a:buFont typeface="Calibri"/>
              <a:buNone/>
            </a:pPr>
            <a:fld id="{00000000-1234-1234-1234-123412341234}" type="slidenum">
              <a:rPr lang="en-US" sz="1800" b="0" i="0" u="none" strike="noStrike" cap="none">
                <a:solidFill>
                  <a:srgbClr val="000000"/>
                </a:solidFill>
                <a:latin typeface="Calibri"/>
                <a:ea typeface="Calibri"/>
                <a:cs typeface="Calibri"/>
                <a:sym typeface="Calibri"/>
              </a:rPr>
              <a:t>1</a:t>
            </a:fld>
            <a:endParaRPr sz="18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83"/>
        <p:cNvGrpSpPr/>
        <p:nvPr/>
      </p:nvGrpSpPr>
      <p:grpSpPr>
        <a:xfrm>
          <a:off x="0" y="0"/>
          <a:ext cx="0" cy="0"/>
          <a:chOff x="0" y="0"/>
          <a:chExt cx="0" cy="0"/>
        </a:xfrm>
      </p:grpSpPr>
      <p:sp>
        <p:nvSpPr>
          <p:cNvPr id="4984" name="Google Shape;4984;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985" name="Google Shape;4985;p1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None/>
            </a:pPr>
            <a:endParaRPr/>
          </a:p>
        </p:txBody>
      </p:sp>
      <p:sp>
        <p:nvSpPr>
          <p:cNvPr id="4986" name="Google Shape;4986;p15:notes"/>
          <p:cNvSpPr txBox="1">
            <a:spLocks noGrp="1"/>
          </p:cNvSpPr>
          <p:nvPr>
            <p:ph type="hdr" idx="3"/>
          </p:nvPr>
        </p:nvSpPr>
        <p:spPr>
          <a:xfrm>
            <a:off x="0" y="0"/>
            <a:ext cx="2971800" cy="4572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987" name="Google Shape;4987;p15:notes"/>
          <p:cNvSpPr txBox="1">
            <a:spLocks noGrp="1"/>
          </p:cNvSpPr>
          <p:nvPr>
            <p:ph type="ftr" idx="11"/>
          </p:nvPr>
        </p:nvSpPr>
        <p:spPr>
          <a:xfrm>
            <a:off x="0" y="8686800"/>
            <a:ext cx="5920740" cy="355964"/>
          </a:xfrm>
          <a:prstGeom prst="rect">
            <a:avLst/>
          </a:prstGeom>
          <a:noFill/>
          <a:ln>
            <a:noFill/>
          </a:ln>
        </p:spPr>
        <p:txBody>
          <a:bodyPr spcFirstLastPara="1" wrap="square" lIns="91425" tIns="45700" rIns="91425" bIns="45700" anchor="b" anchorCtr="0">
            <a:noAutofit/>
          </a:bodyPr>
          <a:lstStyle/>
          <a:p>
            <a:pPr marL="571500" lvl="0" indent="0" algn="l" rtl="0">
              <a:spcBef>
                <a:spcPts val="0"/>
              </a:spcBef>
              <a:spcAft>
                <a:spcPts val="0"/>
              </a:spcAft>
              <a:buNone/>
            </a:pPr>
            <a:r>
              <a:rPr lang="en-US" sz="400">
                <a:solidFill>
                  <a:srgbClr val="000000"/>
                </a:solidFill>
                <a:latin typeface="Quattrocento Sans"/>
                <a:ea typeface="Quattrocento Sans"/>
                <a:cs typeface="Quattrocento Sans"/>
                <a:sym typeface="Quattrocento Sans"/>
              </a:rPr>
              <a:t>© Microsoft Corporation. All rights reserved. MICROSOFT MAKES NO WARRANTIES, EXPRESS, IMPLIED OR STATUTORY, AS TO THE INFORMATION IN THIS PRESENTATION.</a:t>
            </a:r>
            <a:endParaRPr/>
          </a:p>
        </p:txBody>
      </p:sp>
      <p:sp>
        <p:nvSpPr>
          <p:cNvPr id="4988" name="Google Shape;4988;p15:notes"/>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US"/>
              <a:t>1/10/2019 10:05 PM</a:t>
            </a:r>
            <a:endParaRPr/>
          </a:p>
        </p:txBody>
      </p:sp>
      <p:sp>
        <p:nvSpPr>
          <p:cNvPr id="4989" name="Google Shape;4989;p15:notes"/>
          <p:cNvSpPr txBox="1">
            <a:spLocks noGrp="1"/>
          </p:cNvSpPr>
          <p:nvPr>
            <p:ph type="sldNum" idx="12"/>
          </p:nvPr>
        </p:nvSpPr>
        <p:spPr>
          <a:xfrm>
            <a:off x="5909309" y="8685213"/>
            <a:ext cx="947103"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4"/>
        <p:cNvGrpSpPr/>
        <p:nvPr/>
      </p:nvGrpSpPr>
      <p:grpSpPr>
        <a:xfrm>
          <a:off x="0" y="0"/>
          <a:ext cx="0" cy="0"/>
          <a:chOff x="0" y="0"/>
          <a:chExt cx="0" cy="0"/>
        </a:xfrm>
      </p:grpSpPr>
      <p:sp>
        <p:nvSpPr>
          <p:cNvPr id="4995" name="Google Shape;4995;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996" name="Google Shape;4996;p16:notes"/>
          <p:cNvSpPr txBox="1">
            <a:spLocks noGrp="1"/>
          </p:cNvSpPr>
          <p:nvPr>
            <p:ph type="hdr" idx="3"/>
          </p:nvPr>
        </p:nvSpPr>
        <p:spPr>
          <a:xfrm>
            <a:off x="0" y="0"/>
            <a:ext cx="2971800" cy="457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Quattrocento Sans"/>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4997" name="Google Shape;4997;p16:notes"/>
          <p:cNvSpPr txBox="1">
            <a:spLocks noGrp="1"/>
          </p:cNvSpPr>
          <p:nvPr>
            <p:ph type="ftr" idx="11"/>
          </p:nvPr>
        </p:nvSpPr>
        <p:spPr>
          <a:xfrm>
            <a:off x="0" y="8686800"/>
            <a:ext cx="5920740" cy="355964"/>
          </a:xfrm>
          <a:prstGeom prst="rect">
            <a:avLst/>
          </a:prstGeom>
          <a:noFill/>
          <a:ln>
            <a:noFill/>
          </a:ln>
        </p:spPr>
        <p:txBody>
          <a:bodyPr spcFirstLastPara="1" wrap="square" lIns="91425" tIns="45700" rIns="91425" bIns="45700" anchor="b" anchorCtr="0">
            <a:noAutofit/>
          </a:bodyPr>
          <a:lstStyle/>
          <a:p>
            <a:pPr marL="571500" marR="0" lvl="0" indent="0" algn="l" rtl="0">
              <a:lnSpc>
                <a:spcPct val="100000"/>
              </a:lnSpc>
              <a:spcBef>
                <a:spcPts val="0"/>
              </a:spcBef>
              <a:spcAft>
                <a:spcPts val="0"/>
              </a:spcAft>
              <a:buClr>
                <a:srgbClr val="000000"/>
              </a:buClr>
              <a:buSzPts val="400"/>
              <a:buFont typeface="Quattrocento Sans"/>
              <a:buNone/>
            </a:pPr>
            <a:r>
              <a:rPr lang="en-US" sz="400" b="0" i="0" u="none" strike="noStrike" cap="none">
                <a:solidFill>
                  <a:srgbClr val="000000"/>
                </a:solidFill>
                <a:latin typeface="Quattrocento Sans"/>
                <a:ea typeface="Quattrocento Sans"/>
                <a:cs typeface="Quattrocento Sans"/>
                <a:sym typeface="Quattrocento Sans"/>
              </a:rPr>
              <a:t>© Microsoft Corporation. All rights reserved. MICROSOFT MAKES NO WARRANTIES, EXPRESS, IMPLIED OR STATUTORY, AS TO THE INFORMATION IN THIS PRESENTATION.</a:t>
            </a:r>
            <a:endParaRPr/>
          </a:p>
        </p:txBody>
      </p:sp>
      <p:sp>
        <p:nvSpPr>
          <p:cNvPr id="4998" name="Google Shape;4998;p16:notes"/>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200"/>
              <a:buFont typeface="Quattrocento Sans"/>
              <a:buNone/>
            </a:pPr>
            <a:r>
              <a:rPr lang="en-US" sz="1200" b="0" i="0" u="none" strike="noStrike" cap="none">
                <a:solidFill>
                  <a:srgbClr val="000000"/>
                </a:solidFill>
                <a:latin typeface="Quattrocento Sans"/>
                <a:ea typeface="Quattrocento Sans"/>
                <a:cs typeface="Quattrocento Sans"/>
                <a:sym typeface="Quattrocento Sans"/>
              </a:rPr>
              <a:t>1/10/2019 10:05 PM</a:t>
            </a:r>
            <a:endParaRPr sz="1200" b="0" i="0" u="none" strike="noStrike" cap="none">
              <a:solidFill>
                <a:srgbClr val="000000"/>
              </a:solidFill>
              <a:latin typeface="Quattrocento Sans"/>
              <a:ea typeface="Quattrocento Sans"/>
              <a:cs typeface="Quattrocento Sans"/>
              <a:sym typeface="Quattrocento Sans"/>
            </a:endParaRPr>
          </a:p>
        </p:txBody>
      </p:sp>
      <p:sp>
        <p:nvSpPr>
          <p:cNvPr id="4999" name="Google Shape;4999;p16:notes"/>
          <p:cNvSpPr txBox="1">
            <a:spLocks noGrp="1"/>
          </p:cNvSpPr>
          <p:nvPr>
            <p:ph type="sldNum" idx="12"/>
          </p:nvPr>
        </p:nvSpPr>
        <p:spPr>
          <a:xfrm>
            <a:off x="5909309" y="8685213"/>
            <a:ext cx="947103"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Quattrocento Sans"/>
              <a:buNone/>
            </a:pPr>
            <a:fld id="{00000000-1234-1234-1234-123412341234}" type="slidenum">
              <a:rPr lang="en-US" sz="1200" b="0" i="0" u="none" strike="noStrike" cap="none">
                <a:solidFill>
                  <a:srgbClr val="000000"/>
                </a:solidFill>
                <a:latin typeface="Quattrocento Sans"/>
                <a:ea typeface="Quattrocento Sans"/>
                <a:cs typeface="Quattrocento Sans"/>
                <a:sym typeface="Quattrocento Sans"/>
              </a:rPr>
              <a:t>11</a:t>
            </a:fld>
            <a:endParaRPr sz="1200" b="0" i="0" u="none" strike="noStrike" cap="none">
              <a:solidFill>
                <a:srgbClr val="000000"/>
              </a:solidFill>
              <a:latin typeface="Quattrocento Sans"/>
              <a:ea typeface="Quattrocento Sans"/>
              <a:cs typeface="Quattrocento Sans"/>
              <a:sym typeface="Quattrocento Sans"/>
            </a:endParaRPr>
          </a:p>
        </p:txBody>
      </p:sp>
      <p:sp>
        <p:nvSpPr>
          <p:cNvPr id="5000" name="Google Shape;5000;p1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333"/>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11"/>
        <p:cNvGrpSpPr/>
        <p:nvPr/>
      </p:nvGrpSpPr>
      <p:grpSpPr>
        <a:xfrm>
          <a:off x="0" y="0"/>
          <a:ext cx="0" cy="0"/>
          <a:chOff x="0" y="0"/>
          <a:chExt cx="0" cy="0"/>
        </a:xfrm>
      </p:grpSpPr>
      <p:sp>
        <p:nvSpPr>
          <p:cNvPr id="5012" name="Google Shape;5012;p1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333"/>
              </a:spcAft>
              <a:buNone/>
            </a:pPr>
            <a:endParaRPr/>
          </a:p>
        </p:txBody>
      </p:sp>
      <p:sp>
        <p:nvSpPr>
          <p:cNvPr id="5013" name="Google Shape;5013;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16"/>
        <p:cNvGrpSpPr/>
        <p:nvPr/>
      </p:nvGrpSpPr>
      <p:grpSpPr>
        <a:xfrm>
          <a:off x="0" y="0"/>
          <a:ext cx="0" cy="0"/>
          <a:chOff x="0" y="0"/>
          <a:chExt cx="0" cy="0"/>
        </a:xfrm>
      </p:grpSpPr>
      <p:sp>
        <p:nvSpPr>
          <p:cNvPr id="5017" name="Google Shape;5017;g4d68acf8fe_0_3903:notes"/>
          <p:cNvSpPr>
            <a:spLocks noGrp="1" noRot="1" noChangeAspect="1"/>
          </p:cNvSpPr>
          <p:nvPr>
            <p:ph type="sldImg" idx="2"/>
          </p:nvPr>
        </p:nvSpPr>
        <p:spPr>
          <a:xfrm>
            <a:off x="429051" y="684893"/>
            <a:ext cx="6000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018" name="Google Shape;5018;g4d68acf8fe_0_3903:notes"/>
          <p:cNvSpPr txBox="1">
            <a:spLocks noGrp="1"/>
          </p:cNvSpPr>
          <p:nvPr>
            <p:ph type="sldNum" idx="12"/>
          </p:nvPr>
        </p:nvSpPr>
        <p:spPr>
          <a:xfrm>
            <a:off x="5909309" y="8685214"/>
            <a:ext cx="947100" cy="457200"/>
          </a:xfrm>
          <a:prstGeom prst="rect">
            <a:avLst/>
          </a:prstGeom>
          <a:noFill/>
          <a:ln>
            <a:noFill/>
          </a:ln>
        </p:spPr>
        <p:txBody>
          <a:bodyPr spcFirstLastPara="1" wrap="square" lIns="91100" tIns="45550" rIns="91100" bIns="45550" anchor="b" anchorCtr="0">
            <a:noAutofit/>
          </a:bodyPr>
          <a:lstStyle/>
          <a:p>
            <a:pPr marL="0" lvl="0" indent="0" algn="r" rtl="0">
              <a:spcBef>
                <a:spcPts val="0"/>
              </a:spcBef>
              <a:spcAft>
                <a:spcPts val="0"/>
              </a:spcAft>
              <a:buNone/>
            </a:pPr>
            <a:fld id="{00000000-1234-1234-1234-123412341234}" type="slidenum">
              <a:rPr lang="en-US">
                <a:solidFill>
                  <a:srgbClr val="000000"/>
                </a:solidFill>
              </a:rPr>
              <a:t>13</a:t>
            </a:fld>
            <a:endParaRPr>
              <a:solidFill>
                <a:srgbClr val="000000"/>
              </a:solidFill>
            </a:endParaRPr>
          </a:p>
        </p:txBody>
      </p:sp>
      <p:sp>
        <p:nvSpPr>
          <p:cNvPr id="5019" name="Google Shape;5019;g4d68acf8fe_0_390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333"/>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6"/>
        <p:cNvGrpSpPr/>
        <p:nvPr/>
      </p:nvGrpSpPr>
      <p:grpSpPr>
        <a:xfrm>
          <a:off x="0" y="0"/>
          <a:ext cx="0" cy="0"/>
          <a:chOff x="0" y="0"/>
          <a:chExt cx="0" cy="0"/>
        </a:xfrm>
      </p:grpSpPr>
      <p:sp>
        <p:nvSpPr>
          <p:cNvPr id="5057" name="Google Shape;5057;p1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333"/>
              </a:spcAft>
              <a:buNone/>
            </a:pPr>
            <a:endParaRPr dirty="0"/>
          </a:p>
        </p:txBody>
      </p:sp>
      <p:sp>
        <p:nvSpPr>
          <p:cNvPr id="5058" name="Google Shape;5058;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1"/>
        <p:cNvGrpSpPr/>
        <p:nvPr/>
      </p:nvGrpSpPr>
      <p:grpSpPr>
        <a:xfrm>
          <a:off x="0" y="0"/>
          <a:ext cx="0" cy="0"/>
          <a:chOff x="0" y="0"/>
          <a:chExt cx="0" cy="0"/>
        </a:xfrm>
      </p:grpSpPr>
      <p:sp>
        <p:nvSpPr>
          <p:cNvPr id="5072" name="Google Shape;5072;g4d68acf8fe_0_4028: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073" name="Google Shape;5073;g4d68acf8fe_0_4028:notes"/>
          <p:cNvSpPr txBox="1">
            <a:spLocks noGrp="1"/>
          </p:cNvSpPr>
          <p:nvPr>
            <p:ph type="body" idx="1"/>
          </p:nvPr>
        </p:nvSpPr>
        <p:spPr>
          <a:xfrm>
            <a:off x="685800" y="4343400"/>
            <a:ext cx="5486400" cy="4114800"/>
          </a:xfrm>
          <a:prstGeom prst="rect">
            <a:avLst/>
          </a:prstGeom>
          <a:noFill/>
          <a:ln>
            <a:noFill/>
          </a:ln>
        </p:spPr>
        <p:txBody>
          <a:bodyPr spcFirstLastPara="1" wrap="square" lIns="91100" tIns="45550" rIns="91100" bIns="45550" anchor="t" anchorCtr="0">
            <a:noAutofit/>
          </a:bodyPr>
          <a:lstStyle/>
          <a:p>
            <a:pPr marL="165100" lvl="0" indent="-158750" algn="l" rtl="0">
              <a:lnSpc>
                <a:spcPct val="90000"/>
              </a:lnSpc>
              <a:spcBef>
                <a:spcPts val="0"/>
              </a:spcBef>
              <a:spcAft>
                <a:spcPts val="0"/>
              </a:spcAft>
              <a:buClr>
                <a:schemeClr val="dk1"/>
              </a:buClr>
              <a:buSzPts val="1100"/>
              <a:buFont typeface="Arial"/>
              <a:buChar char="•"/>
            </a:pPr>
            <a:r>
              <a:rPr lang="en-US" sz="1100" dirty="0">
                <a:latin typeface="Calibri"/>
                <a:ea typeface="Calibri"/>
                <a:cs typeface="Calibri"/>
                <a:sym typeface="Calibri"/>
              </a:rPr>
              <a:t>We have the most comprehensive AI infrastructure </a:t>
            </a:r>
            <a:endParaRPr dirty="0"/>
          </a:p>
          <a:p>
            <a:pPr marL="165100" lvl="0" indent="-158750" algn="l" rtl="0">
              <a:lnSpc>
                <a:spcPct val="90000"/>
              </a:lnSpc>
              <a:spcBef>
                <a:spcPts val="300"/>
              </a:spcBef>
              <a:spcAft>
                <a:spcPts val="0"/>
              </a:spcAft>
              <a:buClr>
                <a:schemeClr val="dk1"/>
              </a:buClr>
              <a:buSzPts val="1100"/>
              <a:buFont typeface="Arial"/>
              <a:buChar char="•"/>
            </a:pPr>
            <a:r>
              <a:rPr lang="en-US" sz="1100" dirty="0">
                <a:latin typeface="Calibri"/>
                <a:ea typeface="Calibri"/>
                <a:cs typeface="Calibri"/>
                <a:sym typeface="Calibri"/>
              </a:rPr>
              <a:t>From general purpose CPUs to specialized HW (FPGAs) </a:t>
            </a:r>
            <a:endParaRPr dirty="0"/>
          </a:p>
          <a:p>
            <a:pPr marL="165100" lvl="0" indent="-158750" algn="l" rtl="0">
              <a:lnSpc>
                <a:spcPct val="90000"/>
              </a:lnSpc>
              <a:spcBef>
                <a:spcPts val="300"/>
              </a:spcBef>
              <a:spcAft>
                <a:spcPts val="0"/>
              </a:spcAft>
              <a:buClr>
                <a:schemeClr val="dk1"/>
              </a:buClr>
              <a:buSzPts val="1100"/>
              <a:buFont typeface="Arial"/>
              <a:buChar char="•"/>
            </a:pPr>
            <a:r>
              <a:rPr lang="en-US" sz="1100" dirty="0">
                <a:latin typeface="Calibri"/>
                <a:ea typeface="Calibri"/>
                <a:cs typeface="Calibri"/>
                <a:sym typeface="Calibri"/>
              </a:rPr>
              <a:t>FPGA -&gt; lowest cost inferencing. Lower than Google’s TPUs </a:t>
            </a:r>
            <a:endParaRPr dirty="0"/>
          </a:p>
          <a:p>
            <a:pPr marL="165100" lvl="0" indent="-158750" algn="l" rtl="0">
              <a:lnSpc>
                <a:spcPct val="90000"/>
              </a:lnSpc>
              <a:spcBef>
                <a:spcPts val="300"/>
              </a:spcBef>
              <a:spcAft>
                <a:spcPts val="0"/>
              </a:spcAft>
              <a:buClr>
                <a:schemeClr val="dk1"/>
              </a:buClr>
              <a:buSzPts val="1100"/>
              <a:buFont typeface="Arial"/>
              <a:buChar char="•"/>
            </a:pPr>
            <a:r>
              <a:rPr lang="en-US" sz="1100" dirty="0">
                <a:latin typeface="Calibri"/>
                <a:ea typeface="Calibri"/>
                <a:cs typeface="Calibri"/>
                <a:sym typeface="Calibri"/>
              </a:rPr>
              <a:t>Most comprehensive set of GPU options so customers can choose the right one for their project. (best price/performance) </a:t>
            </a:r>
            <a:endParaRPr dirty="0"/>
          </a:p>
          <a:p>
            <a:pPr marL="0" lvl="0" indent="0" algn="l" rtl="0">
              <a:lnSpc>
                <a:spcPct val="90000"/>
              </a:lnSpc>
              <a:spcBef>
                <a:spcPts val="300"/>
              </a:spcBef>
              <a:spcAft>
                <a:spcPts val="0"/>
              </a:spcAft>
              <a:buNone/>
            </a:pPr>
            <a:r>
              <a:rPr lang="en-US" sz="1100" dirty="0">
                <a:latin typeface="Calibri"/>
                <a:ea typeface="Calibri"/>
                <a:cs typeface="Calibri"/>
                <a:sym typeface="Calibri"/>
              </a:rPr>
              <a:t> </a:t>
            </a:r>
            <a:endParaRPr dirty="0"/>
          </a:p>
          <a:p>
            <a:pPr marL="0" lvl="0" indent="0" algn="l" rtl="0">
              <a:lnSpc>
                <a:spcPct val="90000"/>
              </a:lnSpc>
              <a:spcBef>
                <a:spcPts val="300"/>
              </a:spcBef>
              <a:spcAft>
                <a:spcPts val="0"/>
              </a:spcAft>
              <a:buNone/>
            </a:pPr>
            <a:r>
              <a:rPr lang="en-US" sz="1100" dirty="0">
                <a:latin typeface="Calibri"/>
                <a:ea typeface="Calibri"/>
                <a:cs typeface="Calibri"/>
                <a:sym typeface="Calibri"/>
              </a:rPr>
              <a:t>&lt;Transition&gt; Let me move to the last part of our ML portfolio.  </a:t>
            </a:r>
            <a:endParaRPr dirty="0"/>
          </a:p>
          <a:p>
            <a:pPr marL="0" lvl="0" indent="0" algn="l" rtl="0">
              <a:lnSpc>
                <a:spcPct val="90000"/>
              </a:lnSpc>
              <a:spcBef>
                <a:spcPts val="300"/>
              </a:spcBef>
              <a:spcAft>
                <a:spcPts val="0"/>
              </a:spcAft>
              <a:buNone/>
            </a:pPr>
            <a:endParaRPr dirty="0"/>
          </a:p>
        </p:txBody>
      </p:sp>
      <p:sp>
        <p:nvSpPr>
          <p:cNvPr id="5074" name="Google Shape;5074;g4d68acf8fe_0_4028:notes"/>
          <p:cNvSpPr txBox="1">
            <a:spLocks noGrp="1"/>
          </p:cNvSpPr>
          <p:nvPr>
            <p:ph type="hdr" idx="3"/>
          </p:nvPr>
        </p:nvSpPr>
        <p:spPr>
          <a:xfrm>
            <a:off x="0" y="0"/>
            <a:ext cx="2971800" cy="457200"/>
          </a:xfrm>
          <a:prstGeom prst="rect">
            <a:avLst/>
          </a:prstGeom>
          <a:noFill/>
          <a:ln>
            <a:noFill/>
          </a:ln>
        </p:spPr>
        <p:txBody>
          <a:bodyPr spcFirstLastPara="1" wrap="square" lIns="91100" tIns="45550" rIns="91100" bIns="45550" anchor="t" anchorCtr="0">
            <a:noAutofit/>
          </a:bodyPr>
          <a:lstStyle/>
          <a:p>
            <a:pPr marL="0" lvl="0" indent="0" algn="l" rtl="0">
              <a:spcBef>
                <a:spcPts val="0"/>
              </a:spcBef>
              <a:spcAft>
                <a:spcPts val="0"/>
              </a:spcAft>
              <a:buNone/>
            </a:pPr>
            <a:r>
              <a:rPr lang="en-US" sz="1800">
                <a:solidFill>
                  <a:srgbClr val="000000"/>
                </a:solidFill>
              </a:rPr>
              <a:t>Microsoft Envision 2016</a:t>
            </a:r>
            <a:endParaRPr/>
          </a:p>
        </p:txBody>
      </p:sp>
      <p:sp>
        <p:nvSpPr>
          <p:cNvPr id="5075" name="Google Shape;5075;g4d68acf8fe_0_4028:notes"/>
          <p:cNvSpPr txBox="1">
            <a:spLocks noGrp="1"/>
          </p:cNvSpPr>
          <p:nvPr>
            <p:ph type="ftr" idx="11"/>
          </p:nvPr>
        </p:nvSpPr>
        <p:spPr>
          <a:xfrm>
            <a:off x="0" y="8686801"/>
            <a:ext cx="5920800" cy="356100"/>
          </a:xfrm>
          <a:prstGeom prst="rect">
            <a:avLst/>
          </a:prstGeom>
          <a:noFill/>
          <a:ln>
            <a:noFill/>
          </a:ln>
        </p:spPr>
        <p:txBody>
          <a:bodyPr spcFirstLastPara="1" wrap="square" lIns="91100" tIns="45550" rIns="91100" bIns="45550" anchor="b" anchorCtr="0">
            <a:noAutofit/>
          </a:bodyPr>
          <a:lstStyle/>
          <a:p>
            <a:pPr marL="0" lvl="0" indent="0" algn="l" rtl="0">
              <a:spcBef>
                <a:spcPts val="0"/>
              </a:spcBef>
              <a:spcAft>
                <a:spcPts val="0"/>
              </a:spcAft>
              <a:buNone/>
            </a:pPr>
            <a:r>
              <a:rPr lang="en-US" sz="400">
                <a:solidFill>
                  <a:srgbClr val="000000"/>
                </a:solidFill>
                <a:latin typeface="Quattrocento Sans"/>
                <a:ea typeface="Quattrocento Sans"/>
                <a:cs typeface="Quattrocento Sans"/>
                <a:sym typeface="Quattrocento Sans"/>
              </a:rPr>
              <a:t>© 2016 Microsoft Corporation. All rights reserved. MICROSOFT MAKES NO WARRANTIES, EXPRESS, IMPLIED OR STATUTORY, AS TO THE INFORMATION IN THIS PRESENTATION.</a:t>
            </a:r>
            <a:endParaRPr/>
          </a:p>
        </p:txBody>
      </p:sp>
      <p:sp>
        <p:nvSpPr>
          <p:cNvPr id="5076" name="Google Shape;5076;g4d68acf8fe_0_4028:notes"/>
          <p:cNvSpPr txBox="1">
            <a:spLocks noGrp="1"/>
          </p:cNvSpPr>
          <p:nvPr>
            <p:ph type="dt" idx="10"/>
          </p:nvPr>
        </p:nvSpPr>
        <p:spPr>
          <a:xfrm>
            <a:off x="3884613" y="0"/>
            <a:ext cx="2971800" cy="457200"/>
          </a:xfrm>
          <a:prstGeom prst="rect">
            <a:avLst/>
          </a:prstGeom>
          <a:noFill/>
          <a:ln>
            <a:noFill/>
          </a:ln>
        </p:spPr>
        <p:txBody>
          <a:bodyPr spcFirstLastPara="1" wrap="square" lIns="91100" tIns="45550" rIns="91100" bIns="45550" anchor="t" anchorCtr="0">
            <a:noAutofit/>
          </a:bodyPr>
          <a:lstStyle/>
          <a:p>
            <a:pPr marL="0" lvl="0" indent="0" algn="r" rtl="0">
              <a:spcBef>
                <a:spcPts val="0"/>
              </a:spcBef>
              <a:spcAft>
                <a:spcPts val="0"/>
              </a:spcAft>
              <a:buNone/>
            </a:pPr>
            <a:r>
              <a:rPr lang="en-US" sz="1800">
                <a:solidFill>
                  <a:srgbClr val="000000"/>
                </a:solidFill>
              </a:rPr>
              <a:t>1/13/2019 6:06 PM</a:t>
            </a:r>
            <a:endParaRPr sz="1800">
              <a:solidFill>
                <a:srgbClr val="000000"/>
              </a:solidFill>
            </a:endParaRPr>
          </a:p>
        </p:txBody>
      </p:sp>
      <p:sp>
        <p:nvSpPr>
          <p:cNvPr id="5077" name="Google Shape;5077;g4d68acf8fe_0_4028:notes"/>
          <p:cNvSpPr txBox="1">
            <a:spLocks noGrp="1"/>
          </p:cNvSpPr>
          <p:nvPr>
            <p:ph type="sldNum" idx="12"/>
          </p:nvPr>
        </p:nvSpPr>
        <p:spPr>
          <a:xfrm>
            <a:off x="5909309" y="8685214"/>
            <a:ext cx="947100" cy="457200"/>
          </a:xfrm>
          <a:prstGeom prst="rect">
            <a:avLst/>
          </a:prstGeom>
          <a:noFill/>
          <a:ln>
            <a:noFill/>
          </a:ln>
        </p:spPr>
        <p:txBody>
          <a:bodyPr spcFirstLastPara="1" wrap="square" lIns="91100" tIns="45550" rIns="91100" bIns="45550" anchor="b" anchorCtr="0">
            <a:noAutofit/>
          </a:bodyPr>
          <a:lstStyle/>
          <a:p>
            <a:pPr marL="0" lvl="0" indent="0" algn="r" rtl="0">
              <a:spcBef>
                <a:spcPts val="0"/>
              </a:spcBef>
              <a:spcAft>
                <a:spcPts val="0"/>
              </a:spcAft>
              <a:buNone/>
            </a:pPr>
            <a:fld id="{00000000-1234-1234-1234-123412341234}" type="slidenum">
              <a:rPr lang="en-US" sz="1800">
                <a:solidFill>
                  <a:srgbClr val="000000"/>
                </a:solidFill>
              </a:rPr>
              <a:t>15</a:t>
            </a:fld>
            <a:endParaRPr sz="1800">
              <a:solidFill>
                <a:srgbClr val="000000"/>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39"/>
        <p:cNvGrpSpPr/>
        <p:nvPr/>
      </p:nvGrpSpPr>
      <p:grpSpPr>
        <a:xfrm>
          <a:off x="0" y="0"/>
          <a:ext cx="0" cy="0"/>
          <a:chOff x="0" y="0"/>
          <a:chExt cx="0" cy="0"/>
        </a:xfrm>
      </p:grpSpPr>
      <p:sp>
        <p:nvSpPr>
          <p:cNvPr id="5140" name="Google Shape;5140;g4d68acf8fe_0_482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333"/>
              </a:spcAft>
              <a:buNone/>
            </a:pPr>
            <a:endParaRPr/>
          </a:p>
        </p:txBody>
      </p:sp>
      <p:sp>
        <p:nvSpPr>
          <p:cNvPr id="5141" name="Google Shape;5141;g4d68acf8fe_0_48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44"/>
        <p:cNvGrpSpPr/>
        <p:nvPr/>
      </p:nvGrpSpPr>
      <p:grpSpPr>
        <a:xfrm>
          <a:off x="0" y="0"/>
          <a:ext cx="0" cy="0"/>
          <a:chOff x="0" y="0"/>
          <a:chExt cx="0" cy="0"/>
        </a:xfrm>
      </p:grpSpPr>
      <p:sp>
        <p:nvSpPr>
          <p:cNvPr id="5145" name="Google Shape;5145;g4d68acf8fe_0_4188:notes"/>
          <p:cNvSpPr>
            <a:spLocks noGrp="1" noRot="1" noChangeAspect="1"/>
          </p:cNvSpPr>
          <p:nvPr>
            <p:ph type="sldImg" idx="2"/>
          </p:nvPr>
        </p:nvSpPr>
        <p:spPr>
          <a:xfrm>
            <a:off x="429051" y="684893"/>
            <a:ext cx="6000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146" name="Google Shape;5146;g4d68acf8fe_0_4188:notes"/>
          <p:cNvSpPr txBox="1">
            <a:spLocks noGrp="1"/>
          </p:cNvSpPr>
          <p:nvPr>
            <p:ph type="body" idx="1"/>
          </p:nvPr>
        </p:nvSpPr>
        <p:spPr>
          <a:xfrm>
            <a:off x="685800" y="4343400"/>
            <a:ext cx="5486400" cy="4114800"/>
          </a:xfrm>
          <a:prstGeom prst="rect">
            <a:avLst/>
          </a:prstGeom>
          <a:noFill/>
          <a:ln>
            <a:noFill/>
          </a:ln>
        </p:spPr>
        <p:txBody>
          <a:bodyPr spcFirstLastPara="1" wrap="square" lIns="91100" tIns="45550" rIns="91100" bIns="45550" anchor="t" anchorCtr="0">
            <a:noAutofit/>
          </a:bodyPr>
          <a:lstStyle/>
          <a:p>
            <a:pPr marL="0" lvl="0" indent="0" algn="l" rtl="0">
              <a:lnSpc>
                <a:spcPct val="100000"/>
              </a:lnSpc>
              <a:spcBef>
                <a:spcPts val="0"/>
              </a:spcBef>
              <a:spcAft>
                <a:spcPts val="0"/>
              </a:spcAft>
              <a:buNone/>
            </a:pPr>
            <a:r>
              <a:rPr lang="en-US"/>
              <a:t>Here is the data scientist’s inner loop of work</a:t>
            </a:r>
            <a:endParaRPr/>
          </a:p>
          <a:p>
            <a:pPr marL="0" lvl="0" indent="0" algn="l" rtl="0">
              <a:lnSpc>
                <a:spcPct val="90000"/>
              </a:lnSpc>
              <a:spcBef>
                <a:spcPts val="0"/>
              </a:spcBef>
              <a:spcAft>
                <a:spcPts val="0"/>
              </a:spcAft>
              <a:buNone/>
            </a:pPr>
            <a:endParaRPr/>
          </a:p>
        </p:txBody>
      </p:sp>
      <p:sp>
        <p:nvSpPr>
          <p:cNvPr id="5147" name="Google Shape;5147;g4d68acf8fe_0_4188:notes"/>
          <p:cNvSpPr txBox="1">
            <a:spLocks noGrp="1"/>
          </p:cNvSpPr>
          <p:nvPr>
            <p:ph type="sldNum" idx="12"/>
          </p:nvPr>
        </p:nvSpPr>
        <p:spPr>
          <a:xfrm>
            <a:off x="5909309" y="8685214"/>
            <a:ext cx="947100" cy="457200"/>
          </a:xfrm>
          <a:prstGeom prst="rect">
            <a:avLst/>
          </a:prstGeom>
          <a:noFill/>
          <a:ln>
            <a:noFill/>
          </a:ln>
        </p:spPr>
        <p:txBody>
          <a:bodyPr spcFirstLastPara="1" wrap="square" lIns="91100" tIns="45550" rIns="91100" bIns="45550" anchor="b" anchorCtr="0">
            <a:noAutofit/>
          </a:bodyPr>
          <a:lstStyle/>
          <a:p>
            <a:pPr marL="0" lvl="0" indent="0" algn="r" rtl="0">
              <a:spcBef>
                <a:spcPts val="0"/>
              </a:spcBef>
              <a:spcAft>
                <a:spcPts val="0"/>
              </a:spcAft>
              <a:buNone/>
            </a:pPr>
            <a:fld id="{00000000-1234-1234-1234-123412341234}" type="slidenum">
              <a:rPr lang="en-US">
                <a:solidFill>
                  <a:srgbClr val="000000"/>
                </a:solidFill>
              </a:rPr>
              <a:t>17</a:t>
            </a:fld>
            <a:endParaRPr>
              <a:solidFill>
                <a:srgbClr val="000000"/>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35"/>
        <p:cNvGrpSpPr/>
        <p:nvPr/>
      </p:nvGrpSpPr>
      <p:grpSpPr>
        <a:xfrm>
          <a:off x="0" y="0"/>
          <a:ext cx="0" cy="0"/>
          <a:chOff x="0" y="0"/>
          <a:chExt cx="0" cy="0"/>
        </a:xfrm>
      </p:grpSpPr>
      <p:sp>
        <p:nvSpPr>
          <p:cNvPr id="5236" name="Google Shape;5236;g4d68acf8fe_0_4278: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237" name="Google Shape;5237;g4d68acf8fe_0_4278:notes"/>
          <p:cNvSpPr txBox="1">
            <a:spLocks noGrp="1"/>
          </p:cNvSpPr>
          <p:nvPr>
            <p:ph type="body" idx="1"/>
          </p:nvPr>
        </p:nvSpPr>
        <p:spPr>
          <a:xfrm>
            <a:off x="685800" y="4343400"/>
            <a:ext cx="5486400" cy="4114800"/>
          </a:xfrm>
          <a:prstGeom prst="rect">
            <a:avLst/>
          </a:prstGeom>
          <a:noFill/>
          <a:ln>
            <a:noFill/>
          </a:ln>
        </p:spPr>
        <p:txBody>
          <a:bodyPr spcFirstLastPara="1" wrap="square" lIns="91100" tIns="45550" rIns="91100" bIns="45550" anchor="t" anchorCtr="0">
            <a:noAutofit/>
          </a:bodyPr>
          <a:lstStyle/>
          <a:p>
            <a:pPr marL="0" lvl="0" indent="0" algn="l" rtl="0">
              <a:lnSpc>
                <a:spcPct val="100000"/>
              </a:lnSpc>
              <a:spcBef>
                <a:spcPts val="0"/>
              </a:spcBef>
              <a:spcAft>
                <a:spcPts val="0"/>
              </a:spcAft>
              <a:buNone/>
            </a:pPr>
            <a:r>
              <a:rPr lang="en-US"/>
              <a:t>Here is the data scientist’s inner loop of work</a:t>
            </a:r>
            <a:endParaRPr/>
          </a:p>
          <a:p>
            <a:pPr marL="0" lvl="0" indent="0" algn="l" rtl="0">
              <a:lnSpc>
                <a:spcPct val="90000"/>
              </a:lnSpc>
              <a:spcBef>
                <a:spcPts val="0"/>
              </a:spcBef>
              <a:spcAft>
                <a:spcPts val="0"/>
              </a:spcAft>
              <a:buNone/>
            </a:pPr>
            <a:endParaRPr/>
          </a:p>
        </p:txBody>
      </p:sp>
      <p:sp>
        <p:nvSpPr>
          <p:cNvPr id="5238" name="Google Shape;5238;g4d68acf8fe_0_4278:notes"/>
          <p:cNvSpPr txBox="1">
            <a:spLocks noGrp="1"/>
          </p:cNvSpPr>
          <p:nvPr>
            <p:ph type="sldNum" idx="12"/>
          </p:nvPr>
        </p:nvSpPr>
        <p:spPr>
          <a:xfrm>
            <a:off x="5909309" y="8685214"/>
            <a:ext cx="947100" cy="457200"/>
          </a:xfrm>
          <a:prstGeom prst="rect">
            <a:avLst/>
          </a:prstGeom>
          <a:noFill/>
          <a:ln>
            <a:noFill/>
          </a:ln>
        </p:spPr>
        <p:txBody>
          <a:bodyPr spcFirstLastPara="1" wrap="square" lIns="91100" tIns="45550" rIns="91100" bIns="45550" anchor="b" anchorCtr="0">
            <a:noAutofit/>
          </a:bodyPr>
          <a:lstStyle/>
          <a:p>
            <a:pPr marL="0" lvl="0" indent="0" algn="r" rtl="0">
              <a:spcBef>
                <a:spcPts val="0"/>
              </a:spcBef>
              <a:spcAft>
                <a:spcPts val="0"/>
              </a:spcAft>
              <a:buNone/>
            </a:pPr>
            <a:fld id="{00000000-1234-1234-1234-123412341234}" type="slidenum">
              <a:rPr lang="en-US">
                <a:solidFill>
                  <a:srgbClr val="000000"/>
                </a:solidFill>
              </a:rPr>
              <a:t>18</a:t>
            </a:fld>
            <a:endParaRPr>
              <a:solidFill>
                <a:srgbClr val="000000"/>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18"/>
        <p:cNvGrpSpPr/>
        <p:nvPr/>
      </p:nvGrpSpPr>
      <p:grpSpPr>
        <a:xfrm>
          <a:off x="0" y="0"/>
          <a:ext cx="0" cy="0"/>
          <a:chOff x="0" y="0"/>
          <a:chExt cx="0" cy="0"/>
        </a:xfrm>
      </p:grpSpPr>
      <p:sp>
        <p:nvSpPr>
          <p:cNvPr id="5319" name="Google Shape;5319;g4d68acf8fe_0_436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333"/>
              </a:spcAft>
              <a:buNone/>
            </a:pPr>
            <a:endParaRPr/>
          </a:p>
        </p:txBody>
      </p:sp>
      <p:sp>
        <p:nvSpPr>
          <p:cNvPr id="5320" name="Google Shape;5320;g4d68acf8fe_0_4360:notes"/>
          <p:cNvSpPr>
            <a:spLocks noGrp="1" noRot="1" noChangeAspect="1"/>
          </p:cNvSpPr>
          <p:nvPr>
            <p:ph type="sldImg" idx="2"/>
          </p:nvPr>
        </p:nvSpPr>
        <p:spPr>
          <a:xfrm>
            <a:off x="429051" y="684893"/>
            <a:ext cx="6000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1"/>
        <p:cNvGrpSpPr/>
        <p:nvPr/>
      </p:nvGrpSpPr>
      <p:grpSpPr>
        <a:xfrm>
          <a:off x="0" y="0"/>
          <a:ext cx="0" cy="0"/>
          <a:chOff x="0" y="0"/>
          <a:chExt cx="0" cy="0"/>
        </a:xfrm>
      </p:grpSpPr>
      <p:sp>
        <p:nvSpPr>
          <p:cNvPr id="4472" name="Google Shape;4472;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473" name="Google Shape;4473;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None/>
            </a:pPr>
            <a:endParaRPr/>
          </a:p>
        </p:txBody>
      </p:sp>
      <p:sp>
        <p:nvSpPr>
          <p:cNvPr id="4474" name="Google Shape;4474;p3:notes"/>
          <p:cNvSpPr txBox="1">
            <a:spLocks noGrp="1"/>
          </p:cNvSpPr>
          <p:nvPr>
            <p:ph type="hdr" idx="3"/>
          </p:nvPr>
        </p:nvSpPr>
        <p:spPr>
          <a:xfrm>
            <a:off x="0" y="0"/>
            <a:ext cx="2971800" cy="457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Quattrocento Sans"/>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4475" name="Google Shape;4475;p3:notes"/>
          <p:cNvSpPr txBox="1">
            <a:spLocks noGrp="1"/>
          </p:cNvSpPr>
          <p:nvPr>
            <p:ph type="ftr" idx="11"/>
          </p:nvPr>
        </p:nvSpPr>
        <p:spPr>
          <a:xfrm>
            <a:off x="0" y="8686800"/>
            <a:ext cx="5920740" cy="355964"/>
          </a:xfrm>
          <a:prstGeom prst="rect">
            <a:avLst/>
          </a:prstGeom>
          <a:noFill/>
          <a:ln>
            <a:noFill/>
          </a:ln>
        </p:spPr>
        <p:txBody>
          <a:bodyPr spcFirstLastPara="1" wrap="square" lIns="91425" tIns="45700" rIns="91425" bIns="45700" anchor="b" anchorCtr="0">
            <a:noAutofit/>
          </a:bodyPr>
          <a:lstStyle/>
          <a:p>
            <a:pPr marL="571500" marR="0" lvl="0" indent="0" algn="l" rtl="0">
              <a:lnSpc>
                <a:spcPct val="100000"/>
              </a:lnSpc>
              <a:spcBef>
                <a:spcPts val="0"/>
              </a:spcBef>
              <a:spcAft>
                <a:spcPts val="0"/>
              </a:spcAft>
              <a:buClr>
                <a:srgbClr val="000000"/>
              </a:buClr>
              <a:buSzPts val="400"/>
              <a:buFont typeface="Quattrocento Sans"/>
              <a:buNone/>
            </a:pPr>
            <a:r>
              <a:rPr lang="en-US" sz="400" b="0" i="0" u="none" strike="noStrike" cap="none">
                <a:solidFill>
                  <a:srgbClr val="000000"/>
                </a:solidFill>
                <a:latin typeface="Quattrocento Sans"/>
                <a:ea typeface="Quattrocento Sans"/>
                <a:cs typeface="Quattrocento Sans"/>
                <a:sym typeface="Quattrocento Sans"/>
              </a:rPr>
              <a:t>© Microsoft Corporation. All rights reserved. MICROSOFT MAKES NO WARRANTIES, EXPRESS, IMPLIED OR STATUTORY, AS TO THE INFORMATION IN THIS PRESENTATION.</a:t>
            </a:r>
            <a:endParaRPr/>
          </a:p>
        </p:txBody>
      </p:sp>
      <p:sp>
        <p:nvSpPr>
          <p:cNvPr id="4476" name="Google Shape;4476;p3:notes"/>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200"/>
              <a:buFont typeface="Quattrocento Sans"/>
              <a:buNone/>
            </a:pPr>
            <a:r>
              <a:rPr lang="en-US" sz="1200" b="0" i="0" u="none" strike="noStrike" cap="none">
                <a:solidFill>
                  <a:srgbClr val="000000"/>
                </a:solidFill>
                <a:latin typeface="Quattrocento Sans"/>
                <a:ea typeface="Quattrocento Sans"/>
                <a:cs typeface="Quattrocento Sans"/>
                <a:sym typeface="Quattrocento Sans"/>
              </a:rPr>
              <a:t>1/10/2019 10:04 PM</a:t>
            </a:r>
            <a:endParaRPr sz="1200" b="0" i="0" u="none" strike="noStrike" cap="none">
              <a:solidFill>
                <a:srgbClr val="000000"/>
              </a:solidFill>
              <a:latin typeface="Quattrocento Sans"/>
              <a:ea typeface="Quattrocento Sans"/>
              <a:cs typeface="Quattrocento Sans"/>
              <a:sym typeface="Quattrocento Sans"/>
            </a:endParaRPr>
          </a:p>
        </p:txBody>
      </p:sp>
      <p:sp>
        <p:nvSpPr>
          <p:cNvPr id="4477" name="Google Shape;4477;p3:notes"/>
          <p:cNvSpPr txBox="1">
            <a:spLocks noGrp="1"/>
          </p:cNvSpPr>
          <p:nvPr>
            <p:ph type="sldNum" idx="12"/>
          </p:nvPr>
        </p:nvSpPr>
        <p:spPr>
          <a:xfrm>
            <a:off x="5909309" y="8685213"/>
            <a:ext cx="947103"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Quattrocento Sans"/>
              <a:buNone/>
            </a:pPr>
            <a:fld id="{00000000-1234-1234-1234-123412341234}" type="slidenum">
              <a:rPr lang="en-US" sz="1200" b="0" i="0" u="none" strike="noStrike" cap="none">
                <a:solidFill>
                  <a:srgbClr val="000000"/>
                </a:solidFill>
                <a:latin typeface="Quattrocento Sans"/>
                <a:ea typeface="Quattrocento Sans"/>
                <a:cs typeface="Quattrocento Sans"/>
                <a:sym typeface="Quattrocento Sans"/>
              </a:rPr>
              <a:t>2</a:t>
            </a:fld>
            <a:endParaRPr sz="1200" b="0" i="0" u="none" strike="noStrike" cap="none">
              <a:solidFill>
                <a:srgbClr val="000000"/>
              </a:solidFill>
              <a:latin typeface="Quattrocento Sans"/>
              <a:ea typeface="Quattrocento Sans"/>
              <a:cs typeface="Quattrocento Sans"/>
              <a:sym typeface="Quattrocento San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29"/>
        <p:cNvGrpSpPr/>
        <p:nvPr/>
      </p:nvGrpSpPr>
      <p:grpSpPr>
        <a:xfrm>
          <a:off x="0" y="0"/>
          <a:ext cx="0" cy="0"/>
          <a:chOff x="0" y="0"/>
          <a:chExt cx="0" cy="0"/>
        </a:xfrm>
      </p:grpSpPr>
      <p:sp>
        <p:nvSpPr>
          <p:cNvPr id="5430" name="Google Shape;5430;g4d68acf8fe_0_447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333"/>
              </a:spcAft>
              <a:buNone/>
            </a:pPr>
            <a:endParaRPr/>
          </a:p>
        </p:txBody>
      </p:sp>
      <p:sp>
        <p:nvSpPr>
          <p:cNvPr id="5431" name="Google Shape;5431;g4d68acf8fe_0_4470:notes"/>
          <p:cNvSpPr>
            <a:spLocks noGrp="1" noRot="1" noChangeAspect="1"/>
          </p:cNvSpPr>
          <p:nvPr>
            <p:ph type="sldImg" idx="2"/>
          </p:nvPr>
        </p:nvSpPr>
        <p:spPr>
          <a:xfrm>
            <a:off x="429051" y="684893"/>
            <a:ext cx="6000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58"/>
        <p:cNvGrpSpPr/>
        <p:nvPr/>
      </p:nvGrpSpPr>
      <p:grpSpPr>
        <a:xfrm>
          <a:off x="0" y="0"/>
          <a:ext cx="0" cy="0"/>
          <a:chOff x="0" y="0"/>
          <a:chExt cx="0" cy="0"/>
        </a:xfrm>
      </p:grpSpPr>
      <p:sp>
        <p:nvSpPr>
          <p:cNvPr id="5459" name="Google Shape;5459;g4d68acf8fe_0_4498: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460" name="Google Shape;5460;g4d68acf8fe_0_4498:notes"/>
          <p:cNvSpPr txBox="1">
            <a:spLocks noGrp="1"/>
          </p:cNvSpPr>
          <p:nvPr>
            <p:ph type="body" idx="1"/>
          </p:nvPr>
        </p:nvSpPr>
        <p:spPr>
          <a:xfrm>
            <a:off x="685800" y="4343400"/>
            <a:ext cx="5486400" cy="4114800"/>
          </a:xfrm>
          <a:prstGeom prst="rect">
            <a:avLst/>
          </a:prstGeom>
          <a:noFill/>
          <a:ln>
            <a:noFill/>
          </a:ln>
        </p:spPr>
        <p:txBody>
          <a:bodyPr spcFirstLastPara="1" wrap="square" lIns="91100" tIns="45550" rIns="91100" bIns="45550" anchor="t" anchorCtr="0">
            <a:noAutofit/>
          </a:bodyPr>
          <a:lstStyle/>
          <a:p>
            <a:pPr marL="0" lvl="0" indent="0" algn="l" rtl="0">
              <a:lnSpc>
                <a:spcPct val="90000"/>
              </a:lnSpc>
              <a:spcBef>
                <a:spcPts val="0"/>
              </a:spcBef>
              <a:spcAft>
                <a:spcPts val="0"/>
              </a:spcAft>
              <a:buNone/>
            </a:pPr>
            <a:endParaRPr/>
          </a:p>
        </p:txBody>
      </p:sp>
      <p:sp>
        <p:nvSpPr>
          <p:cNvPr id="5461" name="Google Shape;5461;g4d68acf8fe_0_4498:notes"/>
          <p:cNvSpPr txBox="1">
            <a:spLocks noGrp="1"/>
          </p:cNvSpPr>
          <p:nvPr>
            <p:ph type="sldNum" idx="12"/>
          </p:nvPr>
        </p:nvSpPr>
        <p:spPr>
          <a:xfrm>
            <a:off x="5909309" y="8685214"/>
            <a:ext cx="947100" cy="457200"/>
          </a:xfrm>
          <a:prstGeom prst="rect">
            <a:avLst/>
          </a:prstGeom>
          <a:noFill/>
          <a:ln>
            <a:noFill/>
          </a:ln>
        </p:spPr>
        <p:txBody>
          <a:bodyPr spcFirstLastPara="1" wrap="square" lIns="91100" tIns="45550" rIns="91100" bIns="45550" anchor="b" anchorCtr="0">
            <a:noAutofit/>
          </a:bodyPr>
          <a:lstStyle/>
          <a:p>
            <a:pPr marL="0" lvl="0" indent="0" algn="r" rtl="0">
              <a:spcBef>
                <a:spcPts val="0"/>
              </a:spcBef>
              <a:spcAft>
                <a:spcPts val="0"/>
              </a:spcAft>
              <a:buNone/>
            </a:pPr>
            <a:fld id="{00000000-1234-1234-1234-123412341234}" type="slidenum">
              <a:rPr lang="en-US">
                <a:solidFill>
                  <a:srgbClr val="000000"/>
                </a:solidFill>
                <a:latin typeface="Calibri"/>
                <a:ea typeface="Calibri"/>
                <a:cs typeface="Calibri"/>
                <a:sym typeface="Calibri"/>
              </a:rPr>
              <a:t>21</a:t>
            </a:fld>
            <a:endParaRPr>
              <a:solidFill>
                <a:srgbClr val="000000"/>
              </a:solidFill>
              <a:latin typeface="Calibri"/>
              <a:ea typeface="Calibri"/>
              <a:cs typeface="Calibri"/>
              <a:sym typeface="Calibri"/>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2"/>
        <p:cNvGrpSpPr/>
        <p:nvPr/>
      </p:nvGrpSpPr>
      <p:grpSpPr>
        <a:xfrm>
          <a:off x="0" y="0"/>
          <a:ext cx="0" cy="0"/>
          <a:chOff x="0" y="0"/>
          <a:chExt cx="0" cy="0"/>
        </a:xfrm>
      </p:grpSpPr>
      <p:sp>
        <p:nvSpPr>
          <p:cNvPr id="5593" name="Google Shape;5593;g4d68acf8fe_0_516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333"/>
              </a:spcAft>
              <a:buNone/>
            </a:pPr>
            <a:endParaRPr/>
          </a:p>
        </p:txBody>
      </p:sp>
      <p:sp>
        <p:nvSpPr>
          <p:cNvPr id="5594" name="Google Shape;5594;g4d68acf8fe_0_51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7"/>
        <p:cNvGrpSpPr/>
        <p:nvPr/>
      </p:nvGrpSpPr>
      <p:grpSpPr>
        <a:xfrm>
          <a:off x="0" y="0"/>
          <a:ext cx="0" cy="0"/>
          <a:chOff x="0" y="0"/>
          <a:chExt cx="0" cy="0"/>
        </a:xfrm>
      </p:grpSpPr>
      <p:sp>
        <p:nvSpPr>
          <p:cNvPr id="5598" name="Google Shape;5598;g4d68acf8fe_0_483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333"/>
              </a:spcAft>
              <a:buNone/>
            </a:pPr>
            <a:endParaRPr/>
          </a:p>
        </p:txBody>
      </p:sp>
      <p:sp>
        <p:nvSpPr>
          <p:cNvPr id="5599" name="Google Shape;5599;g4d68acf8fe_0_4838:notes"/>
          <p:cNvSpPr>
            <a:spLocks noGrp="1" noRot="1" noChangeAspect="1"/>
          </p:cNvSpPr>
          <p:nvPr>
            <p:ph type="sldImg" idx="2"/>
          </p:nvPr>
        </p:nvSpPr>
        <p:spPr>
          <a:xfrm>
            <a:off x="429051" y="684893"/>
            <a:ext cx="6000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23"/>
        <p:cNvGrpSpPr/>
        <p:nvPr/>
      </p:nvGrpSpPr>
      <p:grpSpPr>
        <a:xfrm>
          <a:off x="0" y="0"/>
          <a:ext cx="0" cy="0"/>
          <a:chOff x="0" y="0"/>
          <a:chExt cx="0" cy="0"/>
        </a:xfrm>
      </p:grpSpPr>
      <p:sp>
        <p:nvSpPr>
          <p:cNvPr id="5624" name="Google Shape;5624;g4d68acf8fe_0_486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333"/>
              </a:spcAft>
              <a:buNone/>
            </a:pPr>
            <a:endParaRPr/>
          </a:p>
        </p:txBody>
      </p:sp>
      <p:sp>
        <p:nvSpPr>
          <p:cNvPr id="5625" name="Google Shape;5625;g4d68acf8fe_0_4863:notes"/>
          <p:cNvSpPr>
            <a:spLocks noGrp="1" noRot="1" noChangeAspect="1"/>
          </p:cNvSpPr>
          <p:nvPr>
            <p:ph type="sldImg" idx="2"/>
          </p:nvPr>
        </p:nvSpPr>
        <p:spPr>
          <a:xfrm>
            <a:off x="429051" y="684893"/>
            <a:ext cx="6000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4"/>
        <p:cNvGrpSpPr/>
        <p:nvPr/>
      </p:nvGrpSpPr>
      <p:grpSpPr>
        <a:xfrm>
          <a:off x="0" y="0"/>
          <a:ext cx="0" cy="0"/>
          <a:chOff x="0" y="0"/>
          <a:chExt cx="0" cy="0"/>
        </a:xfrm>
      </p:grpSpPr>
      <p:sp>
        <p:nvSpPr>
          <p:cNvPr id="5675" name="Google Shape;5675;g4d68acf8fe_0_491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333"/>
              </a:spcAft>
              <a:buNone/>
            </a:pPr>
            <a:endParaRPr/>
          </a:p>
        </p:txBody>
      </p:sp>
      <p:sp>
        <p:nvSpPr>
          <p:cNvPr id="5676" name="Google Shape;5676;g4d68acf8fe_0_4913:notes"/>
          <p:cNvSpPr>
            <a:spLocks noGrp="1" noRot="1" noChangeAspect="1"/>
          </p:cNvSpPr>
          <p:nvPr>
            <p:ph type="sldImg" idx="2"/>
          </p:nvPr>
        </p:nvSpPr>
        <p:spPr>
          <a:xfrm>
            <a:off x="429051" y="684893"/>
            <a:ext cx="6000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36"/>
        <p:cNvGrpSpPr/>
        <p:nvPr/>
      </p:nvGrpSpPr>
      <p:grpSpPr>
        <a:xfrm>
          <a:off x="0" y="0"/>
          <a:ext cx="0" cy="0"/>
          <a:chOff x="0" y="0"/>
          <a:chExt cx="0" cy="0"/>
        </a:xfrm>
      </p:grpSpPr>
      <p:sp>
        <p:nvSpPr>
          <p:cNvPr id="5737" name="Google Shape;5737;g4d68acf8fe_0_497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333"/>
              </a:spcAft>
              <a:buNone/>
            </a:pPr>
            <a:endParaRPr/>
          </a:p>
        </p:txBody>
      </p:sp>
      <p:sp>
        <p:nvSpPr>
          <p:cNvPr id="5738" name="Google Shape;5738;g4d68acf8fe_0_4974:notes"/>
          <p:cNvSpPr>
            <a:spLocks noGrp="1" noRot="1" noChangeAspect="1"/>
          </p:cNvSpPr>
          <p:nvPr>
            <p:ph type="sldImg" idx="2"/>
          </p:nvPr>
        </p:nvSpPr>
        <p:spPr>
          <a:xfrm>
            <a:off x="429051" y="684893"/>
            <a:ext cx="6000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6"/>
        <p:cNvGrpSpPr/>
        <p:nvPr/>
      </p:nvGrpSpPr>
      <p:grpSpPr>
        <a:xfrm>
          <a:off x="0" y="0"/>
          <a:ext cx="0" cy="0"/>
          <a:chOff x="0" y="0"/>
          <a:chExt cx="0" cy="0"/>
        </a:xfrm>
      </p:grpSpPr>
      <p:sp>
        <p:nvSpPr>
          <p:cNvPr id="5807" name="Google Shape;5807;g4d68acf8fe_0_504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333"/>
              </a:spcAft>
              <a:buNone/>
            </a:pPr>
            <a:endParaRPr/>
          </a:p>
        </p:txBody>
      </p:sp>
      <p:sp>
        <p:nvSpPr>
          <p:cNvPr id="5808" name="Google Shape;5808;g4d68acf8fe_0_5043:notes"/>
          <p:cNvSpPr>
            <a:spLocks noGrp="1" noRot="1" noChangeAspect="1"/>
          </p:cNvSpPr>
          <p:nvPr>
            <p:ph type="sldImg" idx="2"/>
          </p:nvPr>
        </p:nvSpPr>
        <p:spPr>
          <a:xfrm>
            <a:off x="429051" y="684893"/>
            <a:ext cx="6000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36"/>
        <p:cNvGrpSpPr/>
        <p:nvPr/>
      </p:nvGrpSpPr>
      <p:grpSpPr>
        <a:xfrm>
          <a:off x="0" y="0"/>
          <a:ext cx="0" cy="0"/>
          <a:chOff x="0" y="0"/>
          <a:chExt cx="0" cy="0"/>
        </a:xfrm>
      </p:grpSpPr>
      <p:sp>
        <p:nvSpPr>
          <p:cNvPr id="5837" name="Google Shape;5837;p2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333"/>
              </a:spcAft>
              <a:buNone/>
            </a:pPr>
            <a:endParaRPr/>
          </a:p>
        </p:txBody>
      </p:sp>
      <p:sp>
        <p:nvSpPr>
          <p:cNvPr id="5838" name="Google Shape;5838;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41"/>
        <p:cNvGrpSpPr/>
        <p:nvPr/>
      </p:nvGrpSpPr>
      <p:grpSpPr>
        <a:xfrm>
          <a:off x="0" y="0"/>
          <a:ext cx="0" cy="0"/>
          <a:chOff x="0" y="0"/>
          <a:chExt cx="0" cy="0"/>
        </a:xfrm>
      </p:grpSpPr>
      <p:sp>
        <p:nvSpPr>
          <p:cNvPr id="5842" name="Google Shape;5842;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843" name="Google Shape;5843;p2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171450" lvl="0" indent="-171450" algn="l" rtl="0">
              <a:lnSpc>
                <a:spcPct val="90000"/>
              </a:lnSpc>
              <a:spcBef>
                <a:spcPts val="0"/>
              </a:spcBef>
              <a:spcAft>
                <a:spcPts val="0"/>
              </a:spcAft>
              <a:buClr>
                <a:schemeClr val="dk1"/>
              </a:buClr>
              <a:buSzPts val="1200"/>
              <a:buFont typeface="Arial"/>
              <a:buChar char="•"/>
            </a:pPr>
            <a:r>
              <a:rPr lang="en-US" sz="1200">
                <a:solidFill>
                  <a:schemeClr val="dk1"/>
                </a:solidFill>
                <a:latin typeface="Calibri"/>
                <a:ea typeface="Calibri"/>
                <a:cs typeface="Calibri"/>
                <a:sym typeface="Calibri"/>
              </a:rPr>
              <a:t>Azure truly is the best place for Machine Learning</a:t>
            </a:r>
            <a:endParaRPr/>
          </a:p>
          <a:p>
            <a:pPr marL="171450" lvl="0" indent="-171450" algn="l" rtl="0">
              <a:lnSpc>
                <a:spcPct val="90000"/>
              </a:lnSpc>
              <a:spcBef>
                <a:spcPts val="333"/>
              </a:spcBef>
              <a:spcAft>
                <a:spcPts val="0"/>
              </a:spcAft>
              <a:buClr>
                <a:schemeClr val="dk1"/>
              </a:buClr>
              <a:buSzPts val="1200"/>
              <a:buFont typeface="Arial"/>
              <a:buChar char="•"/>
            </a:pPr>
            <a:r>
              <a:rPr lang="en-US" sz="1200">
                <a:solidFill>
                  <a:schemeClr val="dk1"/>
                </a:solidFill>
                <a:latin typeface="Calibri"/>
                <a:ea typeface="Calibri"/>
                <a:cs typeface="Calibri"/>
                <a:sym typeface="Calibri"/>
              </a:rPr>
              <a:t>Most comprehensive set of pretrained services</a:t>
            </a:r>
            <a:endParaRPr/>
          </a:p>
          <a:p>
            <a:pPr marL="171450" lvl="0" indent="-171450" algn="l" rtl="0">
              <a:lnSpc>
                <a:spcPct val="90000"/>
              </a:lnSpc>
              <a:spcBef>
                <a:spcPts val="333"/>
              </a:spcBef>
              <a:spcAft>
                <a:spcPts val="0"/>
              </a:spcAft>
              <a:buClr>
                <a:schemeClr val="dk1"/>
              </a:buClr>
              <a:buSzPts val="1200"/>
              <a:buFont typeface="Arial"/>
              <a:buChar char="•"/>
            </a:pPr>
            <a:r>
              <a:rPr lang="en-US" sz="1200">
                <a:solidFill>
                  <a:schemeClr val="dk1"/>
                </a:solidFill>
                <a:latin typeface="Calibri"/>
                <a:ea typeface="Calibri"/>
                <a:cs typeface="Calibri"/>
                <a:sym typeface="Calibri"/>
              </a:rPr>
              <a:t>Open &amp; interoperable framework approach</a:t>
            </a:r>
            <a:endParaRPr/>
          </a:p>
          <a:p>
            <a:pPr marL="171450" lvl="0" indent="-171450" algn="l" rtl="0">
              <a:lnSpc>
                <a:spcPct val="90000"/>
              </a:lnSpc>
              <a:spcBef>
                <a:spcPts val="333"/>
              </a:spcBef>
              <a:spcAft>
                <a:spcPts val="0"/>
              </a:spcAft>
              <a:buClr>
                <a:schemeClr val="dk1"/>
              </a:buClr>
              <a:buSzPts val="1200"/>
              <a:buFont typeface="Arial"/>
              <a:buChar char="•"/>
            </a:pPr>
            <a:r>
              <a:rPr lang="en-US" sz="1200">
                <a:solidFill>
                  <a:schemeClr val="dk1"/>
                </a:solidFill>
                <a:latin typeface="Calibri"/>
                <a:ea typeface="Calibri"/>
                <a:cs typeface="Calibri"/>
                <a:sym typeface="Calibri"/>
              </a:rPr>
              <a:t>Most comprehensive AI infrastructure with the lowest cost inferencing with FPGAs</a:t>
            </a:r>
            <a:endParaRPr/>
          </a:p>
          <a:p>
            <a:pPr marL="171450" lvl="0" indent="-171450" algn="l" rtl="0">
              <a:lnSpc>
                <a:spcPct val="90000"/>
              </a:lnSpc>
              <a:spcBef>
                <a:spcPts val="333"/>
              </a:spcBef>
              <a:spcAft>
                <a:spcPts val="0"/>
              </a:spcAft>
              <a:buClr>
                <a:schemeClr val="dk1"/>
              </a:buClr>
              <a:buSzPts val="1200"/>
              <a:buFont typeface="Arial"/>
              <a:buChar char="•"/>
            </a:pPr>
            <a:r>
              <a:rPr lang="en-US" sz="1200">
                <a:solidFill>
                  <a:schemeClr val="dk1"/>
                </a:solidFill>
                <a:latin typeface="Calibri"/>
                <a:ea typeface="Calibri"/>
                <a:cs typeface="Calibri"/>
                <a:sym typeface="Calibri"/>
              </a:rPr>
              <a:t>The most flexible deployment options from cloud to the edge</a:t>
            </a:r>
            <a:endParaRPr/>
          </a:p>
          <a:p>
            <a:pPr marL="0" lvl="0" indent="0" algn="l" rtl="0">
              <a:lnSpc>
                <a:spcPct val="90000"/>
              </a:lnSpc>
              <a:spcBef>
                <a:spcPts val="333"/>
              </a:spcBef>
              <a:spcAft>
                <a:spcPts val="0"/>
              </a:spcAft>
              <a:buNone/>
            </a:pPr>
            <a:endParaRPr sz="1200">
              <a:latin typeface="Calibri"/>
              <a:ea typeface="Calibri"/>
              <a:cs typeface="Calibri"/>
              <a:sym typeface="Calibri"/>
            </a:endParaRPr>
          </a:p>
          <a:p>
            <a:pPr marL="0" lvl="0" indent="0" algn="l" rtl="0">
              <a:lnSpc>
                <a:spcPct val="90000"/>
              </a:lnSpc>
              <a:spcBef>
                <a:spcPts val="333"/>
              </a:spcBef>
              <a:spcAft>
                <a:spcPts val="0"/>
              </a:spcAft>
              <a:buNone/>
            </a:pPr>
            <a:r>
              <a:rPr lang="en-US" sz="1050">
                <a:solidFill>
                  <a:srgbClr val="222222"/>
                </a:solidFill>
                <a:highlight>
                  <a:srgbClr val="FFFFFF"/>
                </a:highlight>
                <a:latin typeface="Arial"/>
                <a:ea typeface="Arial"/>
                <a:cs typeface="Arial"/>
                <a:sym typeface="Arial"/>
              </a:rPr>
              <a:t>Open Neural Network Exchange (ONNX) is a format for deep learning models that allows interoperability between different open source AI frameworks.</a:t>
            </a:r>
            <a:endParaRPr sz="1200">
              <a:latin typeface="Calibri"/>
              <a:ea typeface="Calibri"/>
              <a:cs typeface="Calibri"/>
              <a:sym typeface="Calibri"/>
            </a:endParaRPr>
          </a:p>
        </p:txBody>
      </p:sp>
      <p:sp>
        <p:nvSpPr>
          <p:cNvPr id="5844" name="Google Shape;5844;p26:notes"/>
          <p:cNvSpPr txBox="1">
            <a:spLocks noGrp="1"/>
          </p:cNvSpPr>
          <p:nvPr>
            <p:ph type="hdr" idx="3"/>
          </p:nvPr>
        </p:nvSpPr>
        <p:spPr>
          <a:xfrm>
            <a:off x="0" y="0"/>
            <a:ext cx="2971800" cy="457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Quattrocento Sans"/>
              <a:buNone/>
            </a:pPr>
            <a:r>
              <a:rPr lang="en-US" sz="1800" b="0" i="0" u="none" strike="noStrike" cap="none">
                <a:solidFill>
                  <a:srgbClr val="000000"/>
                </a:solidFill>
                <a:latin typeface="Quattrocento Sans"/>
                <a:ea typeface="Quattrocento Sans"/>
                <a:cs typeface="Quattrocento Sans"/>
                <a:sym typeface="Quattrocento Sans"/>
              </a:rPr>
              <a:t>Microsoft Envision 2016</a:t>
            </a:r>
            <a:endParaRPr/>
          </a:p>
        </p:txBody>
      </p:sp>
      <p:sp>
        <p:nvSpPr>
          <p:cNvPr id="5845" name="Google Shape;5845;p26:notes"/>
          <p:cNvSpPr txBox="1">
            <a:spLocks noGrp="1"/>
          </p:cNvSpPr>
          <p:nvPr>
            <p:ph type="ftr" idx="11"/>
          </p:nvPr>
        </p:nvSpPr>
        <p:spPr>
          <a:xfrm>
            <a:off x="0" y="8686800"/>
            <a:ext cx="5920740" cy="355964"/>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400"/>
              <a:buFont typeface="Quattrocento Sans"/>
              <a:buNone/>
            </a:pPr>
            <a:r>
              <a:rPr lang="en-US" sz="400" b="0" i="0" u="none" strike="noStrike" cap="none">
                <a:solidFill>
                  <a:srgbClr val="000000"/>
                </a:solidFill>
                <a:latin typeface="Quattrocento Sans"/>
                <a:ea typeface="Quattrocento Sans"/>
                <a:cs typeface="Quattrocento Sans"/>
                <a:sym typeface="Quattrocento Sans"/>
              </a:rPr>
              <a:t>© 2016 Microsoft Corporation. All rights reserved. MICROSOFT MAKES NO WARRANTIES, EXPRESS, IMPLIED OR STATUTORY, AS TO THE INFORMATION IN THIS PRESENTATION.</a:t>
            </a:r>
            <a:endParaRPr/>
          </a:p>
        </p:txBody>
      </p:sp>
      <p:sp>
        <p:nvSpPr>
          <p:cNvPr id="5846" name="Google Shape;5846;p26:notes"/>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800"/>
              <a:buFont typeface="Quattrocento Sans"/>
              <a:buNone/>
            </a:pPr>
            <a:r>
              <a:rPr lang="en-US" sz="1800" b="0" i="0" u="none" strike="noStrike" cap="none">
                <a:solidFill>
                  <a:srgbClr val="000000"/>
                </a:solidFill>
                <a:latin typeface="Quattrocento Sans"/>
                <a:ea typeface="Quattrocento Sans"/>
                <a:cs typeface="Quattrocento Sans"/>
                <a:sym typeface="Quattrocento Sans"/>
              </a:rPr>
              <a:t>1/10/2019 10:05 PM</a:t>
            </a:r>
            <a:endParaRPr sz="1800" b="0" i="0" u="none" strike="noStrike" cap="none">
              <a:solidFill>
                <a:srgbClr val="000000"/>
              </a:solidFill>
              <a:latin typeface="Quattrocento Sans"/>
              <a:ea typeface="Quattrocento Sans"/>
              <a:cs typeface="Quattrocento Sans"/>
              <a:sym typeface="Quattrocento Sans"/>
            </a:endParaRPr>
          </a:p>
        </p:txBody>
      </p:sp>
      <p:sp>
        <p:nvSpPr>
          <p:cNvPr id="5847" name="Google Shape;5847;p26:notes"/>
          <p:cNvSpPr txBox="1">
            <a:spLocks noGrp="1"/>
          </p:cNvSpPr>
          <p:nvPr>
            <p:ph type="sldNum" idx="12"/>
          </p:nvPr>
        </p:nvSpPr>
        <p:spPr>
          <a:xfrm>
            <a:off x="5909309" y="8685213"/>
            <a:ext cx="947103"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800"/>
              <a:buFont typeface="Quattrocento Sans"/>
              <a:buNone/>
            </a:pPr>
            <a:fld id="{00000000-1234-1234-1234-123412341234}" type="slidenum">
              <a:rPr lang="en-US" sz="1800" b="0" i="0" u="none" strike="noStrike" cap="none">
                <a:solidFill>
                  <a:srgbClr val="000000"/>
                </a:solidFill>
                <a:latin typeface="Quattrocento Sans"/>
                <a:ea typeface="Quattrocento Sans"/>
                <a:cs typeface="Quattrocento Sans"/>
                <a:sym typeface="Quattrocento Sans"/>
              </a:rPr>
              <a:t>29</a:t>
            </a:fld>
            <a:endParaRPr sz="1800" b="0" i="0" u="none" strike="noStrike" cap="none">
              <a:solidFill>
                <a:srgbClr val="000000"/>
              </a:solidFill>
              <a:latin typeface="Quattrocento Sans"/>
              <a:ea typeface="Quattrocento Sans"/>
              <a:cs typeface="Quattrocento Sans"/>
              <a:sym typeface="Quattrocento San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1"/>
        <p:cNvGrpSpPr/>
        <p:nvPr/>
      </p:nvGrpSpPr>
      <p:grpSpPr>
        <a:xfrm>
          <a:off x="0" y="0"/>
          <a:ext cx="0" cy="0"/>
          <a:chOff x="0" y="0"/>
          <a:chExt cx="0" cy="0"/>
        </a:xfrm>
      </p:grpSpPr>
      <p:sp>
        <p:nvSpPr>
          <p:cNvPr id="4482" name="Google Shape;4482;g4d68acf8fe_0_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sz="1150">
                <a:solidFill>
                  <a:srgbClr val="555555"/>
                </a:solidFill>
                <a:highlight>
                  <a:srgbClr val="FFFFFF"/>
                </a:highlight>
                <a:latin typeface="Arial"/>
                <a:ea typeface="Arial"/>
                <a:cs typeface="Arial"/>
                <a:sym typeface="Arial"/>
              </a:rPr>
              <a:t>A model parameter is a configuration variable that is internal to the model and whose value can be estimated from data.</a:t>
            </a:r>
            <a:endParaRPr sz="1150">
              <a:solidFill>
                <a:srgbClr val="555555"/>
              </a:solidFill>
              <a:highlight>
                <a:srgbClr val="FFFFFF"/>
              </a:highlight>
              <a:latin typeface="Arial"/>
              <a:ea typeface="Arial"/>
              <a:cs typeface="Arial"/>
              <a:sym typeface="Arial"/>
            </a:endParaRPr>
          </a:p>
          <a:p>
            <a:pPr marL="0" lvl="0" indent="0" algn="l" rtl="0">
              <a:spcBef>
                <a:spcPts val="333"/>
              </a:spcBef>
              <a:spcAft>
                <a:spcPts val="0"/>
              </a:spcAft>
              <a:buNone/>
            </a:pPr>
            <a:endParaRPr sz="1150">
              <a:solidFill>
                <a:srgbClr val="555555"/>
              </a:solidFill>
              <a:highlight>
                <a:srgbClr val="FFFFFF"/>
              </a:highlight>
              <a:latin typeface="Arial"/>
              <a:ea typeface="Arial"/>
              <a:cs typeface="Arial"/>
              <a:sym typeface="Arial"/>
            </a:endParaRPr>
          </a:p>
          <a:p>
            <a:pPr marL="0" lvl="0" indent="0" algn="l" rtl="0">
              <a:lnSpc>
                <a:spcPct val="150000"/>
              </a:lnSpc>
              <a:spcBef>
                <a:spcPts val="333"/>
              </a:spcBef>
              <a:spcAft>
                <a:spcPts val="0"/>
              </a:spcAft>
              <a:buClr>
                <a:schemeClr val="dk1"/>
              </a:buClr>
              <a:buSzPts val="1100"/>
              <a:buFont typeface="Arial"/>
              <a:buNone/>
            </a:pPr>
            <a:r>
              <a:rPr lang="en-US" sz="1150">
                <a:solidFill>
                  <a:srgbClr val="555555"/>
                </a:solidFill>
                <a:highlight>
                  <a:srgbClr val="FFFFFF"/>
                </a:highlight>
                <a:latin typeface="Arial"/>
                <a:ea typeface="Arial"/>
                <a:cs typeface="Arial"/>
                <a:sym typeface="Arial"/>
              </a:rPr>
              <a:t>A model hyperparameter is a configuration that is external to the model and whose value cannot be estimated from data.</a:t>
            </a:r>
            <a:endParaRPr sz="1150">
              <a:solidFill>
                <a:srgbClr val="555555"/>
              </a:solidFill>
              <a:highlight>
                <a:srgbClr val="FFFFFF"/>
              </a:highlight>
              <a:latin typeface="Arial"/>
              <a:ea typeface="Arial"/>
              <a:cs typeface="Arial"/>
              <a:sym typeface="Arial"/>
            </a:endParaRPr>
          </a:p>
          <a:p>
            <a:pPr marL="0" lvl="0" indent="0" algn="l" rtl="0">
              <a:lnSpc>
                <a:spcPct val="115000"/>
              </a:lnSpc>
              <a:spcBef>
                <a:spcPts val="1300"/>
              </a:spcBef>
              <a:spcAft>
                <a:spcPts val="0"/>
              </a:spcAft>
              <a:buClr>
                <a:schemeClr val="dk1"/>
              </a:buClr>
              <a:buSzPts val="1100"/>
              <a:buFont typeface="Arial"/>
              <a:buNone/>
            </a:pPr>
            <a:endParaRPr sz="1100">
              <a:latin typeface="Arial"/>
              <a:ea typeface="Arial"/>
              <a:cs typeface="Arial"/>
              <a:sym typeface="Arial"/>
            </a:endParaRPr>
          </a:p>
          <a:p>
            <a:pPr marL="0" lvl="0" indent="0" algn="l" rtl="0">
              <a:spcBef>
                <a:spcPts val="0"/>
              </a:spcBef>
              <a:spcAft>
                <a:spcPts val="333"/>
              </a:spcAft>
              <a:buNone/>
            </a:pPr>
            <a:endParaRPr sz="1150">
              <a:solidFill>
                <a:srgbClr val="555555"/>
              </a:solidFill>
              <a:highlight>
                <a:srgbClr val="FFFFFF"/>
              </a:highlight>
              <a:latin typeface="Arial"/>
              <a:ea typeface="Arial"/>
              <a:cs typeface="Arial"/>
              <a:sym typeface="Arial"/>
            </a:endParaRPr>
          </a:p>
        </p:txBody>
      </p:sp>
      <p:sp>
        <p:nvSpPr>
          <p:cNvPr id="4483" name="Google Shape;4483;g4d68acf8fe_0_0:notes"/>
          <p:cNvSpPr>
            <a:spLocks noGrp="1" noRot="1" noChangeAspect="1"/>
          </p:cNvSpPr>
          <p:nvPr>
            <p:ph type="sldImg" idx="2"/>
          </p:nvPr>
        </p:nvSpPr>
        <p:spPr>
          <a:xfrm>
            <a:off x="429051" y="684893"/>
            <a:ext cx="6000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6"/>
        <p:cNvGrpSpPr/>
        <p:nvPr/>
      </p:nvGrpSpPr>
      <p:grpSpPr>
        <a:xfrm>
          <a:off x="0" y="0"/>
          <a:ext cx="0" cy="0"/>
          <a:chOff x="0" y="0"/>
          <a:chExt cx="0" cy="0"/>
        </a:xfrm>
      </p:grpSpPr>
      <p:sp>
        <p:nvSpPr>
          <p:cNvPr id="5877" name="Google Shape;5877;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878" name="Google Shape;5878;p27:notes"/>
          <p:cNvSpPr txBox="1">
            <a:spLocks noGrp="1"/>
          </p:cNvSpPr>
          <p:nvPr>
            <p:ph type="hdr" idx="3"/>
          </p:nvPr>
        </p:nvSpPr>
        <p:spPr>
          <a:xfrm>
            <a:off x="0" y="0"/>
            <a:ext cx="2971800" cy="457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Quattrocento Sans"/>
              <a:buNone/>
            </a:pPr>
            <a:r>
              <a:rPr lang="en-US" sz="1800" b="0" i="0" u="none" strike="noStrike" cap="none">
                <a:solidFill>
                  <a:srgbClr val="000000"/>
                </a:solidFill>
                <a:latin typeface="Quattrocento Sans"/>
                <a:ea typeface="Quattrocento Sans"/>
                <a:cs typeface="Quattrocento Sans"/>
                <a:sym typeface="Quattrocento Sans"/>
              </a:rPr>
              <a:t>Microsoft Envision 2016</a:t>
            </a:r>
            <a:endParaRPr/>
          </a:p>
        </p:txBody>
      </p:sp>
      <p:sp>
        <p:nvSpPr>
          <p:cNvPr id="5879" name="Google Shape;5879;p27:notes"/>
          <p:cNvSpPr txBox="1">
            <a:spLocks noGrp="1"/>
          </p:cNvSpPr>
          <p:nvPr>
            <p:ph type="ftr" idx="11"/>
          </p:nvPr>
        </p:nvSpPr>
        <p:spPr>
          <a:xfrm>
            <a:off x="0" y="8686800"/>
            <a:ext cx="5920740" cy="355964"/>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400"/>
              <a:buFont typeface="Quattrocento Sans"/>
              <a:buNone/>
            </a:pPr>
            <a:r>
              <a:rPr lang="en-US" sz="400" b="0" i="0" u="none" strike="noStrike" cap="none">
                <a:solidFill>
                  <a:srgbClr val="000000"/>
                </a:solidFill>
                <a:latin typeface="Quattrocento Sans"/>
                <a:ea typeface="Quattrocento Sans"/>
                <a:cs typeface="Quattrocento Sans"/>
                <a:sym typeface="Quattrocento Sans"/>
              </a:rPr>
              <a:t>© 2016 Microsoft Corporation. All rights reserved. MICROSOFT MAKES NO WARRANTIES, EXPRESS, IMPLIED OR STATUTORY, AS TO THE INFORMATION IN THIS PRESENTATION.</a:t>
            </a:r>
            <a:endParaRPr/>
          </a:p>
        </p:txBody>
      </p:sp>
      <p:sp>
        <p:nvSpPr>
          <p:cNvPr id="5880" name="Google Shape;5880;p27:notes"/>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800"/>
              <a:buFont typeface="Quattrocento Sans"/>
              <a:buNone/>
            </a:pPr>
            <a:r>
              <a:rPr lang="en-US" sz="1800" b="0" i="0" u="none" strike="noStrike" cap="none">
                <a:solidFill>
                  <a:srgbClr val="000000"/>
                </a:solidFill>
                <a:latin typeface="Quattrocento Sans"/>
                <a:ea typeface="Quattrocento Sans"/>
                <a:cs typeface="Quattrocento Sans"/>
                <a:sym typeface="Quattrocento Sans"/>
              </a:rPr>
              <a:t>1/10/2019 10:05 PM</a:t>
            </a:r>
            <a:endParaRPr sz="1800" b="0" i="0" u="none" strike="noStrike" cap="none">
              <a:solidFill>
                <a:srgbClr val="000000"/>
              </a:solidFill>
              <a:latin typeface="Quattrocento Sans"/>
              <a:ea typeface="Quattrocento Sans"/>
              <a:cs typeface="Quattrocento Sans"/>
              <a:sym typeface="Quattrocento Sans"/>
            </a:endParaRPr>
          </a:p>
        </p:txBody>
      </p:sp>
      <p:sp>
        <p:nvSpPr>
          <p:cNvPr id="5881" name="Google Shape;5881;p27:notes"/>
          <p:cNvSpPr txBox="1">
            <a:spLocks noGrp="1"/>
          </p:cNvSpPr>
          <p:nvPr>
            <p:ph type="sldNum" idx="12"/>
          </p:nvPr>
        </p:nvSpPr>
        <p:spPr>
          <a:xfrm>
            <a:off x="5909309" y="8685213"/>
            <a:ext cx="947103"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800"/>
              <a:buFont typeface="Quattrocento Sans"/>
              <a:buNone/>
            </a:pPr>
            <a:fld id="{00000000-1234-1234-1234-123412341234}" type="slidenum">
              <a:rPr lang="en-US" sz="1800" b="0" i="0" u="none" strike="noStrike" cap="none">
                <a:solidFill>
                  <a:srgbClr val="000000"/>
                </a:solidFill>
                <a:latin typeface="Quattrocento Sans"/>
                <a:ea typeface="Quattrocento Sans"/>
                <a:cs typeface="Quattrocento Sans"/>
                <a:sym typeface="Quattrocento Sans"/>
              </a:rPr>
              <a:t>30</a:t>
            </a:fld>
            <a:endParaRPr sz="1800" b="0" i="0" u="none" strike="noStrike" cap="none">
              <a:solidFill>
                <a:srgbClr val="000000"/>
              </a:solidFill>
              <a:latin typeface="Quattrocento Sans"/>
              <a:ea typeface="Quattrocento Sans"/>
              <a:cs typeface="Quattrocento Sans"/>
              <a:sym typeface="Quattrocento Sans"/>
            </a:endParaRPr>
          </a:p>
        </p:txBody>
      </p:sp>
      <p:sp>
        <p:nvSpPr>
          <p:cNvPr id="5882" name="Google Shape;5882;p2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333"/>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31"/>
        <p:cNvGrpSpPr/>
        <p:nvPr/>
      </p:nvGrpSpPr>
      <p:grpSpPr>
        <a:xfrm>
          <a:off x="0" y="0"/>
          <a:ext cx="0" cy="0"/>
          <a:chOff x="0" y="0"/>
          <a:chExt cx="0" cy="0"/>
        </a:xfrm>
      </p:grpSpPr>
      <p:sp>
        <p:nvSpPr>
          <p:cNvPr id="5932" name="Google Shape;5932;p2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333"/>
              </a:spcAft>
              <a:buNone/>
            </a:pPr>
            <a:endParaRPr/>
          </a:p>
        </p:txBody>
      </p:sp>
      <p:sp>
        <p:nvSpPr>
          <p:cNvPr id="5933" name="Google Shape;5933;p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36"/>
        <p:cNvGrpSpPr/>
        <p:nvPr/>
      </p:nvGrpSpPr>
      <p:grpSpPr>
        <a:xfrm>
          <a:off x="0" y="0"/>
          <a:ext cx="0" cy="0"/>
          <a:chOff x="0" y="0"/>
          <a:chExt cx="0" cy="0"/>
        </a:xfrm>
      </p:grpSpPr>
      <p:sp>
        <p:nvSpPr>
          <p:cNvPr id="5937" name="Google Shape;5937;g4d68acf8fe_0_5167:notes"/>
          <p:cNvSpPr>
            <a:spLocks noGrp="1" noRot="1" noChangeAspect="1"/>
          </p:cNvSpPr>
          <p:nvPr>
            <p:ph type="sldImg" idx="2"/>
          </p:nvPr>
        </p:nvSpPr>
        <p:spPr>
          <a:xfrm>
            <a:off x="429051" y="684893"/>
            <a:ext cx="6000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938" name="Google Shape;5938;g4d68acf8fe_0_5167:notes"/>
          <p:cNvSpPr txBox="1">
            <a:spLocks noGrp="1"/>
          </p:cNvSpPr>
          <p:nvPr>
            <p:ph type="body" idx="1"/>
          </p:nvPr>
        </p:nvSpPr>
        <p:spPr>
          <a:xfrm>
            <a:off x="685800" y="4343400"/>
            <a:ext cx="5486400" cy="4114800"/>
          </a:xfrm>
          <a:prstGeom prst="rect">
            <a:avLst/>
          </a:prstGeom>
          <a:noFill/>
          <a:ln>
            <a:noFill/>
          </a:ln>
        </p:spPr>
        <p:txBody>
          <a:bodyPr spcFirstLastPara="1" wrap="square" lIns="91100" tIns="45550" rIns="91100" bIns="45550" anchor="t" anchorCtr="0">
            <a:noAutofit/>
          </a:bodyPr>
          <a:lstStyle/>
          <a:p>
            <a:pPr marL="0" lvl="0" indent="0" algn="l" rtl="0">
              <a:lnSpc>
                <a:spcPct val="90000"/>
              </a:lnSpc>
              <a:spcBef>
                <a:spcPts val="0"/>
              </a:spcBef>
              <a:spcAft>
                <a:spcPts val="0"/>
              </a:spcAft>
              <a:buNone/>
            </a:pPr>
            <a:r>
              <a:rPr lang="en-US"/>
              <a:t>Optimized for specific chipsets (Intel?, Qualcomm, Nvidia)</a:t>
            </a:r>
            <a:endParaRPr/>
          </a:p>
        </p:txBody>
      </p:sp>
      <p:sp>
        <p:nvSpPr>
          <p:cNvPr id="5939" name="Google Shape;5939;g4d68acf8fe_0_5167:notes"/>
          <p:cNvSpPr txBox="1">
            <a:spLocks noGrp="1"/>
          </p:cNvSpPr>
          <p:nvPr>
            <p:ph type="hdr" idx="3"/>
          </p:nvPr>
        </p:nvSpPr>
        <p:spPr>
          <a:xfrm>
            <a:off x="0" y="0"/>
            <a:ext cx="2971800" cy="457200"/>
          </a:xfrm>
          <a:prstGeom prst="rect">
            <a:avLst/>
          </a:prstGeom>
          <a:noFill/>
          <a:ln>
            <a:noFill/>
          </a:ln>
        </p:spPr>
        <p:txBody>
          <a:bodyPr spcFirstLastPara="1" wrap="square" lIns="91100" tIns="45550" rIns="91100" bIns="45550" anchor="t" anchorCtr="0">
            <a:noAutofit/>
          </a:bodyPr>
          <a:lstStyle/>
          <a:p>
            <a:pPr marL="0" lvl="0" indent="0" algn="l" rtl="0">
              <a:spcBef>
                <a:spcPts val="0"/>
              </a:spcBef>
              <a:spcAft>
                <a:spcPts val="0"/>
              </a:spcAft>
              <a:buNone/>
            </a:pPr>
            <a:r>
              <a:rPr lang="en-US" sz="1800">
                <a:solidFill>
                  <a:srgbClr val="000000"/>
                </a:solidFill>
              </a:rPr>
              <a:t>Microsoft Envision 2016</a:t>
            </a:r>
            <a:endParaRPr/>
          </a:p>
        </p:txBody>
      </p:sp>
      <p:sp>
        <p:nvSpPr>
          <p:cNvPr id="5940" name="Google Shape;5940;g4d68acf8fe_0_5167:notes"/>
          <p:cNvSpPr txBox="1">
            <a:spLocks noGrp="1"/>
          </p:cNvSpPr>
          <p:nvPr>
            <p:ph type="ftr" idx="11"/>
          </p:nvPr>
        </p:nvSpPr>
        <p:spPr>
          <a:xfrm>
            <a:off x="0" y="8686801"/>
            <a:ext cx="5920800" cy="356100"/>
          </a:xfrm>
          <a:prstGeom prst="rect">
            <a:avLst/>
          </a:prstGeom>
          <a:noFill/>
          <a:ln>
            <a:noFill/>
          </a:ln>
        </p:spPr>
        <p:txBody>
          <a:bodyPr spcFirstLastPara="1" wrap="square" lIns="91100" tIns="45550" rIns="91100" bIns="45550" anchor="b" anchorCtr="0">
            <a:noAutofit/>
          </a:bodyPr>
          <a:lstStyle/>
          <a:p>
            <a:pPr marL="0" lvl="0" indent="0" algn="l" rtl="0">
              <a:spcBef>
                <a:spcPts val="0"/>
              </a:spcBef>
              <a:spcAft>
                <a:spcPts val="0"/>
              </a:spcAft>
              <a:buNone/>
            </a:pPr>
            <a:r>
              <a:rPr lang="en-US" sz="400">
                <a:solidFill>
                  <a:srgbClr val="000000"/>
                </a:solidFill>
                <a:latin typeface="Quattrocento Sans"/>
                <a:ea typeface="Quattrocento Sans"/>
                <a:cs typeface="Quattrocento Sans"/>
                <a:sym typeface="Quattrocento Sans"/>
              </a:rPr>
              <a:t>© 2016 Microsoft Corporation. All rights reserved. MICROSOFT MAKES NO WARRANTIES, EXPRESS, IMPLIED OR STATUTORY, AS TO THE INFORMATION IN THIS PRESENTATION.</a:t>
            </a:r>
            <a:endParaRPr/>
          </a:p>
        </p:txBody>
      </p:sp>
      <p:sp>
        <p:nvSpPr>
          <p:cNvPr id="5941" name="Google Shape;5941;g4d68acf8fe_0_5167:notes"/>
          <p:cNvSpPr txBox="1">
            <a:spLocks noGrp="1"/>
          </p:cNvSpPr>
          <p:nvPr>
            <p:ph type="dt" idx="10"/>
          </p:nvPr>
        </p:nvSpPr>
        <p:spPr>
          <a:xfrm>
            <a:off x="3884613" y="0"/>
            <a:ext cx="2971800" cy="457200"/>
          </a:xfrm>
          <a:prstGeom prst="rect">
            <a:avLst/>
          </a:prstGeom>
          <a:noFill/>
          <a:ln>
            <a:noFill/>
          </a:ln>
        </p:spPr>
        <p:txBody>
          <a:bodyPr spcFirstLastPara="1" wrap="square" lIns="91100" tIns="45550" rIns="91100" bIns="45550" anchor="t" anchorCtr="0">
            <a:noAutofit/>
          </a:bodyPr>
          <a:lstStyle/>
          <a:p>
            <a:pPr marL="0" lvl="0" indent="0" algn="r" rtl="0">
              <a:spcBef>
                <a:spcPts val="0"/>
              </a:spcBef>
              <a:spcAft>
                <a:spcPts val="0"/>
              </a:spcAft>
              <a:buNone/>
            </a:pPr>
            <a:r>
              <a:rPr lang="en-US" sz="1800">
                <a:solidFill>
                  <a:srgbClr val="000000"/>
                </a:solidFill>
              </a:rPr>
              <a:t>1/13/2019 6:06 PM</a:t>
            </a:r>
            <a:endParaRPr sz="1800">
              <a:solidFill>
                <a:srgbClr val="000000"/>
              </a:solidFill>
            </a:endParaRPr>
          </a:p>
        </p:txBody>
      </p:sp>
      <p:sp>
        <p:nvSpPr>
          <p:cNvPr id="5942" name="Google Shape;5942;g4d68acf8fe_0_5167:notes"/>
          <p:cNvSpPr txBox="1">
            <a:spLocks noGrp="1"/>
          </p:cNvSpPr>
          <p:nvPr>
            <p:ph type="sldNum" idx="12"/>
          </p:nvPr>
        </p:nvSpPr>
        <p:spPr>
          <a:xfrm>
            <a:off x="5909309" y="8685214"/>
            <a:ext cx="947100" cy="457200"/>
          </a:xfrm>
          <a:prstGeom prst="rect">
            <a:avLst/>
          </a:prstGeom>
          <a:noFill/>
          <a:ln>
            <a:noFill/>
          </a:ln>
        </p:spPr>
        <p:txBody>
          <a:bodyPr spcFirstLastPara="1" wrap="square" lIns="91100" tIns="45550" rIns="91100" bIns="45550" anchor="b" anchorCtr="0">
            <a:noAutofit/>
          </a:bodyPr>
          <a:lstStyle/>
          <a:p>
            <a:pPr marL="0" lvl="0" indent="0" algn="r" rtl="0">
              <a:spcBef>
                <a:spcPts val="0"/>
              </a:spcBef>
              <a:spcAft>
                <a:spcPts val="0"/>
              </a:spcAft>
              <a:buNone/>
            </a:pPr>
            <a:fld id="{00000000-1234-1234-1234-123412341234}" type="slidenum">
              <a:rPr lang="en-US" sz="1800">
                <a:solidFill>
                  <a:srgbClr val="000000"/>
                </a:solidFill>
              </a:rPr>
              <a:t>32</a:t>
            </a:fld>
            <a:endParaRPr sz="1800">
              <a:solidFill>
                <a:srgbClr val="000000"/>
              </a:solidFill>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02"/>
        <p:cNvGrpSpPr/>
        <p:nvPr/>
      </p:nvGrpSpPr>
      <p:grpSpPr>
        <a:xfrm>
          <a:off x="0" y="0"/>
          <a:ext cx="0" cy="0"/>
          <a:chOff x="0" y="0"/>
          <a:chExt cx="0" cy="0"/>
        </a:xfrm>
      </p:grpSpPr>
      <p:sp>
        <p:nvSpPr>
          <p:cNvPr id="6003" name="Google Shape;6003;g4d68acf8fe_0_523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333"/>
              </a:spcAft>
              <a:buNone/>
            </a:pPr>
            <a:endParaRPr/>
          </a:p>
        </p:txBody>
      </p:sp>
      <p:sp>
        <p:nvSpPr>
          <p:cNvPr id="6004" name="Google Shape;6004;g4d68acf8fe_0_5232: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42"/>
        <p:cNvGrpSpPr/>
        <p:nvPr/>
      </p:nvGrpSpPr>
      <p:grpSpPr>
        <a:xfrm>
          <a:off x="0" y="0"/>
          <a:ext cx="0" cy="0"/>
          <a:chOff x="0" y="0"/>
          <a:chExt cx="0" cy="0"/>
        </a:xfrm>
      </p:grpSpPr>
      <p:sp>
        <p:nvSpPr>
          <p:cNvPr id="6143" name="Google Shape;6143;g4d53e15ce2_0_3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144" name="Google Shape;6144;g4d53e15ce2_0_38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349723" lvl="0" indent="-349723" algn="l" rtl="0">
              <a:lnSpc>
                <a:spcPct val="90000"/>
              </a:lnSpc>
              <a:spcBef>
                <a:spcPts val="0"/>
              </a:spcBef>
              <a:spcAft>
                <a:spcPts val="0"/>
              </a:spcAft>
              <a:buClr>
                <a:schemeClr val="dk1"/>
              </a:buClr>
              <a:buSzPts val="900"/>
              <a:buFont typeface="Arial"/>
              <a:buChar char="•"/>
            </a:pPr>
            <a:r>
              <a:rPr lang="en-US" sz="900">
                <a:latin typeface="Calibri"/>
                <a:ea typeface="Calibri"/>
                <a:cs typeface="Calibri"/>
                <a:sym typeface="Calibri"/>
              </a:rPr>
              <a:t>Deploy models to Azure Kubernetes service with automatic scaling capability</a:t>
            </a:r>
            <a:endParaRPr/>
          </a:p>
          <a:p>
            <a:pPr marL="349723" lvl="0" indent="-349723" algn="l" rtl="0">
              <a:lnSpc>
                <a:spcPct val="90000"/>
              </a:lnSpc>
              <a:spcBef>
                <a:spcPts val="2133"/>
              </a:spcBef>
              <a:spcAft>
                <a:spcPts val="0"/>
              </a:spcAft>
              <a:buClr>
                <a:schemeClr val="dk1"/>
              </a:buClr>
              <a:buSzPts val="900"/>
              <a:buFont typeface="Arial"/>
              <a:buChar char="•"/>
            </a:pPr>
            <a:r>
              <a:rPr lang="en-US" sz="900">
                <a:latin typeface="Calibri"/>
                <a:ea typeface="Calibri"/>
                <a:cs typeface="Calibri"/>
                <a:sym typeface="Calibri"/>
              </a:rPr>
              <a:t>Container-based hosting for improved time to market </a:t>
            </a:r>
            <a:endParaRPr/>
          </a:p>
          <a:p>
            <a:pPr marL="349723" lvl="0" indent="-349723" algn="l" rtl="0">
              <a:lnSpc>
                <a:spcPct val="90000"/>
              </a:lnSpc>
              <a:spcBef>
                <a:spcPts val="2133"/>
              </a:spcBef>
              <a:spcAft>
                <a:spcPts val="0"/>
              </a:spcAft>
              <a:buClr>
                <a:schemeClr val="dk1"/>
              </a:buClr>
              <a:buSzPts val="900"/>
              <a:buFont typeface="Arial"/>
              <a:buChar char="•"/>
            </a:pPr>
            <a:r>
              <a:rPr lang="en-US" sz="900">
                <a:latin typeface="Calibri"/>
                <a:ea typeface="Calibri"/>
                <a:cs typeface="Calibri"/>
                <a:sym typeface="Calibri"/>
              </a:rPr>
              <a:t>Deploy models to the cloud, on-premises, to IoT edge and to FPGAs</a:t>
            </a:r>
            <a:endParaRPr/>
          </a:p>
          <a:p>
            <a:pPr marL="349723" lvl="0" indent="-349723" algn="l" rtl="0">
              <a:lnSpc>
                <a:spcPct val="90000"/>
              </a:lnSpc>
              <a:spcBef>
                <a:spcPts val="2133"/>
              </a:spcBef>
              <a:spcAft>
                <a:spcPts val="0"/>
              </a:spcAft>
              <a:buClr>
                <a:schemeClr val="dk1"/>
              </a:buClr>
              <a:buSzPts val="900"/>
              <a:buFont typeface="Arial"/>
              <a:buChar char="•"/>
            </a:pPr>
            <a:r>
              <a:rPr lang="en-US" sz="900">
                <a:latin typeface="Calibri"/>
                <a:ea typeface="Calibri"/>
                <a:cs typeface="Calibri"/>
                <a:sym typeface="Calibri"/>
              </a:rPr>
              <a:t>Automatically optimize models to take advantage of new hardware accelerators in edge devices</a:t>
            </a:r>
            <a:endParaRPr/>
          </a:p>
          <a:p>
            <a:pPr marL="0" lvl="0" indent="0" algn="l" rtl="0">
              <a:lnSpc>
                <a:spcPct val="90000"/>
              </a:lnSpc>
              <a:spcBef>
                <a:spcPts val="333"/>
              </a:spcBef>
              <a:spcAft>
                <a:spcPts val="0"/>
              </a:spcAft>
              <a:buNone/>
            </a:pPr>
            <a:endParaRPr/>
          </a:p>
        </p:txBody>
      </p:sp>
      <p:sp>
        <p:nvSpPr>
          <p:cNvPr id="6145" name="Google Shape;6145;g4d53e15ce2_0_385:notes"/>
          <p:cNvSpPr txBox="1">
            <a:spLocks noGrp="1"/>
          </p:cNvSpPr>
          <p:nvPr>
            <p:ph type="sldNum" idx="12"/>
          </p:nvPr>
        </p:nvSpPr>
        <p:spPr>
          <a:xfrm>
            <a:off x="5909309" y="8685213"/>
            <a:ext cx="9471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34</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49"/>
        <p:cNvGrpSpPr/>
        <p:nvPr/>
      </p:nvGrpSpPr>
      <p:grpSpPr>
        <a:xfrm>
          <a:off x="0" y="0"/>
          <a:ext cx="0" cy="0"/>
          <a:chOff x="0" y="0"/>
          <a:chExt cx="0" cy="0"/>
        </a:xfrm>
      </p:grpSpPr>
      <p:sp>
        <p:nvSpPr>
          <p:cNvPr id="6150" name="Google Shape;6150;g4d68acf8fe_0_576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333"/>
              </a:spcAft>
              <a:buNone/>
            </a:pPr>
            <a:endParaRPr/>
          </a:p>
        </p:txBody>
      </p:sp>
      <p:sp>
        <p:nvSpPr>
          <p:cNvPr id="6151" name="Google Shape;6151;g4d68acf8fe_0_57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54"/>
        <p:cNvGrpSpPr/>
        <p:nvPr/>
      </p:nvGrpSpPr>
      <p:grpSpPr>
        <a:xfrm>
          <a:off x="0" y="0"/>
          <a:ext cx="0" cy="0"/>
          <a:chOff x="0" y="0"/>
          <a:chExt cx="0" cy="0"/>
        </a:xfrm>
      </p:grpSpPr>
      <p:sp>
        <p:nvSpPr>
          <p:cNvPr id="6155" name="Google Shape;6155;g4d68acf8fe_0_5641:notes"/>
          <p:cNvSpPr>
            <a:spLocks noGrp="1" noRot="1" noChangeAspect="1"/>
          </p:cNvSpPr>
          <p:nvPr>
            <p:ph type="sldImg" idx="2"/>
          </p:nvPr>
        </p:nvSpPr>
        <p:spPr>
          <a:xfrm>
            <a:off x="429051" y="684893"/>
            <a:ext cx="6000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156" name="Google Shape;6156;g4d68acf8fe_0_5641:notes"/>
          <p:cNvSpPr txBox="1">
            <a:spLocks noGrp="1"/>
          </p:cNvSpPr>
          <p:nvPr>
            <p:ph type="body" idx="1"/>
          </p:nvPr>
        </p:nvSpPr>
        <p:spPr>
          <a:xfrm>
            <a:off x="685800" y="4343400"/>
            <a:ext cx="5486400" cy="4114800"/>
          </a:xfrm>
          <a:prstGeom prst="rect">
            <a:avLst/>
          </a:prstGeom>
          <a:noFill/>
          <a:ln>
            <a:noFill/>
          </a:ln>
        </p:spPr>
        <p:txBody>
          <a:bodyPr spcFirstLastPara="1" wrap="square" lIns="91100" tIns="45550" rIns="91100" bIns="45550" anchor="t" anchorCtr="0">
            <a:noAutofit/>
          </a:bodyPr>
          <a:lstStyle/>
          <a:p>
            <a:pPr marL="0" lvl="0" indent="0" algn="l" rtl="0">
              <a:lnSpc>
                <a:spcPct val="90000"/>
              </a:lnSpc>
              <a:spcBef>
                <a:spcPts val="0"/>
              </a:spcBef>
              <a:spcAft>
                <a:spcPts val="0"/>
              </a:spcAft>
              <a:buNone/>
            </a:pPr>
            <a:endParaRPr/>
          </a:p>
        </p:txBody>
      </p:sp>
      <p:sp>
        <p:nvSpPr>
          <p:cNvPr id="6157" name="Google Shape;6157;g4d68acf8fe_0_5641:notes"/>
          <p:cNvSpPr txBox="1">
            <a:spLocks noGrp="1"/>
          </p:cNvSpPr>
          <p:nvPr>
            <p:ph type="sldNum" idx="12"/>
          </p:nvPr>
        </p:nvSpPr>
        <p:spPr>
          <a:xfrm>
            <a:off x="5909309" y="8685214"/>
            <a:ext cx="947100" cy="457200"/>
          </a:xfrm>
          <a:prstGeom prst="rect">
            <a:avLst/>
          </a:prstGeom>
          <a:noFill/>
          <a:ln>
            <a:noFill/>
          </a:ln>
        </p:spPr>
        <p:txBody>
          <a:bodyPr spcFirstLastPara="1" wrap="square" lIns="91100" tIns="45550" rIns="91100" bIns="45550" anchor="b" anchorCtr="0">
            <a:noAutofit/>
          </a:bodyPr>
          <a:lstStyle/>
          <a:p>
            <a:pPr marL="0" lvl="0" indent="0" algn="r" rtl="0">
              <a:spcBef>
                <a:spcPts val="0"/>
              </a:spcBef>
              <a:spcAft>
                <a:spcPts val="0"/>
              </a:spcAft>
              <a:buNone/>
            </a:pPr>
            <a:fld id="{00000000-1234-1234-1234-123412341234}" type="slidenum">
              <a:rPr lang="en-US">
                <a:solidFill>
                  <a:srgbClr val="000000"/>
                </a:solidFill>
                <a:latin typeface="Calibri"/>
                <a:ea typeface="Calibri"/>
                <a:cs typeface="Calibri"/>
                <a:sym typeface="Calibri"/>
              </a:rPr>
              <a:t>36</a:t>
            </a:fld>
            <a:endParaRPr>
              <a:solidFill>
                <a:srgbClr val="000000"/>
              </a:solidFill>
              <a:latin typeface="Calibri"/>
              <a:ea typeface="Calibri"/>
              <a:cs typeface="Calibri"/>
              <a:sym typeface="Calibri"/>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90"/>
        <p:cNvGrpSpPr/>
        <p:nvPr/>
      </p:nvGrpSpPr>
      <p:grpSpPr>
        <a:xfrm>
          <a:off x="0" y="0"/>
          <a:ext cx="0" cy="0"/>
          <a:chOff x="0" y="0"/>
          <a:chExt cx="0" cy="0"/>
        </a:xfrm>
      </p:grpSpPr>
      <p:sp>
        <p:nvSpPr>
          <p:cNvPr id="6191" name="Google Shape;6191;g4d68acf8fe_0_642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333"/>
              </a:spcAft>
              <a:buNone/>
            </a:pPr>
            <a:endParaRPr/>
          </a:p>
        </p:txBody>
      </p:sp>
      <p:sp>
        <p:nvSpPr>
          <p:cNvPr id="6192" name="Google Shape;6192;g4d68acf8fe_0_64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95"/>
        <p:cNvGrpSpPr/>
        <p:nvPr/>
      </p:nvGrpSpPr>
      <p:grpSpPr>
        <a:xfrm>
          <a:off x="0" y="0"/>
          <a:ext cx="0" cy="0"/>
          <a:chOff x="0" y="0"/>
          <a:chExt cx="0" cy="0"/>
        </a:xfrm>
      </p:grpSpPr>
      <p:sp>
        <p:nvSpPr>
          <p:cNvPr id="6196" name="Google Shape;6196;g4d68acf8fe_0_577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333"/>
              </a:spcAft>
              <a:buNone/>
            </a:pPr>
            <a:endParaRPr dirty="0"/>
          </a:p>
        </p:txBody>
      </p:sp>
      <p:sp>
        <p:nvSpPr>
          <p:cNvPr id="6197" name="Google Shape;6197;g4d68acf8fe_0_5778: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39"/>
        <p:cNvGrpSpPr/>
        <p:nvPr/>
      </p:nvGrpSpPr>
      <p:grpSpPr>
        <a:xfrm>
          <a:off x="0" y="0"/>
          <a:ext cx="0" cy="0"/>
          <a:chOff x="0" y="0"/>
          <a:chExt cx="0" cy="0"/>
        </a:xfrm>
      </p:grpSpPr>
      <p:sp>
        <p:nvSpPr>
          <p:cNvPr id="6240" name="Google Shape;6240;g4d68acf8fe_0_582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333"/>
              </a:spcAft>
              <a:buNone/>
            </a:pPr>
            <a:endParaRPr/>
          </a:p>
        </p:txBody>
      </p:sp>
      <p:sp>
        <p:nvSpPr>
          <p:cNvPr id="6241" name="Google Shape;6241;g4d68acf8fe_0_5821:notes"/>
          <p:cNvSpPr>
            <a:spLocks noGrp="1" noRot="1" noChangeAspect="1"/>
          </p:cNvSpPr>
          <p:nvPr>
            <p:ph type="sldImg" idx="2"/>
          </p:nvPr>
        </p:nvSpPr>
        <p:spPr>
          <a:xfrm>
            <a:off x="429051" y="684893"/>
            <a:ext cx="6000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0"/>
        <p:cNvGrpSpPr/>
        <p:nvPr/>
      </p:nvGrpSpPr>
      <p:grpSpPr>
        <a:xfrm>
          <a:off x="0" y="0"/>
          <a:ext cx="0" cy="0"/>
          <a:chOff x="0" y="0"/>
          <a:chExt cx="0" cy="0"/>
        </a:xfrm>
      </p:grpSpPr>
      <p:sp>
        <p:nvSpPr>
          <p:cNvPr id="4641" name="Google Shape;4641;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642" name="Google Shape;4642;p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None/>
            </a:pPr>
            <a:endParaRPr/>
          </a:p>
        </p:txBody>
      </p:sp>
      <p:sp>
        <p:nvSpPr>
          <p:cNvPr id="4643" name="Google Shape;4643;p6:notes"/>
          <p:cNvSpPr txBox="1">
            <a:spLocks noGrp="1"/>
          </p:cNvSpPr>
          <p:nvPr>
            <p:ph type="hdr" idx="3"/>
          </p:nvPr>
        </p:nvSpPr>
        <p:spPr>
          <a:xfrm>
            <a:off x="0" y="0"/>
            <a:ext cx="2971800" cy="457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Quattrocento Sans"/>
              <a:buNone/>
            </a:pPr>
            <a:r>
              <a:rPr lang="en-US" sz="1800" b="0" i="0" u="none" strike="noStrike" cap="none">
                <a:solidFill>
                  <a:srgbClr val="000000"/>
                </a:solidFill>
                <a:latin typeface="Quattrocento Sans"/>
                <a:ea typeface="Quattrocento Sans"/>
                <a:cs typeface="Quattrocento Sans"/>
                <a:sym typeface="Quattrocento Sans"/>
              </a:rPr>
              <a:t>Microsoft Envision 2016</a:t>
            </a:r>
            <a:endParaRPr/>
          </a:p>
        </p:txBody>
      </p:sp>
      <p:sp>
        <p:nvSpPr>
          <p:cNvPr id="4644" name="Google Shape;4644;p6:notes"/>
          <p:cNvSpPr txBox="1">
            <a:spLocks noGrp="1"/>
          </p:cNvSpPr>
          <p:nvPr>
            <p:ph type="ftr" idx="11"/>
          </p:nvPr>
        </p:nvSpPr>
        <p:spPr>
          <a:xfrm>
            <a:off x="0" y="8686800"/>
            <a:ext cx="5920740" cy="355964"/>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400"/>
              <a:buFont typeface="Quattrocento Sans"/>
              <a:buNone/>
            </a:pPr>
            <a:r>
              <a:rPr lang="en-US" sz="400" b="0" i="0" u="none" strike="noStrike" cap="none">
                <a:solidFill>
                  <a:srgbClr val="000000"/>
                </a:solidFill>
                <a:latin typeface="Quattrocento Sans"/>
                <a:ea typeface="Quattrocento Sans"/>
                <a:cs typeface="Quattrocento Sans"/>
                <a:sym typeface="Quattrocento Sans"/>
              </a:rPr>
              <a:t>© 2016 Microsoft Corporation. All rights reserved. MICROSOFT MAKES NO WARRANTIES, EXPRESS, IMPLIED OR STATUTORY, AS TO THE INFORMATION IN THIS PRESENTATION.</a:t>
            </a:r>
            <a:endParaRPr/>
          </a:p>
        </p:txBody>
      </p:sp>
      <p:sp>
        <p:nvSpPr>
          <p:cNvPr id="4645" name="Google Shape;4645;p6:notes"/>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800"/>
              <a:buFont typeface="Quattrocento Sans"/>
              <a:buNone/>
            </a:pPr>
            <a:r>
              <a:rPr lang="en-US" sz="1800" b="0" i="0" u="none" strike="noStrike" cap="none">
                <a:solidFill>
                  <a:srgbClr val="000000"/>
                </a:solidFill>
                <a:latin typeface="Quattrocento Sans"/>
                <a:ea typeface="Quattrocento Sans"/>
                <a:cs typeface="Quattrocento Sans"/>
                <a:sym typeface="Quattrocento Sans"/>
              </a:rPr>
              <a:t>1/10/2019 10:05 PM</a:t>
            </a:r>
            <a:endParaRPr sz="1800" b="0" i="0" u="none" strike="noStrike" cap="none">
              <a:solidFill>
                <a:srgbClr val="000000"/>
              </a:solidFill>
              <a:latin typeface="Quattrocento Sans"/>
              <a:ea typeface="Quattrocento Sans"/>
              <a:cs typeface="Quattrocento Sans"/>
              <a:sym typeface="Quattrocento Sans"/>
            </a:endParaRPr>
          </a:p>
        </p:txBody>
      </p:sp>
      <p:sp>
        <p:nvSpPr>
          <p:cNvPr id="4646" name="Google Shape;4646;p6:notes"/>
          <p:cNvSpPr txBox="1">
            <a:spLocks noGrp="1"/>
          </p:cNvSpPr>
          <p:nvPr>
            <p:ph type="sldNum" idx="12"/>
          </p:nvPr>
        </p:nvSpPr>
        <p:spPr>
          <a:xfrm>
            <a:off x="5909309" y="8685213"/>
            <a:ext cx="947103"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800"/>
              <a:buFont typeface="Quattrocento Sans"/>
              <a:buNone/>
            </a:pPr>
            <a:fld id="{00000000-1234-1234-1234-123412341234}" type="slidenum">
              <a:rPr lang="en-US" sz="1800" b="0" i="0" u="none" strike="noStrike" cap="none">
                <a:solidFill>
                  <a:srgbClr val="000000"/>
                </a:solidFill>
                <a:latin typeface="Quattrocento Sans"/>
                <a:ea typeface="Quattrocento Sans"/>
                <a:cs typeface="Quattrocento Sans"/>
                <a:sym typeface="Quattrocento Sans"/>
              </a:rPr>
              <a:t>4</a:t>
            </a:fld>
            <a:endParaRPr sz="1800" b="0" i="0" u="none" strike="noStrike" cap="none">
              <a:solidFill>
                <a:srgbClr val="000000"/>
              </a:solidFill>
              <a:latin typeface="Quattrocento Sans"/>
              <a:ea typeface="Quattrocento Sans"/>
              <a:cs typeface="Quattrocento Sans"/>
              <a:sym typeface="Quattrocento Sans"/>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02"/>
        <p:cNvGrpSpPr/>
        <p:nvPr/>
      </p:nvGrpSpPr>
      <p:grpSpPr>
        <a:xfrm>
          <a:off x="0" y="0"/>
          <a:ext cx="0" cy="0"/>
          <a:chOff x="0" y="0"/>
          <a:chExt cx="0" cy="0"/>
        </a:xfrm>
      </p:grpSpPr>
      <p:sp>
        <p:nvSpPr>
          <p:cNvPr id="6303" name="Google Shape;6303;g4d68acf8fe_0_5883:notes"/>
          <p:cNvSpPr>
            <a:spLocks noGrp="1" noRot="1" noChangeAspect="1"/>
          </p:cNvSpPr>
          <p:nvPr>
            <p:ph type="sldImg" idx="2"/>
          </p:nvPr>
        </p:nvSpPr>
        <p:spPr>
          <a:xfrm>
            <a:off x="429051" y="684893"/>
            <a:ext cx="6000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304" name="Google Shape;6304;g4d68acf8fe_0_5883:notes"/>
          <p:cNvSpPr txBox="1">
            <a:spLocks noGrp="1"/>
          </p:cNvSpPr>
          <p:nvPr>
            <p:ph type="body" idx="1"/>
          </p:nvPr>
        </p:nvSpPr>
        <p:spPr>
          <a:xfrm>
            <a:off x="685800" y="4343400"/>
            <a:ext cx="5486400" cy="4114800"/>
          </a:xfrm>
          <a:prstGeom prst="rect">
            <a:avLst/>
          </a:prstGeom>
          <a:noFill/>
          <a:ln>
            <a:noFill/>
          </a:ln>
        </p:spPr>
        <p:txBody>
          <a:bodyPr spcFirstLastPara="1" wrap="square" lIns="91100" tIns="45550" rIns="91100" bIns="45550" anchor="t" anchorCtr="0">
            <a:noAutofit/>
          </a:bodyPr>
          <a:lstStyle/>
          <a:p>
            <a:pPr marL="330200" lvl="0" indent="-336550" algn="l" rtl="0">
              <a:lnSpc>
                <a:spcPct val="90000"/>
              </a:lnSpc>
              <a:spcBef>
                <a:spcPts val="0"/>
              </a:spcBef>
              <a:spcAft>
                <a:spcPts val="0"/>
              </a:spcAft>
              <a:buClr>
                <a:srgbClr val="000000"/>
              </a:buClr>
              <a:buSzPts val="1900"/>
              <a:buFont typeface="Calibri"/>
              <a:buChar char="-"/>
            </a:pPr>
            <a:r>
              <a:rPr lang="en-US" sz="1900" i="1">
                <a:solidFill>
                  <a:srgbClr val="000000"/>
                </a:solidFill>
                <a:latin typeface="Calibri"/>
                <a:ea typeface="Calibri"/>
                <a:cs typeface="Calibri"/>
                <a:sym typeface="Calibri"/>
              </a:rPr>
              <a:t>Intelligent Transforms</a:t>
            </a:r>
            <a:r>
              <a:rPr lang="en-US" sz="1900">
                <a:solidFill>
                  <a:srgbClr val="000000"/>
                </a:solidFill>
                <a:latin typeface="Calibri"/>
                <a:ea typeface="Calibri"/>
                <a:cs typeface="Calibri"/>
                <a:sym typeface="Calibri"/>
              </a:rPr>
              <a:t> </a:t>
            </a:r>
            <a:endParaRPr/>
          </a:p>
          <a:p>
            <a:pPr marL="774700" lvl="1" indent="-323850" algn="l" rtl="0">
              <a:lnSpc>
                <a:spcPct val="90000"/>
              </a:lnSpc>
              <a:spcBef>
                <a:spcPts val="300"/>
              </a:spcBef>
              <a:spcAft>
                <a:spcPts val="0"/>
              </a:spcAft>
              <a:buClr>
                <a:schemeClr val="dk1"/>
              </a:buClr>
              <a:buSzPts val="1900"/>
              <a:buFont typeface="Calibri"/>
              <a:buChar char="-"/>
            </a:pPr>
            <a:r>
              <a:rPr lang="en-US" sz="1900">
                <a:latin typeface="Calibri"/>
                <a:ea typeface="Calibri"/>
                <a:cs typeface="Calibri"/>
                <a:sym typeface="Calibri"/>
              </a:rPr>
              <a:t>This includes Derived Column By Example, AutoSplit, AutoJoin, Fuzzy Grouping</a:t>
            </a:r>
            <a:endParaRPr sz="1900">
              <a:latin typeface="Calibri"/>
              <a:ea typeface="Calibri"/>
              <a:cs typeface="Calibri"/>
              <a:sym typeface="Calibri"/>
            </a:endParaRPr>
          </a:p>
          <a:p>
            <a:pPr marL="330200" lvl="0" indent="-336550" algn="l" rtl="0">
              <a:lnSpc>
                <a:spcPct val="90000"/>
              </a:lnSpc>
              <a:spcBef>
                <a:spcPts val="300"/>
              </a:spcBef>
              <a:spcAft>
                <a:spcPts val="0"/>
              </a:spcAft>
              <a:buClr>
                <a:srgbClr val="000000"/>
              </a:buClr>
              <a:buSzPts val="1900"/>
              <a:buFont typeface="Calibri"/>
              <a:buChar char="-"/>
            </a:pPr>
            <a:r>
              <a:rPr lang="en-US" sz="1900" i="1">
                <a:solidFill>
                  <a:srgbClr val="000000"/>
                </a:solidFill>
                <a:latin typeface="Calibri"/>
                <a:ea typeface="Calibri"/>
                <a:cs typeface="Calibri"/>
                <a:sym typeface="Calibri"/>
              </a:rPr>
              <a:t>Smart File Reading</a:t>
            </a:r>
            <a:r>
              <a:rPr lang="en-US" sz="1900">
                <a:solidFill>
                  <a:srgbClr val="000000"/>
                </a:solidFill>
                <a:latin typeface="Calibri"/>
                <a:ea typeface="Calibri"/>
                <a:cs typeface="Calibri"/>
                <a:sym typeface="Calibri"/>
              </a:rPr>
              <a:t> </a:t>
            </a:r>
            <a:endParaRPr/>
          </a:p>
          <a:p>
            <a:pPr marL="774700" lvl="1" indent="-323850" algn="l" rtl="0">
              <a:lnSpc>
                <a:spcPct val="90000"/>
              </a:lnSpc>
              <a:spcBef>
                <a:spcPts val="300"/>
              </a:spcBef>
              <a:spcAft>
                <a:spcPts val="0"/>
              </a:spcAft>
              <a:buClr>
                <a:schemeClr val="dk1"/>
              </a:buClr>
              <a:buSzPts val="1900"/>
              <a:buFont typeface="Calibri"/>
              <a:buChar char="-"/>
            </a:pPr>
            <a:r>
              <a:rPr lang="en-US" sz="1900">
                <a:latin typeface="Calibri"/>
                <a:ea typeface="Calibri"/>
                <a:cs typeface="Calibri"/>
                <a:sym typeface="Calibri"/>
              </a:rPr>
              <a:t>Point the file reader at any one of the supported file types. So, no need to remember how to use a csv reader, a flat file reader, or an excel reader etc.</a:t>
            </a:r>
            <a:endParaRPr sz="1900">
              <a:latin typeface="Calibri"/>
              <a:ea typeface="Calibri"/>
              <a:cs typeface="Calibri"/>
              <a:sym typeface="Calibri"/>
            </a:endParaRPr>
          </a:p>
          <a:p>
            <a:pPr marL="330200" lvl="0" indent="-336550" algn="l" rtl="0">
              <a:lnSpc>
                <a:spcPct val="90000"/>
              </a:lnSpc>
              <a:spcBef>
                <a:spcPts val="300"/>
              </a:spcBef>
              <a:spcAft>
                <a:spcPts val="0"/>
              </a:spcAft>
              <a:buClr>
                <a:srgbClr val="000000"/>
              </a:buClr>
              <a:buSzPts val="1900"/>
              <a:buFont typeface="Calibri"/>
              <a:buChar char="-"/>
            </a:pPr>
            <a:r>
              <a:rPr lang="en-US" sz="1900" i="1">
                <a:solidFill>
                  <a:srgbClr val="000000"/>
                </a:solidFill>
                <a:latin typeface="Calibri"/>
                <a:ea typeface="Calibri"/>
                <a:cs typeface="Calibri"/>
                <a:sym typeface="Calibri"/>
              </a:rPr>
              <a:t>Varying Schema per row</a:t>
            </a:r>
            <a:r>
              <a:rPr lang="en-US" sz="1900">
                <a:solidFill>
                  <a:srgbClr val="000000"/>
                </a:solidFill>
                <a:latin typeface="Calibri"/>
                <a:ea typeface="Calibri"/>
                <a:cs typeface="Calibri"/>
                <a:sym typeface="Calibri"/>
              </a:rPr>
              <a:t> </a:t>
            </a:r>
            <a:endParaRPr/>
          </a:p>
          <a:p>
            <a:pPr marL="774700" lvl="1" indent="-323850" algn="l" rtl="0">
              <a:lnSpc>
                <a:spcPct val="90000"/>
              </a:lnSpc>
              <a:spcBef>
                <a:spcPts val="300"/>
              </a:spcBef>
              <a:spcAft>
                <a:spcPts val="0"/>
              </a:spcAft>
              <a:buClr>
                <a:schemeClr val="dk1"/>
              </a:buClr>
              <a:buSzPts val="1900"/>
              <a:buFont typeface="Calibri"/>
              <a:buChar char="-"/>
            </a:pPr>
            <a:r>
              <a:rPr lang="en-US" sz="1900">
                <a:latin typeface="Calibri"/>
                <a:ea typeface="Calibri"/>
                <a:cs typeface="Calibri"/>
                <a:sym typeface="Calibri"/>
              </a:rPr>
              <a:t>The Data Prep engine has the ability to support different columns per row so that inconsistent data can still be read and then processed</a:t>
            </a:r>
            <a:endParaRPr sz="1900">
              <a:latin typeface="Calibri"/>
              <a:ea typeface="Calibri"/>
              <a:cs typeface="Calibri"/>
              <a:sym typeface="Calibri"/>
            </a:endParaRPr>
          </a:p>
          <a:p>
            <a:pPr marL="330200" lvl="0" indent="-336550" algn="l" rtl="0">
              <a:lnSpc>
                <a:spcPct val="90000"/>
              </a:lnSpc>
              <a:spcBef>
                <a:spcPts val="300"/>
              </a:spcBef>
              <a:spcAft>
                <a:spcPts val="0"/>
              </a:spcAft>
              <a:buClr>
                <a:srgbClr val="000000"/>
              </a:buClr>
              <a:buSzPts val="1900"/>
              <a:buFont typeface="Calibri"/>
              <a:buChar char="-"/>
            </a:pPr>
            <a:r>
              <a:rPr lang="en-US" sz="1900" i="1">
                <a:solidFill>
                  <a:srgbClr val="000000"/>
                </a:solidFill>
                <a:latin typeface="Calibri"/>
                <a:ea typeface="Calibri"/>
                <a:cs typeface="Calibri"/>
                <a:sym typeface="Calibri"/>
              </a:rPr>
              <a:t>Scale through streaming</a:t>
            </a:r>
            <a:r>
              <a:rPr lang="en-US" sz="1900">
                <a:solidFill>
                  <a:srgbClr val="000000"/>
                </a:solidFill>
                <a:latin typeface="Calibri"/>
                <a:ea typeface="Calibri"/>
                <a:cs typeface="Calibri"/>
                <a:sym typeface="Calibri"/>
              </a:rPr>
              <a:t> </a:t>
            </a:r>
            <a:endParaRPr/>
          </a:p>
          <a:p>
            <a:pPr marL="774700" lvl="1" indent="-323850" algn="l" rtl="0">
              <a:lnSpc>
                <a:spcPct val="90000"/>
              </a:lnSpc>
              <a:spcBef>
                <a:spcPts val="300"/>
              </a:spcBef>
              <a:spcAft>
                <a:spcPts val="0"/>
              </a:spcAft>
              <a:buClr>
                <a:schemeClr val="dk1"/>
              </a:buClr>
              <a:buSzPts val="1900"/>
              <a:buFont typeface="Calibri"/>
              <a:buChar char="-"/>
            </a:pPr>
            <a:r>
              <a:rPr lang="en-US" sz="1900">
                <a:latin typeface="Calibri"/>
                <a:ea typeface="Calibri"/>
                <a:cs typeface="Calibri"/>
                <a:sym typeface="Calibri"/>
              </a:rPr>
              <a:t>Unlike many other APIs, the Data Prep engine does not load all the data into memory; it streams it so it scales and performs much better than traditional APIs</a:t>
            </a:r>
            <a:endParaRPr sz="1900">
              <a:latin typeface="Calibri"/>
              <a:ea typeface="Calibri"/>
              <a:cs typeface="Calibri"/>
              <a:sym typeface="Calibri"/>
            </a:endParaRPr>
          </a:p>
          <a:p>
            <a:pPr marL="330200" lvl="0" indent="-336550" algn="l" rtl="0">
              <a:lnSpc>
                <a:spcPct val="90000"/>
              </a:lnSpc>
              <a:spcBef>
                <a:spcPts val="300"/>
              </a:spcBef>
              <a:spcAft>
                <a:spcPts val="0"/>
              </a:spcAft>
              <a:buClr>
                <a:srgbClr val="000000"/>
              </a:buClr>
              <a:buSzPts val="1900"/>
              <a:buFont typeface="Calibri"/>
              <a:buChar char="-"/>
            </a:pPr>
            <a:r>
              <a:rPr lang="en-US" sz="1900" i="1">
                <a:solidFill>
                  <a:srgbClr val="000000"/>
                </a:solidFill>
                <a:latin typeface="Calibri"/>
                <a:ea typeface="Calibri"/>
                <a:cs typeface="Calibri"/>
                <a:sym typeface="Calibri"/>
              </a:rPr>
              <a:t>X-Plat with a single code artifact</a:t>
            </a:r>
            <a:r>
              <a:rPr lang="en-US" sz="1900">
                <a:solidFill>
                  <a:srgbClr val="000000"/>
                </a:solidFill>
                <a:latin typeface="Calibri"/>
                <a:ea typeface="Calibri"/>
                <a:cs typeface="Calibri"/>
                <a:sym typeface="Calibri"/>
              </a:rPr>
              <a:t> </a:t>
            </a:r>
            <a:endParaRPr/>
          </a:p>
          <a:p>
            <a:pPr marL="774700" lvl="1" indent="-323850" algn="l" rtl="0">
              <a:lnSpc>
                <a:spcPct val="90000"/>
              </a:lnSpc>
              <a:spcBef>
                <a:spcPts val="300"/>
              </a:spcBef>
              <a:spcAft>
                <a:spcPts val="0"/>
              </a:spcAft>
              <a:buClr>
                <a:schemeClr val="dk1"/>
              </a:buClr>
              <a:buSzPts val="1900"/>
              <a:buFont typeface="Calibri"/>
              <a:buChar char="-"/>
            </a:pPr>
            <a:r>
              <a:rPr lang="en-US" sz="1900">
                <a:latin typeface="Calibri"/>
                <a:ea typeface="Calibri"/>
                <a:cs typeface="Calibri"/>
                <a:sym typeface="Calibri"/>
              </a:rPr>
              <a:t>Write to a single Data Prep API and have it run on Windows, macOS, Linux, Spark in a scale up or scale out manner</a:t>
            </a:r>
            <a:endParaRPr/>
          </a:p>
          <a:p>
            <a:pPr marL="330200" lvl="0" indent="-336550" algn="l" rtl="0">
              <a:lnSpc>
                <a:spcPct val="90000"/>
              </a:lnSpc>
              <a:spcBef>
                <a:spcPts val="300"/>
              </a:spcBef>
              <a:spcAft>
                <a:spcPts val="0"/>
              </a:spcAft>
              <a:buClr>
                <a:schemeClr val="dk1"/>
              </a:buClr>
              <a:buSzPts val="1900"/>
              <a:buFont typeface="Calibri"/>
              <a:buChar char="-"/>
            </a:pPr>
            <a:r>
              <a:rPr lang="en-US" sz="1900" i="1">
                <a:latin typeface="Calibri"/>
                <a:ea typeface="Calibri"/>
                <a:cs typeface="Calibri"/>
                <a:sym typeface="Calibri"/>
              </a:rPr>
              <a:t>Right tool for the problem at hand</a:t>
            </a:r>
            <a:endParaRPr/>
          </a:p>
          <a:p>
            <a:pPr marL="774700" lvl="1" indent="-323850" algn="l" rtl="0">
              <a:lnSpc>
                <a:spcPct val="90000"/>
              </a:lnSpc>
              <a:spcBef>
                <a:spcPts val="300"/>
              </a:spcBef>
              <a:spcAft>
                <a:spcPts val="0"/>
              </a:spcAft>
              <a:buClr>
                <a:schemeClr val="dk1"/>
              </a:buClr>
              <a:buSzPts val="1900"/>
              <a:buFont typeface="Calibri"/>
              <a:buChar char="-"/>
            </a:pPr>
            <a:r>
              <a:rPr lang="en-US" sz="1900">
                <a:latin typeface="Calibri"/>
                <a:ea typeface="Calibri"/>
                <a:cs typeface="Calibri"/>
                <a:sym typeface="Calibri"/>
              </a:rPr>
              <a:t>Use code and GUI together, best tool for the job, go back and forth via .dprep serialization</a:t>
            </a:r>
            <a:endParaRPr/>
          </a:p>
          <a:p>
            <a:pPr marL="0" lvl="0" indent="0" algn="l" rtl="0">
              <a:lnSpc>
                <a:spcPct val="90000"/>
              </a:lnSpc>
              <a:spcBef>
                <a:spcPts val="300"/>
              </a:spcBef>
              <a:spcAft>
                <a:spcPts val="0"/>
              </a:spcAft>
              <a:buNone/>
            </a:pPr>
            <a:endParaRPr/>
          </a:p>
        </p:txBody>
      </p:sp>
      <p:sp>
        <p:nvSpPr>
          <p:cNvPr id="6305" name="Google Shape;6305;g4d68acf8fe_0_5883:notes"/>
          <p:cNvSpPr txBox="1">
            <a:spLocks noGrp="1"/>
          </p:cNvSpPr>
          <p:nvPr>
            <p:ph type="sldNum" idx="12"/>
          </p:nvPr>
        </p:nvSpPr>
        <p:spPr>
          <a:xfrm>
            <a:off x="5909309" y="8685214"/>
            <a:ext cx="947100" cy="457200"/>
          </a:xfrm>
          <a:prstGeom prst="rect">
            <a:avLst/>
          </a:prstGeom>
          <a:noFill/>
          <a:ln>
            <a:noFill/>
          </a:ln>
        </p:spPr>
        <p:txBody>
          <a:bodyPr spcFirstLastPara="1" wrap="square" lIns="91100" tIns="45550" rIns="91100" bIns="45550" anchor="b" anchorCtr="0">
            <a:noAutofit/>
          </a:bodyPr>
          <a:lstStyle/>
          <a:p>
            <a:pPr marL="0" lvl="0" indent="0" algn="r" rtl="0">
              <a:spcBef>
                <a:spcPts val="0"/>
              </a:spcBef>
              <a:spcAft>
                <a:spcPts val="0"/>
              </a:spcAft>
              <a:buNone/>
            </a:pPr>
            <a:fld id="{00000000-1234-1234-1234-123412341234}" type="slidenum">
              <a:rPr lang="en-US">
                <a:solidFill>
                  <a:srgbClr val="000000"/>
                </a:solidFill>
                <a:latin typeface="Calibri"/>
                <a:ea typeface="Calibri"/>
                <a:cs typeface="Calibri"/>
                <a:sym typeface="Calibri"/>
              </a:rPr>
              <a:t>40</a:t>
            </a:fld>
            <a:endParaRPr>
              <a:solidFill>
                <a:srgbClr val="000000"/>
              </a:solidFill>
              <a:latin typeface="Calibri"/>
              <a:ea typeface="Calibri"/>
              <a:cs typeface="Calibri"/>
              <a:sym typeface="Calibri"/>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17"/>
        <p:cNvGrpSpPr/>
        <p:nvPr/>
      </p:nvGrpSpPr>
      <p:grpSpPr>
        <a:xfrm>
          <a:off x="0" y="0"/>
          <a:ext cx="0" cy="0"/>
          <a:chOff x="0" y="0"/>
          <a:chExt cx="0" cy="0"/>
        </a:xfrm>
      </p:grpSpPr>
      <p:sp>
        <p:nvSpPr>
          <p:cNvPr id="6318" name="Google Shape;6318;g4d68acf8fe_0_643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333"/>
              </a:spcAft>
              <a:buNone/>
            </a:pPr>
            <a:endParaRPr/>
          </a:p>
        </p:txBody>
      </p:sp>
      <p:sp>
        <p:nvSpPr>
          <p:cNvPr id="6319" name="Google Shape;6319;g4d68acf8fe_0_64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22"/>
        <p:cNvGrpSpPr/>
        <p:nvPr/>
      </p:nvGrpSpPr>
      <p:grpSpPr>
        <a:xfrm>
          <a:off x="0" y="0"/>
          <a:ext cx="0" cy="0"/>
          <a:chOff x="0" y="0"/>
          <a:chExt cx="0" cy="0"/>
        </a:xfrm>
      </p:grpSpPr>
      <p:sp>
        <p:nvSpPr>
          <p:cNvPr id="6323" name="Google Shape;6323;g4d68acf8fe_0_5897:notes"/>
          <p:cNvSpPr>
            <a:spLocks noGrp="1" noRot="1" noChangeAspect="1"/>
          </p:cNvSpPr>
          <p:nvPr>
            <p:ph type="sldImg" idx="2"/>
          </p:nvPr>
        </p:nvSpPr>
        <p:spPr>
          <a:xfrm>
            <a:off x="429051" y="684893"/>
            <a:ext cx="6000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324" name="Google Shape;6324;g4d68acf8fe_0_5897:notes"/>
          <p:cNvSpPr txBox="1">
            <a:spLocks noGrp="1"/>
          </p:cNvSpPr>
          <p:nvPr>
            <p:ph type="body" idx="1"/>
          </p:nvPr>
        </p:nvSpPr>
        <p:spPr>
          <a:xfrm>
            <a:off x="685800" y="4343400"/>
            <a:ext cx="5486400" cy="4114800"/>
          </a:xfrm>
          <a:prstGeom prst="rect">
            <a:avLst/>
          </a:prstGeom>
          <a:noFill/>
          <a:ln>
            <a:noFill/>
          </a:ln>
        </p:spPr>
        <p:txBody>
          <a:bodyPr spcFirstLastPara="1" wrap="square" lIns="91100" tIns="45550" rIns="91100" bIns="45550" anchor="t" anchorCtr="0">
            <a:noAutofit/>
          </a:bodyPr>
          <a:lstStyle/>
          <a:p>
            <a:pPr marL="0" lvl="0" indent="0" algn="l" rtl="0">
              <a:lnSpc>
                <a:spcPct val="90000"/>
              </a:lnSpc>
              <a:spcBef>
                <a:spcPts val="0"/>
              </a:spcBef>
              <a:spcAft>
                <a:spcPts val="0"/>
              </a:spcAft>
              <a:buNone/>
            </a:pPr>
            <a:r>
              <a:rPr lang="en-US" sz="1100" dirty="0">
                <a:latin typeface="Calibri"/>
                <a:ea typeface="Calibri"/>
                <a:cs typeface="Calibri"/>
                <a:sym typeface="Calibri"/>
              </a:rPr>
              <a:t>Azure Machine Learning Services empowers you to bring AI to everyone with an end-to-end, scalable, trusted platform.</a:t>
            </a:r>
            <a:endParaRPr dirty="0"/>
          </a:p>
          <a:p>
            <a:pPr marL="0" lvl="0" indent="0" algn="l" rtl="0">
              <a:lnSpc>
                <a:spcPct val="90000"/>
              </a:lnSpc>
              <a:spcBef>
                <a:spcPts val="300"/>
              </a:spcBef>
              <a:spcAft>
                <a:spcPts val="0"/>
              </a:spcAft>
              <a:buNone/>
            </a:pPr>
            <a:endParaRPr sz="1100" b="1" dirty="0">
              <a:latin typeface="Calibri"/>
              <a:ea typeface="Calibri"/>
              <a:cs typeface="Calibri"/>
              <a:sym typeface="Calibri"/>
            </a:endParaRPr>
          </a:p>
          <a:p>
            <a:pPr marL="0" lvl="0" indent="0" algn="l" rtl="0">
              <a:lnSpc>
                <a:spcPct val="90000"/>
              </a:lnSpc>
              <a:spcBef>
                <a:spcPts val="300"/>
              </a:spcBef>
              <a:spcAft>
                <a:spcPts val="0"/>
              </a:spcAft>
              <a:buNone/>
            </a:pPr>
            <a:r>
              <a:rPr lang="en-US" sz="1100" b="1" dirty="0">
                <a:latin typeface="Calibri"/>
                <a:ea typeface="Calibri"/>
                <a:cs typeface="Calibri"/>
                <a:sym typeface="Calibri"/>
              </a:rPr>
              <a:t>Boost your data science productivity </a:t>
            </a:r>
            <a:endParaRPr dirty="0"/>
          </a:p>
          <a:p>
            <a:pPr marL="165100" lvl="0" indent="-158750" algn="l" rtl="0">
              <a:lnSpc>
                <a:spcPct val="90000"/>
              </a:lnSpc>
              <a:spcBef>
                <a:spcPts val="300"/>
              </a:spcBef>
              <a:spcAft>
                <a:spcPts val="0"/>
              </a:spcAft>
              <a:buClr>
                <a:schemeClr val="dk1"/>
              </a:buClr>
              <a:buSzPts val="1100"/>
              <a:buFont typeface="Arial"/>
              <a:buChar char="•"/>
            </a:pPr>
            <a:r>
              <a:rPr lang="en-US" sz="1100" dirty="0">
                <a:latin typeface="Calibri"/>
                <a:ea typeface="Calibri"/>
                <a:cs typeface="Calibri"/>
                <a:sym typeface="Calibri"/>
              </a:rPr>
              <a:t>Python pip-installable extensions for Azure Machine Learning that enable data scientists to build and deploy machine learning and deep learning models</a:t>
            </a:r>
            <a:endParaRPr dirty="0"/>
          </a:p>
          <a:p>
            <a:pPr marL="165100" lvl="0" indent="-158750" algn="l" rtl="0">
              <a:lnSpc>
                <a:spcPct val="90000"/>
              </a:lnSpc>
              <a:spcBef>
                <a:spcPts val="300"/>
              </a:spcBef>
              <a:spcAft>
                <a:spcPts val="0"/>
              </a:spcAft>
              <a:buClr>
                <a:schemeClr val="dk1"/>
              </a:buClr>
              <a:buSzPts val="1100"/>
              <a:buFont typeface="Arial"/>
              <a:buChar char="•"/>
            </a:pPr>
            <a:r>
              <a:rPr lang="en-US" sz="1100" dirty="0">
                <a:latin typeface="Calibri"/>
                <a:ea typeface="Calibri"/>
                <a:cs typeface="Calibri"/>
                <a:sym typeface="Calibri"/>
              </a:rPr>
              <a:t>Now available for Computer Vision, Text Analytics and Time-Series Forecasting.</a:t>
            </a:r>
            <a:endParaRPr dirty="0"/>
          </a:p>
          <a:p>
            <a:pPr marL="0" lvl="0" indent="0" algn="l" rtl="0">
              <a:lnSpc>
                <a:spcPct val="90000"/>
              </a:lnSpc>
              <a:spcBef>
                <a:spcPts val="300"/>
              </a:spcBef>
              <a:spcAft>
                <a:spcPts val="0"/>
              </a:spcAft>
              <a:buNone/>
            </a:pPr>
            <a:endParaRPr dirty="0"/>
          </a:p>
          <a:p>
            <a:pPr marL="0" lvl="0" indent="0" algn="l" rtl="0">
              <a:lnSpc>
                <a:spcPct val="90000"/>
              </a:lnSpc>
              <a:spcBef>
                <a:spcPts val="300"/>
              </a:spcBef>
              <a:spcAft>
                <a:spcPts val="0"/>
              </a:spcAft>
              <a:buNone/>
            </a:pPr>
            <a:r>
              <a:rPr lang="en-US" sz="1100" b="1" dirty="0">
                <a:latin typeface="Calibri"/>
                <a:ea typeface="Calibri"/>
                <a:cs typeface="Calibri"/>
                <a:sym typeface="Calibri"/>
              </a:rPr>
              <a:t>Increase your rate of experimentation</a:t>
            </a:r>
            <a:endParaRPr dirty="0"/>
          </a:p>
          <a:p>
            <a:pPr marL="165100" lvl="0" indent="-158750" algn="l" rtl="0">
              <a:lnSpc>
                <a:spcPct val="90000"/>
              </a:lnSpc>
              <a:spcBef>
                <a:spcPts val="300"/>
              </a:spcBef>
              <a:spcAft>
                <a:spcPts val="0"/>
              </a:spcAft>
              <a:buClr>
                <a:schemeClr val="dk1"/>
              </a:buClr>
              <a:buSzPts val="1100"/>
              <a:buFont typeface="Arial"/>
              <a:buChar char="•"/>
            </a:pPr>
            <a:r>
              <a:rPr lang="en-US" sz="1100" dirty="0">
                <a:latin typeface="Calibri"/>
                <a:ea typeface="Calibri"/>
                <a:cs typeface="Calibri"/>
                <a:sym typeface="Calibri"/>
              </a:rPr>
              <a:t>Rapidly prototype on your desktop, then easily scale up on virtual machines or scale out using Spark clusters</a:t>
            </a:r>
            <a:endParaRPr dirty="0"/>
          </a:p>
          <a:p>
            <a:pPr marL="165100" lvl="0" indent="-158750" algn="l" rtl="0">
              <a:lnSpc>
                <a:spcPct val="90000"/>
              </a:lnSpc>
              <a:spcBef>
                <a:spcPts val="300"/>
              </a:spcBef>
              <a:spcAft>
                <a:spcPts val="0"/>
              </a:spcAft>
              <a:buClr>
                <a:schemeClr val="dk1"/>
              </a:buClr>
              <a:buSzPts val="1100"/>
              <a:buFont typeface="Arial"/>
              <a:buChar char="•"/>
            </a:pPr>
            <a:r>
              <a:rPr lang="en-US" sz="1100" dirty="0">
                <a:latin typeface="Calibri"/>
                <a:ea typeface="Calibri"/>
                <a:cs typeface="Calibri"/>
                <a:sym typeface="Calibri"/>
              </a:rPr>
              <a:t>Proactively manage model performance, identify the best model, and promote it using data-driven insights</a:t>
            </a:r>
            <a:endParaRPr dirty="0"/>
          </a:p>
          <a:p>
            <a:pPr marL="165100" lvl="0" indent="-158750" algn="l" rtl="0">
              <a:lnSpc>
                <a:spcPct val="90000"/>
              </a:lnSpc>
              <a:spcBef>
                <a:spcPts val="300"/>
              </a:spcBef>
              <a:spcAft>
                <a:spcPts val="0"/>
              </a:spcAft>
              <a:buClr>
                <a:schemeClr val="dk1"/>
              </a:buClr>
              <a:buSzPts val="1100"/>
              <a:buFont typeface="Arial"/>
              <a:buChar char="•"/>
            </a:pPr>
            <a:r>
              <a:rPr lang="en-US" sz="1100" dirty="0">
                <a:latin typeface="Calibri"/>
                <a:ea typeface="Calibri"/>
                <a:cs typeface="Calibri"/>
                <a:sym typeface="Calibri"/>
              </a:rPr>
              <a:t>Collaborate and share solutions using popular Git repositories.</a:t>
            </a:r>
            <a:endParaRPr dirty="0"/>
          </a:p>
          <a:p>
            <a:pPr marL="0" lvl="0" indent="0" algn="l" rtl="0">
              <a:lnSpc>
                <a:spcPct val="90000"/>
              </a:lnSpc>
              <a:spcBef>
                <a:spcPts val="300"/>
              </a:spcBef>
              <a:spcAft>
                <a:spcPts val="0"/>
              </a:spcAft>
              <a:buNone/>
            </a:pPr>
            <a:endParaRPr dirty="0"/>
          </a:p>
          <a:p>
            <a:pPr marL="0" lvl="0" indent="0" algn="l" rtl="0">
              <a:lnSpc>
                <a:spcPct val="90000"/>
              </a:lnSpc>
              <a:spcBef>
                <a:spcPts val="300"/>
              </a:spcBef>
              <a:spcAft>
                <a:spcPts val="0"/>
              </a:spcAft>
              <a:buNone/>
            </a:pPr>
            <a:r>
              <a:rPr lang="en-US" sz="1100" b="1" dirty="0">
                <a:latin typeface="Calibri"/>
                <a:ea typeface="Calibri"/>
                <a:cs typeface="Calibri"/>
                <a:sym typeface="Calibri"/>
              </a:rPr>
              <a:t>Deploy and manage your models everywhere</a:t>
            </a:r>
            <a:endParaRPr dirty="0"/>
          </a:p>
          <a:p>
            <a:pPr marL="165100" lvl="0" indent="-158750" algn="l" rtl="0">
              <a:lnSpc>
                <a:spcPct val="90000"/>
              </a:lnSpc>
              <a:spcBef>
                <a:spcPts val="300"/>
              </a:spcBef>
              <a:spcAft>
                <a:spcPts val="0"/>
              </a:spcAft>
              <a:buClr>
                <a:schemeClr val="dk1"/>
              </a:buClr>
              <a:buSzPts val="1100"/>
              <a:buFont typeface="Arial"/>
              <a:buChar char="•"/>
            </a:pPr>
            <a:r>
              <a:rPr lang="en-US" sz="1100" dirty="0">
                <a:latin typeface="Calibri"/>
                <a:ea typeface="Calibri"/>
                <a:cs typeface="Calibri"/>
                <a:sym typeface="Calibri"/>
              </a:rPr>
              <a:t>Use Docker containers to deploy models into production faster in the cloud, on-premises, or at the edge</a:t>
            </a:r>
            <a:endParaRPr dirty="0"/>
          </a:p>
          <a:p>
            <a:pPr marL="165100" lvl="0" indent="-158750" algn="l" rtl="0">
              <a:lnSpc>
                <a:spcPct val="90000"/>
              </a:lnSpc>
              <a:spcBef>
                <a:spcPts val="300"/>
              </a:spcBef>
              <a:spcAft>
                <a:spcPts val="0"/>
              </a:spcAft>
              <a:buClr>
                <a:schemeClr val="dk1"/>
              </a:buClr>
              <a:buSzPts val="1100"/>
              <a:buFont typeface="Arial"/>
              <a:buChar char="•"/>
            </a:pPr>
            <a:r>
              <a:rPr lang="en-US" sz="1100" dirty="0">
                <a:latin typeface="Calibri"/>
                <a:ea typeface="Calibri"/>
                <a:cs typeface="Calibri"/>
                <a:sym typeface="Calibri"/>
              </a:rPr>
              <a:t>Promote your best performing models into production and retrain them when their performance degrades</a:t>
            </a:r>
            <a:endParaRPr dirty="0"/>
          </a:p>
          <a:p>
            <a:pPr marL="0" lvl="0" indent="0" algn="l" rtl="0">
              <a:lnSpc>
                <a:spcPct val="90000"/>
              </a:lnSpc>
              <a:spcBef>
                <a:spcPts val="300"/>
              </a:spcBef>
              <a:spcAft>
                <a:spcPts val="0"/>
              </a:spcAft>
              <a:buNone/>
            </a:pPr>
            <a:endParaRPr sz="1100" dirty="0">
              <a:latin typeface="Calibri"/>
              <a:ea typeface="Calibri"/>
              <a:cs typeface="Calibri"/>
              <a:sym typeface="Calibri"/>
            </a:endParaRPr>
          </a:p>
          <a:p>
            <a:pPr marL="0" lvl="0" indent="0" algn="l" rtl="0">
              <a:lnSpc>
                <a:spcPct val="90000"/>
              </a:lnSpc>
              <a:spcBef>
                <a:spcPts val="300"/>
              </a:spcBef>
              <a:spcAft>
                <a:spcPts val="0"/>
              </a:spcAft>
              <a:buNone/>
            </a:pPr>
            <a:r>
              <a:rPr lang="en-US" sz="1100" dirty="0">
                <a:latin typeface="Calibri"/>
                <a:ea typeface="Calibri"/>
                <a:cs typeface="Calibri"/>
                <a:sym typeface="Calibri"/>
              </a:rPr>
              <a:t>Azure Machine Learning Services are built with your needs in mind, providing:</a:t>
            </a:r>
            <a:endParaRPr dirty="0"/>
          </a:p>
          <a:p>
            <a:pPr marL="165100" lvl="0" indent="-158750" algn="l" rtl="0">
              <a:lnSpc>
                <a:spcPct val="90000"/>
              </a:lnSpc>
              <a:spcBef>
                <a:spcPts val="300"/>
              </a:spcBef>
              <a:spcAft>
                <a:spcPts val="0"/>
              </a:spcAft>
              <a:buClr>
                <a:schemeClr val="dk1"/>
              </a:buClr>
              <a:buSzPts val="1100"/>
              <a:buFont typeface="Arial"/>
              <a:buChar char="•"/>
            </a:pPr>
            <a:r>
              <a:rPr lang="en-US" sz="1100" dirty="0">
                <a:latin typeface="Calibri"/>
                <a:ea typeface="Calibri"/>
                <a:cs typeface="Calibri"/>
                <a:sym typeface="Calibri"/>
              </a:rPr>
              <a:t>GPU-enabled virtual machines</a:t>
            </a:r>
            <a:endParaRPr dirty="0"/>
          </a:p>
          <a:p>
            <a:pPr marL="165100" lvl="0" indent="-158750" algn="l" rtl="0">
              <a:lnSpc>
                <a:spcPct val="90000"/>
              </a:lnSpc>
              <a:spcBef>
                <a:spcPts val="300"/>
              </a:spcBef>
              <a:spcAft>
                <a:spcPts val="0"/>
              </a:spcAft>
              <a:buClr>
                <a:schemeClr val="dk1"/>
              </a:buClr>
              <a:buSzPts val="1100"/>
              <a:buFont typeface="Arial"/>
              <a:buChar char="•"/>
            </a:pPr>
            <a:r>
              <a:rPr lang="en-US" sz="1100" dirty="0">
                <a:latin typeface="Calibri"/>
                <a:ea typeface="Calibri"/>
                <a:cs typeface="Calibri"/>
                <a:sym typeface="Calibri"/>
              </a:rPr>
              <a:t>Low-latency predictions at scale</a:t>
            </a:r>
            <a:endParaRPr dirty="0"/>
          </a:p>
          <a:p>
            <a:pPr marL="165100" lvl="0" indent="-158750" algn="l" rtl="0">
              <a:lnSpc>
                <a:spcPct val="90000"/>
              </a:lnSpc>
              <a:spcBef>
                <a:spcPts val="300"/>
              </a:spcBef>
              <a:spcAft>
                <a:spcPts val="0"/>
              </a:spcAft>
              <a:buClr>
                <a:schemeClr val="dk1"/>
              </a:buClr>
              <a:buSzPts val="1100"/>
              <a:buFont typeface="Arial"/>
              <a:buChar char="•"/>
            </a:pPr>
            <a:r>
              <a:rPr lang="en-US" sz="1100" dirty="0">
                <a:latin typeface="Calibri"/>
                <a:ea typeface="Calibri"/>
                <a:cs typeface="Calibri"/>
                <a:sym typeface="Calibri"/>
              </a:rPr>
              <a:t>Integration with popular Python IDEs</a:t>
            </a:r>
            <a:endParaRPr dirty="0"/>
          </a:p>
          <a:p>
            <a:pPr marL="165100" lvl="0" indent="-158750" algn="l" rtl="0">
              <a:lnSpc>
                <a:spcPct val="90000"/>
              </a:lnSpc>
              <a:spcBef>
                <a:spcPts val="300"/>
              </a:spcBef>
              <a:spcAft>
                <a:spcPts val="0"/>
              </a:spcAft>
              <a:buClr>
                <a:schemeClr val="dk1"/>
              </a:buClr>
              <a:buSzPts val="1100"/>
              <a:buFont typeface="Arial"/>
              <a:buChar char="•"/>
            </a:pPr>
            <a:r>
              <a:rPr lang="en-US" sz="1100" dirty="0">
                <a:latin typeface="Calibri"/>
                <a:ea typeface="Calibri"/>
                <a:cs typeface="Calibri"/>
                <a:sym typeface="Calibri"/>
              </a:rPr>
              <a:t>Role-based access controls</a:t>
            </a:r>
            <a:endParaRPr dirty="0"/>
          </a:p>
          <a:p>
            <a:pPr marL="165100" lvl="0" indent="-158750" algn="l" rtl="0">
              <a:lnSpc>
                <a:spcPct val="90000"/>
              </a:lnSpc>
              <a:spcBef>
                <a:spcPts val="300"/>
              </a:spcBef>
              <a:spcAft>
                <a:spcPts val="0"/>
              </a:spcAft>
              <a:buClr>
                <a:schemeClr val="dk1"/>
              </a:buClr>
              <a:buSzPts val="1100"/>
              <a:buFont typeface="Arial"/>
              <a:buChar char="•"/>
            </a:pPr>
            <a:r>
              <a:rPr lang="en-US" sz="1100" dirty="0">
                <a:latin typeface="Calibri"/>
                <a:ea typeface="Calibri"/>
                <a:cs typeface="Calibri"/>
                <a:sym typeface="Calibri"/>
              </a:rPr>
              <a:t>Model versioning</a:t>
            </a:r>
            <a:endParaRPr dirty="0"/>
          </a:p>
          <a:p>
            <a:pPr marL="165100" lvl="0" indent="-158750" algn="l" rtl="0">
              <a:lnSpc>
                <a:spcPct val="90000"/>
              </a:lnSpc>
              <a:spcBef>
                <a:spcPts val="300"/>
              </a:spcBef>
              <a:spcAft>
                <a:spcPts val="0"/>
              </a:spcAft>
              <a:buClr>
                <a:schemeClr val="dk1"/>
              </a:buClr>
              <a:buSzPts val="1100"/>
              <a:buFont typeface="Arial"/>
              <a:buChar char="•"/>
            </a:pPr>
            <a:r>
              <a:rPr lang="en-US" sz="1100" dirty="0">
                <a:latin typeface="Calibri"/>
                <a:ea typeface="Calibri"/>
                <a:cs typeface="Calibri"/>
                <a:sym typeface="Calibri"/>
              </a:rPr>
              <a:t>Automated model retraining</a:t>
            </a:r>
            <a:endParaRPr dirty="0"/>
          </a:p>
          <a:p>
            <a:pPr marL="0" lvl="0" indent="0" algn="l" rtl="0">
              <a:lnSpc>
                <a:spcPct val="90000"/>
              </a:lnSpc>
              <a:spcBef>
                <a:spcPts val="300"/>
              </a:spcBef>
              <a:spcAft>
                <a:spcPts val="0"/>
              </a:spcAft>
              <a:buNone/>
            </a:pPr>
            <a:endParaRPr sz="1100" dirty="0">
              <a:latin typeface="Calibri"/>
              <a:ea typeface="Calibri"/>
              <a:cs typeface="Calibri"/>
              <a:sym typeface="Calibri"/>
            </a:endParaRPr>
          </a:p>
          <a:p>
            <a:pPr marL="0" lvl="0" indent="0" algn="l" rtl="0">
              <a:lnSpc>
                <a:spcPct val="90000"/>
              </a:lnSpc>
              <a:spcBef>
                <a:spcPts val="300"/>
              </a:spcBef>
              <a:spcAft>
                <a:spcPts val="0"/>
              </a:spcAft>
              <a:buNone/>
            </a:pPr>
            <a:r>
              <a:rPr lang="en-US" sz="1100" b="1" dirty="0">
                <a:latin typeface="Calibri"/>
                <a:ea typeface="Calibri"/>
                <a:cs typeface="Calibri"/>
                <a:sym typeface="Calibri"/>
              </a:rPr>
              <a:t>(Optional: other services)</a:t>
            </a:r>
            <a:endParaRPr dirty="0"/>
          </a:p>
          <a:p>
            <a:pPr marL="165100" lvl="0" indent="-158750" algn="l" rtl="0">
              <a:lnSpc>
                <a:spcPct val="90000"/>
              </a:lnSpc>
              <a:spcBef>
                <a:spcPts val="300"/>
              </a:spcBef>
              <a:spcAft>
                <a:spcPts val="0"/>
              </a:spcAft>
              <a:buClr>
                <a:schemeClr val="dk1"/>
              </a:buClr>
              <a:buSzPts val="1100"/>
              <a:buFont typeface="Arial"/>
              <a:buChar char="•"/>
            </a:pPr>
            <a:r>
              <a:rPr lang="en-US" sz="1100" dirty="0">
                <a:latin typeface="Calibri"/>
                <a:ea typeface="Calibri"/>
                <a:cs typeface="Calibri"/>
                <a:sym typeface="Calibri"/>
              </a:rPr>
              <a:t>Azure Machine Learning Workbench integrates with ONNX models</a:t>
            </a:r>
            <a:endParaRPr dirty="0"/>
          </a:p>
          <a:p>
            <a:pPr marL="165100" lvl="0" indent="-158750" algn="l" rtl="0">
              <a:lnSpc>
                <a:spcPct val="90000"/>
              </a:lnSpc>
              <a:spcBef>
                <a:spcPts val="300"/>
              </a:spcBef>
              <a:spcAft>
                <a:spcPts val="0"/>
              </a:spcAft>
              <a:buClr>
                <a:schemeClr val="dk1"/>
              </a:buClr>
              <a:buSzPts val="1100"/>
              <a:buFont typeface="Arial"/>
              <a:buChar char="•"/>
            </a:pPr>
            <a:r>
              <a:rPr lang="en-US" sz="1100" dirty="0">
                <a:latin typeface="Calibri"/>
                <a:ea typeface="Calibri"/>
                <a:cs typeface="Calibri"/>
                <a:sym typeface="Calibri"/>
              </a:rPr>
              <a:t>Work with your ONNX models from Visual Studio Code Tools for AI. </a:t>
            </a:r>
            <a:endParaRPr dirty="0"/>
          </a:p>
          <a:p>
            <a:pPr marL="609600" lvl="1" indent="-158750" algn="l" rtl="0">
              <a:lnSpc>
                <a:spcPct val="90000"/>
              </a:lnSpc>
              <a:spcBef>
                <a:spcPts val="300"/>
              </a:spcBef>
              <a:spcAft>
                <a:spcPts val="0"/>
              </a:spcAft>
              <a:buClr>
                <a:schemeClr val="dk1"/>
              </a:buClr>
              <a:buSzPts val="1100"/>
              <a:buChar char="•"/>
            </a:pPr>
            <a:r>
              <a:rPr lang="en-US" sz="1100" dirty="0">
                <a:latin typeface="Calibri"/>
                <a:ea typeface="Calibri"/>
                <a:cs typeface="Calibri"/>
                <a:sym typeface="Calibri"/>
              </a:rPr>
              <a:t>Build deep learning models and call services straight from your favorite IDE easier with Azure Machine Learning services built right in. </a:t>
            </a:r>
            <a:endParaRPr dirty="0"/>
          </a:p>
          <a:p>
            <a:pPr marL="609600" lvl="1" indent="-158750" algn="l" rtl="0">
              <a:lnSpc>
                <a:spcPct val="90000"/>
              </a:lnSpc>
              <a:spcBef>
                <a:spcPts val="300"/>
              </a:spcBef>
              <a:spcAft>
                <a:spcPts val="0"/>
              </a:spcAft>
              <a:buClr>
                <a:schemeClr val="dk1"/>
              </a:buClr>
              <a:buSzPts val="1100"/>
              <a:buChar char="•"/>
            </a:pPr>
            <a:r>
              <a:rPr lang="en-US" sz="1100" dirty="0">
                <a:latin typeface="Calibri"/>
                <a:ea typeface="Calibri"/>
                <a:cs typeface="Calibri"/>
                <a:sym typeface="Calibri"/>
              </a:rPr>
              <a:t>Create a seamless developer experience across desktop, cloud, or at the edge.</a:t>
            </a:r>
            <a:endParaRPr dirty="0"/>
          </a:p>
          <a:p>
            <a:pPr marL="165100" lvl="0" indent="-158750" algn="l" rtl="0">
              <a:lnSpc>
                <a:spcPct val="90000"/>
              </a:lnSpc>
              <a:spcBef>
                <a:spcPts val="300"/>
              </a:spcBef>
              <a:spcAft>
                <a:spcPts val="0"/>
              </a:spcAft>
              <a:buClr>
                <a:schemeClr val="dk1"/>
              </a:buClr>
              <a:buSzPts val="1100"/>
              <a:buFont typeface="Arial"/>
              <a:buChar char="•"/>
            </a:pPr>
            <a:r>
              <a:rPr lang="en-US" sz="1100" dirty="0">
                <a:latin typeface="Calibri"/>
                <a:ea typeface="Calibri"/>
                <a:cs typeface="Calibri"/>
                <a:sym typeface="Calibri"/>
              </a:rPr>
              <a:t>AI Toolkit for Azure IoT Edge</a:t>
            </a:r>
            <a:endParaRPr dirty="0"/>
          </a:p>
          <a:p>
            <a:pPr marL="165100" lvl="0" indent="-158750" algn="l" rtl="0">
              <a:lnSpc>
                <a:spcPct val="90000"/>
              </a:lnSpc>
              <a:spcBef>
                <a:spcPts val="300"/>
              </a:spcBef>
              <a:spcAft>
                <a:spcPts val="0"/>
              </a:spcAft>
              <a:buClr>
                <a:schemeClr val="dk1"/>
              </a:buClr>
              <a:buSzPts val="1100"/>
              <a:buFont typeface="Arial"/>
              <a:buChar char="•"/>
            </a:pPr>
            <a:r>
              <a:rPr lang="en-US" sz="1100" dirty="0" err="1">
                <a:latin typeface="Calibri"/>
                <a:ea typeface="Calibri"/>
                <a:cs typeface="Calibri"/>
                <a:sym typeface="Calibri"/>
              </a:rPr>
              <a:t>MMLSpark</a:t>
            </a:r>
            <a:r>
              <a:rPr lang="en-US" sz="1100" dirty="0">
                <a:latin typeface="Calibri"/>
                <a:ea typeface="Calibri"/>
                <a:cs typeface="Calibri"/>
                <a:sym typeface="Calibri"/>
              </a:rPr>
              <a:t> is an open-source Spark package</a:t>
            </a:r>
            <a:r>
              <a:rPr lang="en-US" sz="1100" b="1" dirty="0">
                <a:latin typeface="Calibri"/>
                <a:ea typeface="Calibri"/>
                <a:cs typeface="Calibri"/>
                <a:sym typeface="Calibri"/>
              </a:rPr>
              <a:t> </a:t>
            </a:r>
            <a:r>
              <a:rPr lang="en-US" sz="1100" dirty="0">
                <a:latin typeface="Calibri"/>
                <a:ea typeface="Calibri"/>
                <a:cs typeface="Calibri"/>
                <a:sym typeface="Calibri"/>
              </a:rPr>
              <a:t>that enables you to quickly create powerful, highly-scalable predictive and analytical models for large image and text datasets by using deep learning and data science tools for Apache Spark.</a:t>
            </a:r>
            <a:endParaRPr dirty="0"/>
          </a:p>
          <a:p>
            <a:pPr marL="0" lvl="0" indent="0" algn="l" rtl="0">
              <a:lnSpc>
                <a:spcPct val="90000"/>
              </a:lnSpc>
              <a:spcBef>
                <a:spcPts val="300"/>
              </a:spcBef>
              <a:spcAft>
                <a:spcPts val="0"/>
              </a:spcAft>
              <a:buNone/>
            </a:pPr>
            <a:endParaRPr sz="1100" dirty="0">
              <a:latin typeface="Calibri"/>
              <a:ea typeface="Calibri"/>
              <a:cs typeface="Calibri"/>
              <a:sym typeface="Calibri"/>
            </a:endParaRPr>
          </a:p>
          <a:p>
            <a:pPr marL="0" lvl="0" indent="0" algn="l" rtl="0">
              <a:lnSpc>
                <a:spcPct val="90000"/>
              </a:lnSpc>
              <a:spcBef>
                <a:spcPts val="300"/>
              </a:spcBef>
              <a:spcAft>
                <a:spcPts val="0"/>
              </a:spcAft>
              <a:buNone/>
            </a:pPr>
            <a:r>
              <a:rPr lang="en-US" sz="1100" dirty="0">
                <a:latin typeface="Calibri"/>
                <a:ea typeface="Calibri"/>
                <a:cs typeface="Calibri"/>
                <a:sym typeface="Calibri"/>
              </a:rPr>
              <a:t>Azure Machine Learning Services seamlessly integrates with the rest of the Azure portfolio.</a:t>
            </a:r>
            <a:endParaRPr dirty="0"/>
          </a:p>
          <a:p>
            <a:pPr marL="0" lvl="0" indent="0" algn="l" rtl="0">
              <a:lnSpc>
                <a:spcPct val="90000"/>
              </a:lnSpc>
              <a:spcBef>
                <a:spcPts val="300"/>
              </a:spcBef>
              <a:spcAft>
                <a:spcPts val="0"/>
              </a:spcAft>
              <a:buNone/>
            </a:pPr>
            <a:endParaRPr sz="1100" dirty="0">
              <a:latin typeface="Calibri"/>
              <a:ea typeface="Calibri"/>
              <a:cs typeface="Calibri"/>
              <a:sym typeface="Calibri"/>
            </a:endParaRPr>
          </a:p>
          <a:p>
            <a:pPr marL="0" lvl="0" indent="0" algn="l" rtl="0">
              <a:lnSpc>
                <a:spcPct val="90000"/>
              </a:lnSpc>
              <a:spcBef>
                <a:spcPts val="300"/>
              </a:spcBef>
              <a:spcAft>
                <a:spcPts val="0"/>
              </a:spcAft>
              <a:buNone/>
            </a:pPr>
            <a:r>
              <a:rPr lang="en-US" sz="1100" b="1" dirty="0">
                <a:latin typeface="Calibri"/>
                <a:ea typeface="Calibri"/>
                <a:cs typeface="Calibri"/>
                <a:sym typeface="Calibri"/>
              </a:rPr>
              <a:t>&lt;Transition&gt;: Azure Machine Learning Services allows you to deploy models to many different production environments.</a:t>
            </a:r>
            <a:endParaRPr dirty="0"/>
          </a:p>
          <a:p>
            <a:pPr marL="0" lvl="0" indent="0" algn="l" rtl="0">
              <a:lnSpc>
                <a:spcPct val="90000"/>
              </a:lnSpc>
              <a:spcBef>
                <a:spcPts val="300"/>
              </a:spcBef>
              <a:spcAft>
                <a:spcPts val="0"/>
              </a:spcAft>
              <a:buNone/>
            </a:pPr>
            <a:endParaRPr dirty="0"/>
          </a:p>
        </p:txBody>
      </p:sp>
      <p:sp>
        <p:nvSpPr>
          <p:cNvPr id="6325" name="Google Shape;6325;g4d68acf8fe_0_5897:notes"/>
          <p:cNvSpPr txBox="1">
            <a:spLocks noGrp="1"/>
          </p:cNvSpPr>
          <p:nvPr>
            <p:ph type="sldNum" idx="12"/>
          </p:nvPr>
        </p:nvSpPr>
        <p:spPr>
          <a:xfrm>
            <a:off x="5909309" y="8685214"/>
            <a:ext cx="947100" cy="457200"/>
          </a:xfrm>
          <a:prstGeom prst="rect">
            <a:avLst/>
          </a:prstGeom>
          <a:noFill/>
          <a:ln>
            <a:noFill/>
          </a:ln>
        </p:spPr>
        <p:txBody>
          <a:bodyPr spcFirstLastPara="1" wrap="square" lIns="91100" tIns="45550" rIns="91100" bIns="45550" anchor="b" anchorCtr="0">
            <a:noAutofit/>
          </a:bodyPr>
          <a:lstStyle/>
          <a:p>
            <a:pPr marL="0" lvl="0" indent="0" algn="r" rtl="0">
              <a:spcBef>
                <a:spcPts val="0"/>
              </a:spcBef>
              <a:spcAft>
                <a:spcPts val="0"/>
              </a:spcAft>
              <a:buNone/>
            </a:pPr>
            <a:fld id="{00000000-1234-1234-1234-123412341234}" type="slidenum">
              <a:rPr lang="en-US">
                <a:solidFill>
                  <a:srgbClr val="000000"/>
                </a:solidFill>
                <a:latin typeface="Calibri"/>
                <a:ea typeface="Calibri"/>
                <a:cs typeface="Calibri"/>
                <a:sym typeface="Calibri"/>
              </a:rPr>
              <a:t>42</a:t>
            </a:fld>
            <a:endParaRPr>
              <a:solidFill>
                <a:srgbClr val="000000"/>
              </a:solidFill>
              <a:latin typeface="Calibri"/>
              <a:ea typeface="Calibri"/>
              <a:cs typeface="Calibri"/>
              <a:sym typeface="Calibri"/>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72"/>
        <p:cNvGrpSpPr/>
        <p:nvPr/>
      </p:nvGrpSpPr>
      <p:grpSpPr>
        <a:xfrm>
          <a:off x="0" y="0"/>
          <a:ext cx="0" cy="0"/>
          <a:chOff x="0" y="0"/>
          <a:chExt cx="0" cy="0"/>
        </a:xfrm>
      </p:grpSpPr>
      <p:sp>
        <p:nvSpPr>
          <p:cNvPr id="6473" name="Google Shape;6473;p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474" name="Google Shape;6474;p3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None/>
            </a:pPr>
            <a:r>
              <a:rPr lang="en-US"/>
              <a:t>Change the config based on params used in Databricks notebook.</a:t>
            </a:r>
            <a:endParaRPr/>
          </a:p>
          <a:p>
            <a:pPr marL="0" lvl="0" indent="0" algn="l" rtl="0">
              <a:lnSpc>
                <a:spcPct val="90000"/>
              </a:lnSpc>
              <a:spcBef>
                <a:spcPts val="333"/>
              </a:spcBef>
              <a:spcAft>
                <a:spcPts val="0"/>
              </a:spcAft>
              <a:buNone/>
            </a:pPr>
            <a:r>
              <a:rPr lang="en-US"/>
              <a:t>Then upload config in tutorials folder.</a:t>
            </a:r>
            <a:endParaRPr/>
          </a:p>
        </p:txBody>
      </p:sp>
      <p:sp>
        <p:nvSpPr>
          <p:cNvPr id="6475" name="Google Shape;6475;p31:notes"/>
          <p:cNvSpPr txBox="1">
            <a:spLocks noGrp="1"/>
          </p:cNvSpPr>
          <p:nvPr>
            <p:ph type="hdr" idx="3"/>
          </p:nvPr>
        </p:nvSpPr>
        <p:spPr>
          <a:xfrm>
            <a:off x="0" y="0"/>
            <a:ext cx="2971800" cy="4572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476" name="Google Shape;6476;p31:notes"/>
          <p:cNvSpPr txBox="1">
            <a:spLocks noGrp="1"/>
          </p:cNvSpPr>
          <p:nvPr>
            <p:ph type="ftr" idx="11"/>
          </p:nvPr>
        </p:nvSpPr>
        <p:spPr>
          <a:xfrm>
            <a:off x="0" y="8686800"/>
            <a:ext cx="5920740" cy="355964"/>
          </a:xfrm>
          <a:prstGeom prst="rect">
            <a:avLst/>
          </a:prstGeom>
          <a:noFill/>
          <a:ln>
            <a:noFill/>
          </a:ln>
        </p:spPr>
        <p:txBody>
          <a:bodyPr spcFirstLastPara="1" wrap="square" lIns="91425" tIns="45700" rIns="91425" bIns="45700" anchor="b" anchorCtr="0">
            <a:noAutofit/>
          </a:bodyPr>
          <a:lstStyle/>
          <a:p>
            <a:pPr marL="571500" lvl="0" indent="0" algn="l" rtl="0">
              <a:spcBef>
                <a:spcPts val="0"/>
              </a:spcBef>
              <a:spcAft>
                <a:spcPts val="0"/>
              </a:spcAft>
              <a:buNone/>
            </a:pPr>
            <a:r>
              <a:rPr lang="en-US" sz="400">
                <a:solidFill>
                  <a:srgbClr val="000000"/>
                </a:solidFill>
                <a:latin typeface="Quattrocento Sans"/>
                <a:ea typeface="Quattrocento Sans"/>
                <a:cs typeface="Quattrocento Sans"/>
                <a:sym typeface="Quattrocento Sans"/>
              </a:rPr>
              <a:t>© Microsoft Corporation. All rights reserved. MICROSOFT MAKES NO WARRANTIES, EXPRESS, IMPLIED OR STATUTORY, AS TO THE INFORMATION IN THIS PRESENTATION.</a:t>
            </a:r>
            <a:endParaRPr/>
          </a:p>
        </p:txBody>
      </p:sp>
      <p:sp>
        <p:nvSpPr>
          <p:cNvPr id="6477" name="Google Shape;6477;p31:notes"/>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US"/>
              <a:t>1/10/2019 10:05 PM</a:t>
            </a:r>
            <a:endParaRPr/>
          </a:p>
        </p:txBody>
      </p:sp>
      <p:sp>
        <p:nvSpPr>
          <p:cNvPr id="6478" name="Google Shape;6478;p31:notes"/>
          <p:cNvSpPr txBox="1">
            <a:spLocks noGrp="1"/>
          </p:cNvSpPr>
          <p:nvPr>
            <p:ph type="sldNum" idx="12"/>
          </p:nvPr>
        </p:nvSpPr>
        <p:spPr>
          <a:xfrm>
            <a:off x="5909309" y="8685213"/>
            <a:ext cx="947103"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43</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2"/>
        <p:cNvGrpSpPr/>
        <p:nvPr/>
      </p:nvGrpSpPr>
      <p:grpSpPr>
        <a:xfrm>
          <a:off x="0" y="0"/>
          <a:ext cx="0" cy="0"/>
          <a:chOff x="0" y="0"/>
          <a:chExt cx="0" cy="0"/>
        </a:xfrm>
      </p:grpSpPr>
      <p:sp>
        <p:nvSpPr>
          <p:cNvPr id="6483" name="Google Shape;6483;g4d53e15ce2_0_9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333"/>
              </a:spcAft>
              <a:buNone/>
            </a:pPr>
            <a:endParaRPr/>
          </a:p>
        </p:txBody>
      </p:sp>
      <p:sp>
        <p:nvSpPr>
          <p:cNvPr id="6484" name="Google Shape;6484;g4d53e15ce2_0_9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72"/>
        <p:cNvGrpSpPr/>
        <p:nvPr/>
      </p:nvGrpSpPr>
      <p:grpSpPr>
        <a:xfrm>
          <a:off x="0" y="0"/>
          <a:ext cx="0" cy="0"/>
          <a:chOff x="0" y="0"/>
          <a:chExt cx="0" cy="0"/>
        </a:xfrm>
      </p:grpSpPr>
      <p:sp>
        <p:nvSpPr>
          <p:cNvPr id="6473" name="Google Shape;6473;p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474" name="Google Shape;6474;p3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None/>
            </a:pPr>
            <a:r>
              <a:rPr lang="en-US"/>
              <a:t>Change the config based on params used in Databricks notebook.</a:t>
            </a:r>
            <a:endParaRPr/>
          </a:p>
          <a:p>
            <a:pPr marL="0" lvl="0" indent="0" algn="l" rtl="0">
              <a:lnSpc>
                <a:spcPct val="90000"/>
              </a:lnSpc>
              <a:spcBef>
                <a:spcPts val="333"/>
              </a:spcBef>
              <a:spcAft>
                <a:spcPts val="0"/>
              </a:spcAft>
              <a:buNone/>
            </a:pPr>
            <a:r>
              <a:rPr lang="en-US"/>
              <a:t>Then upload config in tutorials folder.</a:t>
            </a:r>
            <a:endParaRPr/>
          </a:p>
        </p:txBody>
      </p:sp>
      <p:sp>
        <p:nvSpPr>
          <p:cNvPr id="6475" name="Google Shape;6475;p31:notes"/>
          <p:cNvSpPr txBox="1">
            <a:spLocks noGrp="1"/>
          </p:cNvSpPr>
          <p:nvPr>
            <p:ph type="hdr" idx="3"/>
          </p:nvPr>
        </p:nvSpPr>
        <p:spPr>
          <a:xfrm>
            <a:off x="0" y="0"/>
            <a:ext cx="2971800" cy="4572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476" name="Google Shape;6476;p31:notes"/>
          <p:cNvSpPr txBox="1">
            <a:spLocks noGrp="1"/>
          </p:cNvSpPr>
          <p:nvPr>
            <p:ph type="ftr" idx="11"/>
          </p:nvPr>
        </p:nvSpPr>
        <p:spPr>
          <a:xfrm>
            <a:off x="0" y="8686800"/>
            <a:ext cx="5920740" cy="355964"/>
          </a:xfrm>
          <a:prstGeom prst="rect">
            <a:avLst/>
          </a:prstGeom>
          <a:noFill/>
          <a:ln>
            <a:noFill/>
          </a:ln>
        </p:spPr>
        <p:txBody>
          <a:bodyPr spcFirstLastPara="1" wrap="square" lIns="91425" tIns="45700" rIns="91425" bIns="45700" anchor="b" anchorCtr="0">
            <a:noAutofit/>
          </a:bodyPr>
          <a:lstStyle/>
          <a:p>
            <a:pPr marL="571500" lvl="0" indent="0" algn="l" rtl="0">
              <a:spcBef>
                <a:spcPts val="0"/>
              </a:spcBef>
              <a:spcAft>
                <a:spcPts val="0"/>
              </a:spcAft>
              <a:buNone/>
            </a:pPr>
            <a:r>
              <a:rPr lang="en-US" sz="400">
                <a:solidFill>
                  <a:srgbClr val="000000"/>
                </a:solidFill>
                <a:latin typeface="Quattrocento Sans"/>
                <a:ea typeface="Quattrocento Sans"/>
                <a:cs typeface="Quattrocento Sans"/>
                <a:sym typeface="Quattrocento Sans"/>
              </a:rPr>
              <a:t>© Microsoft Corporation. All rights reserved. MICROSOFT MAKES NO WARRANTIES, EXPRESS, IMPLIED OR STATUTORY, AS TO THE INFORMATION IN THIS PRESENTATION.</a:t>
            </a:r>
            <a:endParaRPr/>
          </a:p>
        </p:txBody>
      </p:sp>
      <p:sp>
        <p:nvSpPr>
          <p:cNvPr id="6477" name="Google Shape;6477;p31:notes"/>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US"/>
              <a:t>1/10/2019 10:05 PM</a:t>
            </a:r>
            <a:endParaRPr/>
          </a:p>
        </p:txBody>
      </p:sp>
      <p:sp>
        <p:nvSpPr>
          <p:cNvPr id="6478" name="Google Shape;6478;p31:notes"/>
          <p:cNvSpPr txBox="1">
            <a:spLocks noGrp="1"/>
          </p:cNvSpPr>
          <p:nvPr>
            <p:ph type="sldNum" idx="12"/>
          </p:nvPr>
        </p:nvSpPr>
        <p:spPr>
          <a:xfrm>
            <a:off x="5909309" y="8685213"/>
            <a:ext cx="947103"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45</a:t>
            </a:fld>
            <a:endParaRPr/>
          </a:p>
        </p:txBody>
      </p:sp>
    </p:spTree>
    <p:extLst>
      <p:ext uri="{BB962C8B-B14F-4D97-AF65-F5344CB8AC3E}">
        <p14:creationId xmlns:p14="http://schemas.microsoft.com/office/powerpoint/2010/main" val="24026683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1"/>
        <p:cNvGrpSpPr/>
        <p:nvPr/>
      </p:nvGrpSpPr>
      <p:grpSpPr>
        <a:xfrm>
          <a:off x="0" y="0"/>
          <a:ext cx="0" cy="0"/>
          <a:chOff x="0" y="0"/>
          <a:chExt cx="0" cy="0"/>
        </a:xfrm>
      </p:grpSpPr>
      <p:sp>
        <p:nvSpPr>
          <p:cNvPr id="4772" name="Google Shape;4772;g4d68acf8fe_0_24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333"/>
              </a:spcAft>
              <a:buNone/>
            </a:pPr>
            <a:endParaRPr/>
          </a:p>
        </p:txBody>
      </p:sp>
      <p:sp>
        <p:nvSpPr>
          <p:cNvPr id="4773" name="Google Shape;4773;g4d68acf8fe_0_244:notes"/>
          <p:cNvSpPr>
            <a:spLocks noGrp="1" noRot="1" noChangeAspect="1"/>
          </p:cNvSpPr>
          <p:nvPr>
            <p:ph type="sldImg" idx="2"/>
          </p:nvPr>
        </p:nvSpPr>
        <p:spPr>
          <a:xfrm>
            <a:off x="429051" y="684893"/>
            <a:ext cx="6000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4"/>
        <p:cNvGrpSpPr/>
        <p:nvPr/>
      </p:nvGrpSpPr>
      <p:grpSpPr>
        <a:xfrm>
          <a:off x="0" y="0"/>
          <a:ext cx="0" cy="0"/>
          <a:chOff x="0" y="0"/>
          <a:chExt cx="0" cy="0"/>
        </a:xfrm>
      </p:grpSpPr>
      <p:sp>
        <p:nvSpPr>
          <p:cNvPr id="4785" name="Google Shape;4785;p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333"/>
              </a:spcAft>
              <a:buNone/>
            </a:pPr>
            <a:endParaRPr/>
          </a:p>
        </p:txBody>
      </p:sp>
      <p:sp>
        <p:nvSpPr>
          <p:cNvPr id="4786" name="Google Shape;4786;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9"/>
        <p:cNvGrpSpPr/>
        <p:nvPr/>
      </p:nvGrpSpPr>
      <p:grpSpPr>
        <a:xfrm>
          <a:off x="0" y="0"/>
          <a:ext cx="0" cy="0"/>
          <a:chOff x="0" y="0"/>
          <a:chExt cx="0" cy="0"/>
        </a:xfrm>
      </p:grpSpPr>
      <p:sp>
        <p:nvSpPr>
          <p:cNvPr id="4790" name="Google Shape;4790;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91" name="Google Shape;4791;p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171450" lvl="0" indent="-171450" algn="l" rtl="0">
              <a:lnSpc>
                <a:spcPct val="90000"/>
              </a:lnSpc>
              <a:spcBef>
                <a:spcPts val="0"/>
              </a:spcBef>
              <a:spcAft>
                <a:spcPts val="0"/>
              </a:spcAft>
              <a:buClr>
                <a:schemeClr val="dk1"/>
              </a:buClr>
              <a:buSzPts val="1200"/>
              <a:buFont typeface="Arial"/>
              <a:buChar char="•"/>
            </a:pPr>
            <a:r>
              <a:rPr lang="en-US" sz="1200">
                <a:solidFill>
                  <a:schemeClr val="dk1"/>
                </a:solidFill>
                <a:latin typeface="Calibri"/>
                <a:ea typeface="Calibri"/>
                <a:cs typeface="Calibri"/>
                <a:sym typeface="Calibri"/>
              </a:rPr>
              <a:t>We realize that companies are at different stages of building data science teams.</a:t>
            </a:r>
            <a:endParaRPr/>
          </a:p>
          <a:p>
            <a:pPr marL="171450" lvl="0" indent="-171450" algn="l" rtl="0">
              <a:lnSpc>
                <a:spcPct val="90000"/>
              </a:lnSpc>
              <a:spcBef>
                <a:spcPts val="333"/>
              </a:spcBef>
              <a:spcAft>
                <a:spcPts val="0"/>
              </a:spcAft>
              <a:buClr>
                <a:schemeClr val="dk1"/>
              </a:buClr>
              <a:buSzPts val="1200"/>
              <a:buFont typeface="Arial"/>
              <a:buChar char="•"/>
            </a:pPr>
            <a:r>
              <a:rPr lang="en-US" sz="1200">
                <a:solidFill>
                  <a:schemeClr val="dk1"/>
                </a:solidFill>
                <a:latin typeface="Calibri"/>
                <a:ea typeface="Calibri"/>
                <a:cs typeface="Calibri"/>
                <a:sym typeface="Calibri"/>
              </a:rPr>
              <a:t>From a sales perspective, we would like you to focus on companies that are building end to end big data and machine learning solutions as this where you will drive maximum amount of Azure consumption.</a:t>
            </a:r>
            <a:endParaRPr/>
          </a:p>
          <a:p>
            <a:pPr marL="171450" lvl="0" indent="-171450" algn="l" rtl="0">
              <a:lnSpc>
                <a:spcPct val="90000"/>
              </a:lnSpc>
              <a:spcBef>
                <a:spcPts val="333"/>
              </a:spcBef>
              <a:spcAft>
                <a:spcPts val="0"/>
              </a:spcAft>
              <a:buClr>
                <a:schemeClr val="dk1"/>
              </a:buClr>
              <a:buSzPts val="1200"/>
              <a:buFont typeface="Arial"/>
              <a:buChar char="•"/>
            </a:pPr>
            <a:r>
              <a:rPr lang="en-US" sz="1200">
                <a:solidFill>
                  <a:schemeClr val="dk1"/>
                </a:solidFill>
                <a:latin typeface="Calibri"/>
                <a:ea typeface="Calibri"/>
                <a:cs typeface="Calibri"/>
                <a:sym typeface="Calibri"/>
              </a:rPr>
              <a:t>For these customers, we recommend starting with Azure Databricks and enhancing the ML experience with Azure Machine Learning. </a:t>
            </a:r>
            <a:endParaRPr/>
          </a:p>
          <a:p>
            <a:pPr marL="0" lvl="0" indent="0" algn="l" rtl="0">
              <a:lnSpc>
                <a:spcPct val="90000"/>
              </a:lnSpc>
              <a:spcBef>
                <a:spcPts val="333"/>
              </a:spcBef>
              <a:spcAft>
                <a:spcPts val="0"/>
              </a:spcAft>
              <a:buClr>
                <a:schemeClr val="dk1"/>
              </a:buClr>
              <a:buSzPts val="1200"/>
              <a:buFont typeface="Arial"/>
              <a:buNone/>
            </a:pPr>
            <a:r>
              <a:rPr lang="en-US" sz="1200">
                <a:solidFill>
                  <a:schemeClr val="dk1"/>
                </a:solidFill>
                <a:latin typeface="Calibri"/>
                <a:ea typeface="Calibri"/>
                <a:cs typeface="Calibri"/>
                <a:sym typeface="Calibri"/>
              </a:rPr>
              <a:t> </a:t>
            </a:r>
            <a:endParaRPr/>
          </a:p>
          <a:p>
            <a:pPr marL="171450" lvl="0" indent="-171450" algn="l" rtl="0">
              <a:lnSpc>
                <a:spcPct val="90000"/>
              </a:lnSpc>
              <a:spcBef>
                <a:spcPts val="333"/>
              </a:spcBef>
              <a:spcAft>
                <a:spcPts val="0"/>
              </a:spcAft>
              <a:buClr>
                <a:schemeClr val="dk1"/>
              </a:buClr>
              <a:buSzPts val="1200"/>
              <a:buFont typeface="Arial"/>
              <a:buChar char="•"/>
            </a:pPr>
            <a:r>
              <a:rPr lang="en-US" sz="1200">
                <a:solidFill>
                  <a:schemeClr val="dk1"/>
                </a:solidFill>
                <a:latin typeface="Calibri"/>
                <a:ea typeface="Calibri"/>
                <a:cs typeface="Calibri"/>
                <a:sym typeface="Calibri"/>
              </a:rPr>
              <a:t>Now we also realize that a good number of projects that are not done on big data or by big integrated teams.</a:t>
            </a:r>
            <a:endParaRPr/>
          </a:p>
          <a:p>
            <a:pPr marL="171450" lvl="0" indent="-171450" algn="l" rtl="0">
              <a:lnSpc>
                <a:spcPct val="90000"/>
              </a:lnSpc>
              <a:spcBef>
                <a:spcPts val="333"/>
              </a:spcBef>
              <a:spcAft>
                <a:spcPts val="0"/>
              </a:spcAft>
              <a:buClr>
                <a:schemeClr val="dk1"/>
              </a:buClr>
              <a:buSzPts val="1200"/>
              <a:buFont typeface="Arial"/>
              <a:buChar char="•"/>
            </a:pPr>
            <a:r>
              <a:rPr lang="en-US" sz="1200">
                <a:solidFill>
                  <a:schemeClr val="dk1"/>
                </a:solidFill>
                <a:latin typeface="Calibri"/>
                <a:ea typeface="Calibri"/>
                <a:cs typeface="Calibri"/>
                <a:sym typeface="Calibri"/>
              </a:rPr>
              <a:t>For these customers, we have a set of Machine Learning VMs that are pre-provisioned with popular open source tools and packages. These are essentially desktops in the cloud that enable data scientists to quickly get up and running for their projects. </a:t>
            </a:r>
            <a:endParaRPr/>
          </a:p>
          <a:p>
            <a:pPr marL="0" lvl="0" indent="0" algn="l" rtl="0">
              <a:lnSpc>
                <a:spcPct val="90000"/>
              </a:lnSpc>
              <a:spcBef>
                <a:spcPts val="333"/>
              </a:spcBef>
              <a:spcAft>
                <a:spcPts val="0"/>
              </a:spcAft>
              <a:buNone/>
            </a:pPr>
            <a:r>
              <a:rPr lang="en-US" sz="1200" i="1">
                <a:solidFill>
                  <a:schemeClr val="dk1"/>
                </a:solidFill>
                <a:latin typeface="Calibri"/>
                <a:ea typeface="Calibri"/>
                <a:cs typeface="Calibri"/>
                <a:sym typeface="Calibri"/>
              </a:rPr>
              <a:t>Let’s look at how we use Azure Databricks and Azure ML together.</a:t>
            </a:r>
            <a:endParaRPr/>
          </a:p>
          <a:p>
            <a:pPr marL="0" lvl="0" indent="0" algn="l" rtl="0">
              <a:lnSpc>
                <a:spcPct val="90000"/>
              </a:lnSpc>
              <a:spcBef>
                <a:spcPts val="333"/>
              </a:spcBef>
              <a:spcAft>
                <a:spcPts val="0"/>
              </a:spcAft>
              <a:buNone/>
            </a:pPr>
            <a:endParaRPr/>
          </a:p>
        </p:txBody>
      </p:sp>
      <p:sp>
        <p:nvSpPr>
          <p:cNvPr id="4792" name="Google Shape;4792;p9:notes"/>
          <p:cNvSpPr txBox="1">
            <a:spLocks noGrp="1"/>
          </p:cNvSpPr>
          <p:nvPr>
            <p:ph type="hdr" idx="3"/>
          </p:nvPr>
        </p:nvSpPr>
        <p:spPr>
          <a:xfrm>
            <a:off x="0" y="0"/>
            <a:ext cx="2971800" cy="457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Quattrocento Sans"/>
              <a:buNone/>
            </a:pPr>
            <a:r>
              <a:rPr lang="en-US" sz="1800" b="0" i="0" u="none" strike="noStrike" cap="none">
                <a:solidFill>
                  <a:srgbClr val="000000"/>
                </a:solidFill>
                <a:latin typeface="Quattrocento Sans"/>
                <a:ea typeface="Quattrocento Sans"/>
                <a:cs typeface="Quattrocento Sans"/>
                <a:sym typeface="Quattrocento Sans"/>
              </a:rPr>
              <a:t>Microsoft Envision 2016</a:t>
            </a:r>
            <a:endParaRPr/>
          </a:p>
        </p:txBody>
      </p:sp>
      <p:sp>
        <p:nvSpPr>
          <p:cNvPr id="4793" name="Google Shape;4793;p9:notes"/>
          <p:cNvSpPr txBox="1">
            <a:spLocks noGrp="1"/>
          </p:cNvSpPr>
          <p:nvPr>
            <p:ph type="ftr" idx="11"/>
          </p:nvPr>
        </p:nvSpPr>
        <p:spPr>
          <a:xfrm>
            <a:off x="0" y="8686800"/>
            <a:ext cx="5920800" cy="3561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400"/>
              <a:buFont typeface="Quattrocento Sans"/>
              <a:buNone/>
            </a:pPr>
            <a:r>
              <a:rPr lang="en-US" sz="400" b="0" i="0" u="none" strike="noStrike" cap="none">
                <a:solidFill>
                  <a:srgbClr val="000000"/>
                </a:solidFill>
                <a:latin typeface="Quattrocento Sans"/>
                <a:ea typeface="Quattrocento Sans"/>
                <a:cs typeface="Quattrocento Sans"/>
                <a:sym typeface="Quattrocento Sans"/>
              </a:rPr>
              <a:t>© 2016 Microsoft Corporation. All rights reserved. MICROSOFT MAKES NO WARRANTIES, EXPRESS, IMPLIED OR STATUTORY, AS TO THE INFORMATION IN THIS PRESENTATION.</a:t>
            </a:r>
            <a:endParaRPr/>
          </a:p>
        </p:txBody>
      </p:sp>
      <p:sp>
        <p:nvSpPr>
          <p:cNvPr id="4794" name="Google Shape;4794;p9:notes"/>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800"/>
              <a:buFont typeface="Quattrocento Sans"/>
              <a:buNone/>
            </a:pPr>
            <a:r>
              <a:rPr lang="en-US" sz="1800" b="0" i="0" u="none" strike="noStrike" cap="none">
                <a:solidFill>
                  <a:srgbClr val="000000"/>
                </a:solidFill>
                <a:latin typeface="Quattrocento Sans"/>
                <a:ea typeface="Quattrocento Sans"/>
                <a:cs typeface="Quattrocento Sans"/>
                <a:sym typeface="Quattrocento Sans"/>
              </a:rPr>
              <a:t>1/10/2019 10:05 PM</a:t>
            </a:r>
            <a:endParaRPr sz="1800" b="0" i="0" u="none" strike="noStrike" cap="none">
              <a:solidFill>
                <a:srgbClr val="000000"/>
              </a:solidFill>
              <a:latin typeface="Quattrocento Sans"/>
              <a:ea typeface="Quattrocento Sans"/>
              <a:cs typeface="Quattrocento Sans"/>
              <a:sym typeface="Quattrocento Sans"/>
            </a:endParaRPr>
          </a:p>
        </p:txBody>
      </p:sp>
      <p:sp>
        <p:nvSpPr>
          <p:cNvPr id="4795" name="Google Shape;4795;p9:notes"/>
          <p:cNvSpPr txBox="1">
            <a:spLocks noGrp="1"/>
          </p:cNvSpPr>
          <p:nvPr>
            <p:ph type="sldNum" idx="12"/>
          </p:nvPr>
        </p:nvSpPr>
        <p:spPr>
          <a:xfrm>
            <a:off x="5909309" y="8685213"/>
            <a:ext cx="9471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800"/>
              <a:buFont typeface="Quattrocento Sans"/>
              <a:buNone/>
            </a:pPr>
            <a:fld id="{00000000-1234-1234-1234-123412341234}" type="slidenum">
              <a:rPr lang="en-US" sz="1800" b="0" i="0" u="none" strike="noStrike" cap="none">
                <a:solidFill>
                  <a:srgbClr val="000000"/>
                </a:solidFill>
                <a:latin typeface="Quattrocento Sans"/>
                <a:ea typeface="Quattrocento Sans"/>
                <a:cs typeface="Quattrocento Sans"/>
                <a:sym typeface="Quattrocento Sans"/>
              </a:rPr>
              <a:t>7</a:t>
            </a:fld>
            <a:endParaRPr sz="1800" b="0" i="0" u="none" strike="noStrike" cap="none">
              <a:solidFill>
                <a:srgbClr val="000000"/>
              </a:solidFill>
              <a:latin typeface="Quattrocento Sans"/>
              <a:ea typeface="Quattrocento Sans"/>
              <a:cs typeface="Quattrocento Sans"/>
              <a:sym typeface="Quattrocento San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28"/>
        <p:cNvGrpSpPr/>
        <p:nvPr/>
      </p:nvGrpSpPr>
      <p:grpSpPr>
        <a:xfrm>
          <a:off x="0" y="0"/>
          <a:ext cx="0" cy="0"/>
          <a:chOff x="0" y="0"/>
          <a:chExt cx="0" cy="0"/>
        </a:xfrm>
      </p:grpSpPr>
      <p:sp>
        <p:nvSpPr>
          <p:cNvPr id="4829" name="Google Shape;4829;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30" name="Google Shape;4830;p1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None/>
            </a:pPr>
            <a:r>
              <a:rPr lang="en-US" sz="1200" b="0" i="0">
                <a:solidFill>
                  <a:schemeClr val="dk1"/>
                </a:solidFill>
                <a:latin typeface="Calibri"/>
                <a:ea typeface="Calibri"/>
                <a:cs typeface="Calibri"/>
                <a:sym typeface="Calibri"/>
              </a:rPr>
              <a:t>Azure Machine Learning Services empowers you to bring AI to everyone with an end-to-end, scalable, trusted platform.</a:t>
            </a:r>
            <a:endParaRPr/>
          </a:p>
          <a:p>
            <a:pPr marL="0" lvl="0" indent="0" algn="l" rtl="0">
              <a:lnSpc>
                <a:spcPct val="90000"/>
              </a:lnSpc>
              <a:spcBef>
                <a:spcPts val="333"/>
              </a:spcBef>
              <a:spcAft>
                <a:spcPts val="0"/>
              </a:spcAft>
              <a:buNone/>
            </a:pPr>
            <a:endParaRPr sz="1200" b="1" i="0">
              <a:solidFill>
                <a:schemeClr val="dk1"/>
              </a:solidFill>
              <a:latin typeface="Calibri"/>
              <a:ea typeface="Calibri"/>
              <a:cs typeface="Calibri"/>
              <a:sym typeface="Calibri"/>
            </a:endParaRPr>
          </a:p>
          <a:p>
            <a:pPr marL="0" lvl="0" indent="0" algn="l" rtl="0">
              <a:lnSpc>
                <a:spcPct val="90000"/>
              </a:lnSpc>
              <a:spcBef>
                <a:spcPts val="333"/>
              </a:spcBef>
              <a:spcAft>
                <a:spcPts val="0"/>
              </a:spcAft>
              <a:buNone/>
            </a:pPr>
            <a:r>
              <a:rPr lang="en-US" sz="1200" b="1" i="0">
                <a:solidFill>
                  <a:schemeClr val="dk1"/>
                </a:solidFill>
                <a:latin typeface="Calibri"/>
                <a:ea typeface="Calibri"/>
                <a:cs typeface="Calibri"/>
                <a:sym typeface="Calibri"/>
              </a:rPr>
              <a:t>Boost your data science productivity </a:t>
            </a:r>
            <a:endParaRPr/>
          </a:p>
          <a:p>
            <a:pPr marL="171450" lvl="0" indent="-171450" algn="l" rtl="0">
              <a:lnSpc>
                <a:spcPct val="90000"/>
              </a:lnSpc>
              <a:spcBef>
                <a:spcPts val="333"/>
              </a:spcBef>
              <a:spcAft>
                <a:spcPts val="0"/>
              </a:spcAft>
              <a:buClr>
                <a:schemeClr val="dk1"/>
              </a:buClr>
              <a:buSzPts val="1200"/>
              <a:buFont typeface="Arial"/>
              <a:buChar char="•"/>
            </a:pPr>
            <a:r>
              <a:rPr lang="en-US" sz="1200" b="0" i="0">
                <a:solidFill>
                  <a:schemeClr val="dk1"/>
                </a:solidFill>
                <a:latin typeface="Calibri"/>
                <a:ea typeface="Calibri"/>
                <a:cs typeface="Calibri"/>
                <a:sym typeface="Calibri"/>
              </a:rPr>
              <a:t>Python pip-installable extensions for Azure Machine Learning that enable data scientists to build and deploy machine learning and deep learning models</a:t>
            </a:r>
            <a:endParaRPr/>
          </a:p>
          <a:p>
            <a:pPr marL="171450" lvl="0" indent="-171450" algn="l" rtl="0">
              <a:lnSpc>
                <a:spcPct val="90000"/>
              </a:lnSpc>
              <a:spcBef>
                <a:spcPts val="333"/>
              </a:spcBef>
              <a:spcAft>
                <a:spcPts val="0"/>
              </a:spcAft>
              <a:buClr>
                <a:schemeClr val="dk1"/>
              </a:buClr>
              <a:buSzPts val="1200"/>
              <a:buFont typeface="Arial"/>
              <a:buChar char="•"/>
            </a:pPr>
            <a:r>
              <a:rPr lang="en-US" sz="1200" b="0" i="0">
                <a:solidFill>
                  <a:schemeClr val="dk1"/>
                </a:solidFill>
                <a:latin typeface="Calibri"/>
                <a:ea typeface="Calibri"/>
                <a:cs typeface="Calibri"/>
                <a:sym typeface="Calibri"/>
              </a:rPr>
              <a:t>Now available for Computer Vision, Text Analytics and Time-Series Forecasting.</a:t>
            </a:r>
            <a:endParaRPr/>
          </a:p>
          <a:p>
            <a:pPr marL="0" lvl="0" indent="0" algn="l" rtl="0">
              <a:lnSpc>
                <a:spcPct val="90000"/>
              </a:lnSpc>
              <a:spcBef>
                <a:spcPts val="333"/>
              </a:spcBef>
              <a:spcAft>
                <a:spcPts val="0"/>
              </a:spcAft>
              <a:buNone/>
            </a:pPr>
            <a:endParaRPr/>
          </a:p>
          <a:p>
            <a:pPr marL="0" lvl="0" indent="0" algn="l" rtl="0">
              <a:lnSpc>
                <a:spcPct val="90000"/>
              </a:lnSpc>
              <a:spcBef>
                <a:spcPts val="333"/>
              </a:spcBef>
              <a:spcAft>
                <a:spcPts val="0"/>
              </a:spcAft>
              <a:buNone/>
            </a:pPr>
            <a:r>
              <a:rPr lang="en-US" sz="1200" b="1" i="0">
                <a:solidFill>
                  <a:schemeClr val="dk1"/>
                </a:solidFill>
                <a:latin typeface="Calibri"/>
                <a:ea typeface="Calibri"/>
                <a:cs typeface="Calibri"/>
                <a:sym typeface="Calibri"/>
              </a:rPr>
              <a:t>Increase your rate of experimentation</a:t>
            </a:r>
            <a:endParaRPr/>
          </a:p>
          <a:p>
            <a:pPr marL="171450" lvl="0" indent="-171450" algn="l" rtl="0">
              <a:lnSpc>
                <a:spcPct val="90000"/>
              </a:lnSpc>
              <a:spcBef>
                <a:spcPts val="333"/>
              </a:spcBef>
              <a:spcAft>
                <a:spcPts val="0"/>
              </a:spcAft>
              <a:buClr>
                <a:schemeClr val="dk1"/>
              </a:buClr>
              <a:buSzPts val="1200"/>
              <a:buFont typeface="Arial"/>
              <a:buChar char="•"/>
            </a:pPr>
            <a:r>
              <a:rPr lang="en-US" sz="1200" b="0" i="0">
                <a:solidFill>
                  <a:schemeClr val="dk1"/>
                </a:solidFill>
                <a:latin typeface="Calibri"/>
                <a:ea typeface="Calibri"/>
                <a:cs typeface="Calibri"/>
                <a:sym typeface="Calibri"/>
              </a:rPr>
              <a:t>Rapidly prototype on your desktop, then easily scale up on virtual machines or scale out using Spark clusters</a:t>
            </a:r>
            <a:endParaRPr/>
          </a:p>
          <a:p>
            <a:pPr marL="171450" lvl="0" indent="-171450" algn="l" rtl="0">
              <a:lnSpc>
                <a:spcPct val="90000"/>
              </a:lnSpc>
              <a:spcBef>
                <a:spcPts val="333"/>
              </a:spcBef>
              <a:spcAft>
                <a:spcPts val="0"/>
              </a:spcAft>
              <a:buClr>
                <a:schemeClr val="dk1"/>
              </a:buClr>
              <a:buSzPts val="1200"/>
              <a:buFont typeface="Arial"/>
              <a:buChar char="•"/>
            </a:pPr>
            <a:r>
              <a:rPr lang="en-US" sz="1200" b="0" i="0">
                <a:solidFill>
                  <a:schemeClr val="dk1"/>
                </a:solidFill>
                <a:latin typeface="Calibri"/>
                <a:ea typeface="Calibri"/>
                <a:cs typeface="Calibri"/>
                <a:sym typeface="Calibri"/>
              </a:rPr>
              <a:t>Proactively manage model performance, identify the best model, and promote it using data-driven insights</a:t>
            </a:r>
            <a:endParaRPr/>
          </a:p>
          <a:p>
            <a:pPr marL="171450" lvl="0" indent="-171450" algn="l" rtl="0">
              <a:lnSpc>
                <a:spcPct val="90000"/>
              </a:lnSpc>
              <a:spcBef>
                <a:spcPts val="333"/>
              </a:spcBef>
              <a:spcAft>
                <a:spcPts val="0"/>
              </a:spcAft>
              <a:buClr>
                <a:schemeClr val="dk1"/>
              </a:buClr>
              <a:buSzPts val="1200"/>
              <a:buFont typeface="Arial"/>
              <a:buChar char="•"/>
            </a:pPr>
            <a:r>
              <a:rPr lang="en-US" sz="1200" b="0" i="0">
                <a:solidFill>
                  <a:schemeClr val="dk1"/>
                </a:solidFill>
                <a:latin typeface="Calibri"/>
                <a:ea typeface="Calibri"/>
                <a:cs typeface="Calibri"/>
                <a:sym typeface="Calibri"/>
              </a:rPr>
              <a:t>Collaborate and share solutions using popular Git repositories.</a:t>
            </a:r>
            <a:endParaRPr/>
          </a:p>
          <a:p>
            <a:pPr marL="0" lvl="0" indent="0" algn="l" rtl="0">
              <a:lnSpc>
                <a:spcPct val="90000"/>
              </a:lnSpc>
              <a:spcBef>
                <a:spcPts val="333"/>
              </a:spcBef>
              <a:spcAft>
                <a:spcPts val="0"/>
              </a:spcAft>
              <a:buNone/>
            </a:pPr>
            <a:endParaRPr/>
          </a:p>
          <a:p>
            <a:pPr marL="0" lvl="0" indent="0" algn="l" rtl="0">
              <a:lnSpc>
                <a:spcPct val="90000"/>
              </a:lnSpc>
              <a:spcBef>
                <a:spcPts val="333"/>
              </a:spcBef>
              <a:spcAft>
                <a:spcPts val="0"/>
              </a:spcAft>
              <a:buNone/>
            </a:pPr>
            <a:r>
              <a:rPr lang="en-US" sz="1200" b="1" i="0">
                <a:solidFill>
                  <a:schemeClr val="dk1"/>
                </a:solidFill>
                <a:latin typeface="Calibri"/>
                <a:ea typeface="Calibri"/>
                <a:cs typeface="Calibri"/>
                <a:sym typeface="Calibri"/>
              </a:rPr>
              <a:t>Deploy and manage your models everywhere</a:t>
            </a:r>
            <a:endParaRPr/>
          </a:p>
          <a:p>
            <a:pPr marL="171450" lvl="0" indent="-171450" algn="l" rtl="0">
              <a:lnSpc>
                <a:spcPct val="90000"/>
              </a:lnSpc>
              <a:spcBef>
                <a:spcPts val="333"/>
              </a:spcBef>
              <a:spcAft>
                <a:spcPts val="0"/>
              </a:spcAft>
              <a:buClr>
                <a:schemeClr val="dk1"/>
              </a:buClr>
              <a:buSzPts val="1200"/>
              <a:buFont typeface="Arial"/>
              <a:buChar char="•"/>
            </a:pPr>
            <a:r>
              <a:rPr lang="en-US" sz="1200" b="0" i="0">
                <a:solidFill>
                  <a:schemeClr val="dk1"/>
                </a:solidFill>
                <a:latin typeface="Calibri"/>
                <a:ea typeface="Calibri"/>
                <a:cs typeface="Calibri"/>
                <a:sym typeface="Calibri"/>
              </a:rPr>
              <a:t>Use Docker containers to deploy models into production faster in the cloud, on-premises, or at the edge</a:t>
            </a:r>
            <a:endParaRPr/>
          </a:p>
          <a:p>
            <a:pPr marL="171450" lvl="0" indent="-171450" algn="l" rtl="0">
              <a:lnSpc>
                <a:spcPct val="90000"/>
              </a:lnSpc>
              <a:spcBef>
                <a:spcPts val="333"/>
              </a:spcBef>
              <a:spcAft>
                <a:spcPts val="0"/>
              </a:spcAft>
              <a:buClr>
                <a:schemeClr val="dk1"/>
              </a:buClr>
              <a:buSzPts val="1200"/>
              <a:buFont typeface="Arial"/>
              <a:buChar char="•"/>
            </a:pPr>
            <a:r>
              <a:rPr lang="en-US" sz="1200" b="0" i="0">
                <a:solidFill>
                  <a:schemeClr val="dk1"/>
                </a:solidFill>
                <a:latin typeface="Calibri"/>
                <a:ea typeface="Calibri"/>
                <a:cs typeface="Calibri"/>
                <a:sym typeface="Calibri"/>
              </a:rPr>
              <a:t>Promote your best performing models into production and retrain them when their performance degrades</a:t>
            </a:r>
            <a:endParaRPr/>
          </a:p>
          <a:p>
            <a:pPr marL="0" lvl="0" indent="0" algn="l" rtl="0">
              <a:lnSpc>
                <a:spcPct val="90000"/>
              </a:lnSpc>
              <a:spcBef>
                <a:spcPts val="333"/>
              </a:spcBef>
              <a:spcAft>
                <a:spcPts val="0"/>
              </a:spcAft>
              <a:buClr>
                <a:schemeClr val="dk1"/>
              </a:buClr>
              <a:buSzPts val="1200"/>
              <a:buFont typeface="Arial"/>
              <a:buNone/>
            </a:pPr>
            <a:endParaRPr sz="1200" b="0" i="0">
              <a:solidFill>
                <a:schemeClr val="dk1"/>
              </a:solidFill>
              <a:latin typeface="Calibri"/>
              <a:ea typeface="Calibri"/>
              <a:cs typeface="Calibri"/>
              <a:sym typeface="Calibri"/>
            </a:endParaRPr>
          </a:p>
          <a:p>
            <a:pPr marL="0" lvl="0" indent="0" algn="l" rtl="0">
              <a:lnSpc>
                <a:spcPct val="90000"/>
              </a:lnSpc>
              <a:spcBef>
                <a:spcPts val="333"/>
              </a:spcBef>
              <a:spcAft>
                <a:spcPts val="0"/>
              </a:spcAft>
              <a:buClr>
                <a:schemeClr val="dk1"/>
              </a:buClr>
              <a:buSzPts val="1200"/>
              <a:buFont typeface="Arial"/>
              <a:buNone/>
            </a:pPr>
            <a:r>
              <a:rPr lang="en-US" sz="1200" b="0" i="0">
                <a:solidFill>
                  <a:schemeClr val="dk1"/>
                </a:solidFill>
                <a:latin typeface="Calibri"/>
                <a:ea typeface="Calibri"/>
                <a:cs typeface="Calibri"/>
                <a:sym typeface="Calibri"/>
              </a:rPr>
              <a:t>Azure Machine Learning Services are built with your needs in mind, providing:</a:t>
            </a:r>
            <a:endParaRPr/>
          </a:p>
          <a:p>
            <a:pPr marL="171450" lvl="0" indent="-171450" algn="l" rtl="0">
              <a:lnSpc>
                <a:spcPct val="90000"/>
              </a:lnSpc>
              <a:spcBef>
                <a:spcPts val="333"/>
              </a:spcBef>
              <a:spcAft>
                <a:spcPts val="0"/>
              </a:spcAft>
              <a:buClr>
                <a:schemeClr val="dk1"/>
              </a:buClr>
              <a:buSzPts val="1200"/>
              <a:buFont typeface="Arial"/>
              <a:buChar char="•"/>
            </a:pPr>
            <a:r>
              <a:rPr lang="en-US" sz="1200" b="0" i="0">
                <a:solidFill>
                  <a:schemeClr val="dk1"/>
                </a:solidFill>
                <a:latin typeface="Calibri"/>
                <a:ea typeface="Calibri"/>
                <a:cs typeface="Calibri"/>
                <a:sym typeface="Calibri"/>
              </a:rPr>
              <a:t>GPU-enabled virtual machines</a:t>
            </a:r>
            <a:endParaRPr/>
          </a:p>
          <a:p>
            <a:pPr marL="171450" lvl="0" indent="-171450" algn="l" rtl="0">
              <a:lnSpc>
                <a:spcPct val="90000"/>
              </a:lnSpc>
              <a:spcBef>
                <a:spcPts val="333"/>
              </a:spcBef>
              <a:spcAft>
                <a:spcPts val="0"/>
              </a:spcAft>
              <a:buClr>
                <a:schemeClr val="dk1"/>
              </a:buClr>
              <a:buSzPts val="1200"/>
              <a:buFont typeface="Arial"/>
              <a:buChar char="•"/>
            </a:pPr>
            <a:r>
              <a:rPr lang="en-US" sz="1200" b="0" i="0">
                <a:solidFill>
                  <a:schemeClr val="dk1"/>
                </a:solidFill>
                <a:latin typeface="Calibri"/>
                <a:ea typeface="Calibri"/>
                <a:cs typeface="Calibri"/>
                <a:sym typeface="Calibri"/>
              </a:rPr>
              <a:t>Low-latency predictions at scale</a:t>
            </a:r>
            <a:endParaRPr/>
          </a:p>
          <a:p>
            <a:pPr marL="171450" lvl="0" indent="-171450" algn="l" rtl="0">
              <a:lnSpc>
                <a:spcPct val="90000"/>
              </a:lnSpc>
              <a:spcBef>
                <a:spcPts val="333"/>
              </a:spcBef>
              <a:spcAft>
                <a:spcPts val="0"/>
              </a:spcAft>
              <a:buClr>
                <a:schemeClr val="dk1"/>
              </a:buClr>
              <a:buSzPts val="1200"/>
              <a:buFont typeface="Arial"/>
              <a:buChar char="•"/>
            </a:pPr>
            <a:r>
              <a:rPr lang="en-US" sz="1200" b="0" i="0">
                <a:solidFill>
                  <a:schemeClr val="dk1"/>
                </a:solidFill>
                <a:latin typeface="Calibri"/>
                <a:ea typeface="Calibri"/>
                <a:cs typeface="Calibri"/>
                <a:sym typeface="Calibri"/>
              </a:rPr>
              <a:t>Integration with popular Python IDEs</a:t>
            </a:r>
            <a:endParaRPr/>
          </a:p>
          <a:p>
            <a:pPr marL="171450" lvl="0" indent="-171450" algn="l" rtl="0">
              <a:lnSpc>
                <a:spcPct val="90000"/>
              </a:lnSpc>
              <a:spcBef>
                <a:spcPts val="333"/>
              </a:spcBef>
              <a:spcAft>
                <a:spcPts val="0"/>
              </a:spcAft>
              <a:buClr>
                <a:schemeClr val="dk1"/>
              </a:buClr>
              <a:buSzPts val="1200"/>
              <a:buFont typeface="Arial"/>
              <a:buChar char="•"/>
            </a:pPr>
            <a:r>
              <a:rPr lang="en-US" sz="1200" b="0" i="0">
                <a:solidFill>
                  <a:schemeClr val="dk1"/>
                </a:solidFill>
                <a:latin typeface="Calibri"/>
                <a:ea typeface="Calibri"/>
                <a:cs typeface="Calibri"/>
                <a:sym typeface="Calibri"/>
              </a:rPr>
              <a:t>Role-based access controls</a:t>
            </a:r>
            <a:endParaRPr/>
          </a:p>
          <a:p>
            <a:pPr marL="171450" lvl="0" indent="-171450" algn="l" rtl="0">
              <a:lnSpc>
                <a:spcPct val="90000"/>
              </a:lnSpc>
              <a:spcBef>
                <a:spcPts val="333"/>
              </a:spcBef>
              <a:spcAft>
                <a:spcPts val="0"/>
              </a:spcAft>
              <a:buClr>
                <a:schemeClr val="dk1"/>
              </a:buClr>
              <a:buSzPts val="1200"/>
              <a:buFont typeface="Arial"/>
              <a:buChar char="•"/>
            </a:pPr>
            <a:r>
              <a:rPr lang="en-US" sz="1200" b="0" i="0">
                <a:solidFill>
                  <a:schemeClr val="dk1"/>
                </a:solidFill>
                <a:latin typeface="Calibri"/>
                <a:ea typeface="Calibri"/>
                <a:cs typeface="Calibri"/>
                <a:sym typeface="Calibri"/>
              </a:rPr>
              <a:t>Model versioning</a:t>
            </a:r>
            <a:endParaRPr/>
          </a:p>
          <a:p>
            <a:pPr marL="171450" lvl="0" indent="-171450" algn="l" rtl="0">
              <a:lnSpc>
                <a:spcPct val="90000"/>
              </a:lnSpc>
              <a:spcBef>
                <a:spcPts val="333"/>
              </a:spcBef>
              <a:spcAft>
                <a:spcPts val="0"/>
              </a:spcAft>
              <a:buClr>
                <a:schemeClr val="dk1"/>
              </a:buClr>
              <a:buSzPts val="1200"/>
              <a:buFont typeface="Arial"/>
              <a:buChar char="•"/>
            </a:pPr>
            <a:r>
              <a:rPr lang="en-US" sz="1200" b="0" i="0">
                <a:solidFill>
                  <a:schemeClr val="dk1"/>
                </a:solidFill>
                <a:latin typeface="Calibri"/>
                <a:ea typeface="Calibri"/>
                <a:cs typeface="Calibri"/>
                <a:sym typeface="Calibri"/>
              </a:rPr>
              <a:t>Automated model retraining</a:t>
            </a:r>
            <a:endParaRPr/>
          </a:p>
          <a:p>
            <a:pPr marL="0" lvl="0" indent="0" algn="l" rtl="0">
              <a:lnSpc>
                <a:spcPct val="90000"/>
              </a:lnSpc>
              <a:spcBef>
                <a:spcPts val="333"/>
              </a:spcBef>
              <a:spcAft>
                <a:spcPts val="0"/>
              </a:spcAft>
              <a:buClr>
                <a:schemeClr val="dk1"/>
              </a:buClr>
              <a:buSzPts val="1200"/>
              <a:buFont typeface="Arial"/>
              <a:buNone/>
            </a:pPr>
            <a:endParaRPr sz="1200" b="0" i="0">
              <a:solidFill>
                <a:schemeClr val="dk1"/>
              </a:solidFill>
              <a:latin typeface="Calibri"/>
              <a:ea typeface="Calibri"/>
              <a:cs typeface="Calibri"/>
              <a:sym typeface="Calibri"/>
            </a:endParaRPr>
          </a:p>
          <a:p>
            <a:pPr marL="0" lvl="0" indent="0" algn="l" rtl="0">
              <a:lnSpc>
                <a:spcPct val="90000"/>
              </a:lnSpc>
              <a:spcBef>
                <a:spcPts val="333"/>
              </a:spcBef>
              <a:spcAft>
                <a:spcPts val="0"/>
              </a:spcAft>
              <a:buNone/>
            </a:pPr>
            <a:r>
              <a:rPr lang="en-US" sz="1200" b="1" i="0">
                <a:solidFill>
                  <a:schemeClr val="dk1"/>
                </a:solidFill>
                <a:latin typeface="Calibri"/>
                <a:ea typeface="Calibri"/>
                <a:cs typeface="Calibri"/>
                <a:sym typeface="Calibri"/>
              </a:rPr>
              <a:t>(Optional: other services)</a:t>
            </a:r>
            <a:endParaRPr/>
          </a:p>
          <a:p>
            <a:pPr marL="171450" lvl="0" indent="-171450" algn="l" rtl="0">
              <a:lnSpc>
                <a:spcPct val="90000"/>
              </a:lnSpc>
              <a:spcBef>
                <a:spcPts val="333"/>
              </a:spcBef>
              <a:spcAft>
                <a:spcPts val="0"/>
              </a:spcAft>
              <a:buClr>
                <a:schemeClr val="dk1"/>
              </a:buClr>
              <a:buSzPts val="1200"/>
              <a:buFont typeface="Arial"/>
              <a:buChar char="•"/>
            </a:pPr>
            <a:r>
              <a:rPr lang="en-US" sz="1200" b="0" i="0">
                <a:solidFill>
                  <a:schemeClr val="dk1"/>
                </a:solidFill>
                <a:latin typeface="Calibri"/>
                <a:ea typeface="Calibri"/>
                <a:cs typeface="Calibri"/>
                <a:sym typeface="Calibri"/>
              </a:rPr>
              <a:t>Azure Machine Learning Workbench integrates with ONNX models</a:t>
            </a:r>
            <a:endParaRPr/>
          </a:p>
          <a:p>
            <a:pPr marL="171450" lvl="0" indent="-171450" algn="l" rtl="0">
              <a:lnSpc>
                <a:spcPct val="90000"/>
              </a:lnSpc>
              <a:spcBef>
                <a:spcPts val="333"/>
              </a:spcBef>
              <a:spcAft>
                <a:spcPts val="0"/>
              </a:spcAft>
              <a:buClr>
                <a:schemeClr val="dk1"/>
              </a:buClr>
              <a:buSzPts val="1200"/>
              <a:buFont typeface="Arial"/>
              <a:buChar char="•"/>
            </a:pPr>
            <a:r>
              <a:rPr lang="en-US" sz="1200" b="0" i="0">
                <a:solidFill>
                  <a:schemeClr val="dk1"/>
                </a:solidFill>
                <a:latin typeface="Calibri"/>
                <a:ea typeface="Calibri"/>
                <a:cs typeface="Calibri"/>
                <a:sym typeface="Calibri"/>
              </a:rPr>
              <a:t>Work with your ONNX models from Visual Studio Code Tools for AI. </a:t>
            </a:r>
            <a:endParaRPr/>
          </a:p>
          <a:p>
            <a:pPr marL="628650" lvl="1" indent="-171450" algn="l" rtl="0">
              <a:lnSpc>
                <a:spcPct val="90000"/>
              </a:lnSpc>
              <a:spcBef>
                <a:spcPts val="333"/>
              </a:spcBef>
              <a:spcAft>
                <a:spcPts val="0"/>
              </a:spcAft>
              <a:buClr>
                <a:schemeClr val="dk1"/>
              </a:buClr>
              <a:buSzPts val="1200"/>
              <a:buFont typeface="Arial"/>
              <a:buChar char="•"/>
            </a:pPr>
            <a:r>
              <a:rPr lang="en-US" sz="1200" b="0" i="0">
                <a:solidFill>
                  <a:schemeClr val="dk1"/>
                </a:solidFill>
                <a:latin typeface="Calibri"/>
                <a:ea typeface="Calibri"/>
                <a:cs typeface="Calibri"/>
                <a:sym typeface="Calibri"/>
              </a:rPr>
              <a:t>Build deep learning models and call services straight from your favorite IDE easier with Azure Machine Learning services built right in. </a:t>
            </a:r>
            <a:endParaRPr/>
          </a:p>
          <a:p>
            <a:pPr marL="628650" lvl="1" indent="-171450" algn="l" rtl="0">
              <a:lnSpc>
                <a:spcPct val="90000"/>
              </a:lnSpc>
              <a:spcBef>
                <a:spcPts val="333"/>
              </a:spcBef>
              <a:spcAft>
                <a:spcPts val="0"/>
              </a:spcAft>
              <a:buClr>
                <a:schemeClr val="dk1"/>
              </a:buClr>
              <a:buSzPts val="1200"/>
              <a:buFont typeface="Arial"/>
              <a:buChar char="•"/>
            </a:pPr>
            <a:r>
              <a:rPr lang="en-US" sz="1200" b="0" i="0">
                <a:solidFill>
                  <a:schemeClr val="dk1"/>
                </a:solidFill>
                <a:latin typeface="Calibri"/>
                <a:ea typeface="Calibri"/>
                <a:cs typeface="Calibri"/>
                <a:sym typeface="Calibri"/>
              </a:rPr>
              <a:t>Create a seamless developer experience across desktop, cloud, or at the edge.</a:t>
            </a:r>
            <a:endParaRPr/>
          </a:p>
          <a:p>
            <a:pPr marL="171450" lvl="0" indent="-171450" algn="l" rtl="0">
              <a:lnSpc>
                <a:spcPct val="90000"/>
              </a:lnSpc>
              <a:spcBef>
                <a:spcPts val="333"/>
              </a:spcBef>
              <a:spcAft>
                <a:spcPts val="0"/>
              </a:spcAft>
              <a:buClr>
                <a:schemeClr val="dk1"/>
              </a:buClr>
              <a:buSzPts val="1200"/>
              <a:buFont typeface="Arial"/>
              <a:buChar char="•"/>
            </a:pPr>
            <a:r>
              <a:rPr lang="en-US" sz="1200" b="0" i="0">
                <a:solidFill>
                  <a:schemeClr val="dk1"/>
                </a:solidFill>
                <a:latin typeface="Calibri"/>
                <a:ea typeface="Calibri"/>
                <a:cs typeface="Calibri"/>
                <a:sym typeface="Calibri"/>
              </a:rPr>
              <a:t>AI Toolkit for Azure IoT Edge</a:t>
            </a:r>
            <a:endParaRPr/>
          </a:p>
          <a:p>
            <a:pPr marL="171450" lvl="0" indent="-171450" algn="l" rtl="0">
              <a:lnSpc>
                <a:spcPct val="90000"/>
              </a:lnSpc>
              <a:spcBef>
                <a:spcPts val="333"/>
              </a:spcBef>
              <a:spcAft>
                <a:spcPts val="0"/>
              </a:spcAft>
              <a:buClr>
                <a:schemeClr val="dk1"/>
              </a:buClr>
              <a:buSzPts val="1200"/>
              <a:buFont typeface="Arial"/>
              <a:buChar char="•"/>
            </a:pPr>
            <a:r>
              <a:rPr lang="en-US" sz="1200" b="0" i="0">
                <a:solidFill>
                  <a:schemeClr val="dk1"/>
                </a:solidFill>
                <a:latin typeface="Calibri"/>
                <a:ea typeface="Calibri"/>
                <a:cs typeface="Calibri"/>
                <a:sym typeface="Calibri"/>
              </a:rPr>
              <a:t>MMLSpark is an open-source Spark package</a:t>
            </a:r>
            <a:r>
              <a:rPr lang="en-US" sz="1200" b="1" i="0">
                <a:solidFill>
                  <a:schemeClr val="dk1"/>
                </a:solidFill>
                <a:latin typeface="Calibri"/>
                <a:ea typeface="Calibri"/>
                <a:cs typeface="Calibri"/>
                <a:sym typeface="Calibri"/>
              </a:rPr>
              <a:t> </a:t>
            </a:r>
            <a:r>
              <a:rPr lang="en-US" sz="1200" b="0" i="0">
                <a:solidFill>
                  <a:schemeClr val="dk1"/>
                </a:solidFill>
                <a:latin typeface="Calibri"/>
                <a:ea typeface="Calibri"/>
                <a:cs typeface="Calibri"/>
                <a:sym typeface="Calibri"/>
              </a:rPr>
              <a:t>that enables you to quickly create powerful, highly-scalable predictive and analytical models for large image and text datasets by using deep learning and data science tools for Apache Spark.</a:t>
            </a:r>
            <a:endParaRPr/>
          </a:p>
          <a:p>
            <a:pPr marL="0" lvl="0" indent="0" algn="l" rtl="0">
              <a:lnSpc>
                <a:spcPct val="90000"/>
              </a:lnSpc>
              <a:spcBef>
                <a:spcPts val="333"/>
              </a:spcBef>
              <a:spcAft>
                <a:spcPts val="0"/>
              </a:spcAft>
              <a:buNone/>
            </a:pPr>
            <a:endParaRPr sz="1200" b="0" i="0">
              <a:solidFill>
                <a:schemeClr val="dk1"/>
              </a:solidFill>
              <a:latin typeface="Calibri"/>
              <a:ea typeface="Calibri"/>
              <a:cs typeface="Calibri"/>
              <a:sym typeface="Calibri"/>
            </a:endParaRPr>
          </a:p>
          <a:p>
            <a:pPr marL="0" lvl="0" indent="0" algn="l" rtl="0">
              <a:lnSpc>
                <a:spcPct val="90000"/>
              </a:lnSpc>
              <a:spcBef>
                <a:spcPts val="333"/>
              </a:spcBef>
              <a:spcAft>
                <a:spcPts val="0"/>
              </a:spcAft>
              <a:buNone/>
            </a:pPr>
            <a:r>
              <a:rPr lang="en-US" sz="1200" b="0" i="0">
                <a:solidFill>
                  <a:schemeClr val="dk1"/>
                </a:solidFill>
                <a:latin typeface="Calibri"/>
                <a:ea typeface="Calibri"/>
                <a:cs typeface="Calibri"/>
                <a:sym typeface="Calibri"/>
              </a:rPr>
              <a:t>Azure Machine Learning Services seamlessly integrates with the rest of the Azure portfolio.</a:t>
            </a:r>
            <a:endParaRPr/>
          </a:p>
          <a:p>
            <a:pPr marL="0" lvl="0" indent="0" algn="l" rtl="0">
              <a:lnSpc>
                <a:spcPct val="90000"/>
              </a:lnSpc>
              <a:spcBef>
                <a:spcPts val="333"/>
              </a:spcBef>
              <a:spcAft>
                <a:spcPts val="0"/>
              </a:spcAft>
              <a:buNone/>
            </a:pPr>
            <a:endParaRPr sz="1200" b="0" i="0">
              <a:solidFill>
                <a:schemeClr val="dk1"/>
              </a:solidFill>
              <a:latin typeface="Calibri"/>
              <a:ea typeface="Calibri"/>
              <a:cs typeface="Calibri"/>
              <a:sym typeface="Calibri"/>
            </a:endParaRPr>
          </a:p>
          <a:p>
            <a:pPr marL="0" lvl="0" indent="0" algn="l" rtl="0">
              <a:lnSpc>
                <a:spcPct val="90000"/>
              </a:lnSpc>
              <a:spcBef>
                <a:spcPts val="333"/>
              </a:spcBef>
              <a:spcAft>
                <a:spcPts val="0"/>
              </a:spcAft>
              <a:buNone/>
            </a:pPr>
            <a:r>
              <a:rPr lang="en-US" sz="1200" b="1" i="0">
                <a:solidFill>
                  <a:schemeClr val="dk1"/>
                </a:solidFill>
                <a:latin typeface="Calibri"/>
                <a:ea typeface="Calibri"/>
                <a:cs typeface="Calibri"/>
                <a:sym typeface="Calibri"/>
              </a:rPr>
              <a:t>&lt;Transition&gt;: Azure Machine Learning Services allows you to deploy models to many different production environments.</a:t>
            </a:r>
            <a:endParaRPr/>
          </a:p>
          <a:p>
            <a:pPr marL="0" lvl="0" indent="0" algn="l" rtl="0">
              <a:lnSpc>
                <a:spcPct val="90000"/>
              </a:lnSpc>
              <a:spcBef>
                <a:spcPts val="333"/>
              </a:spcBef>
              <a:spcAft>
                <a:spcPts val="0"/>
              </a:spcAft>
              <a:buNone/>
            </a:pPr>
            <a:endParaRPr/>
          </a:p>
        </p:txBody>
      </p:sp>
      <p:sp>
        <p:nvSpPr>
          <p:cNvPr id="4831" name="Google Shape;4831;p10:notes"/>
          <p:cNvSpPr txBox="1">
            <a:spLocks noGrp="1"/>
          </p:cNvSpPr>
          <p:nvPr>
            <p:ph type="sldNum" idx="12"/>
          </p:nvPr>
        </p:nvSpPr>
        <p:spPr>
          <a:xfrm>
            <a:off x="5909309" y="8685213"/>
            <a:ext cx="947103"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8</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8"/>
        <p:cNvGrpSpPr/>
        <p:nvPr/>
      </p:nvGrpSpPr>
      <p:grpSpPr>
        <a:xfrm>
          <a:off x="0" y="0"/>
          <a:ext cx="0" cy="0"/>
          <a:chOff x="0" y="0"/>
          <a:chExt cx="0" cy="0"/>
        </a:xfrm>
      </p:grpSpPr>
      <p:sp>
        <p:nvSpPr>
          <p:cNvPr id="4979" name="Google Shape;4979;p1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333"/>
              </a:spcAft>
              <a:buNone/>
            </a:pPr>
            <a:endParaRPr/>
          </a:p>
        </p:txBody>
      </p:sp>
      <p:sp>
        <p:nvSpPr>
          <p:cNvPr id="4980" name="Google Shape;4980;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9.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9.xml"/></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5.jpg"/><Relationship Id="rId1" Type="http://schemas.openxmlformats.org/officeDocument/2006/relationships/slideMaster" Target="../slideMasters/slideMaster9.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26.jpg"/><Relationship Id="rId1" Type="http://schemas.openxmlformats.org/officeDocument/2006/relationships/slideMaster" Target="../slideMasters/slideMaster9.xml"/><Relationship Id="rId4" Type="http://schemas.openxmlformats.org/officeDocument/2006/relationships/image" Target="../media/image28.jpg"/></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9.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9.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9.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Master" Target="../slideMasters/slideMaster2.xml"/><Relationship Id="rId4" Type="http://schemas.openxmlformats.org/officeDocument/2006/relationships/image" Target="../media/image9.jp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Master" Target="../slideMasters/slideMaster3.xml"/><Relationship Id="rId4" Type="http://schemas.openxmlformats.org/officeDocument/2006/relationships/image" Target="../media/image9.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g"/><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g"/><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Visual Studio Live! Redmond 2014" type="title">
  <p:cSld name="TITLE">
    <p:spTree>
      <p:nvGrpSpPr>
        <p:cNvPr id="1" name="Shape 14"/>
        <p:cNvGrpSpPr/>
        <p:nvPr/>
      </p:nvGrpSpPr>
      <p:grpSpPr>
        <a:xfrm>
          <a:off x="0" y="0"/>
          <a:ext cx="0" cy="0"/>
          <a:chOff x="0" y="0"/>
          <a:chExt cx="0" cy="0"/>
        </a:xfrm>
      </p:grpSpPr>
      <p:sp>
        <p:nvSpPr>
          <p:cNvPr id="15" name="Google Shape;15;p2"/>
          <p:cNvSpPr txBox="1">
            <a:spLocks noGrp="1"/>
          </p:cNvSpPr>
          <p:nvPr>
            <p:ph type="ctrTitle"/>
          </p:nvPr>
        </p:nvSpPr>
        <p:spPr>
          <a:xfrm>
            <a:off x="914400" y="2130429"/>
            <a:ext cx="10363200" cy="14700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 name="Google Shape;16;p2"/>
          <p:cNvSpPr txBox="1">
            <a:spLocks noGrp="1"/>
          </p:cNvSpPr>
          <p:nvPr>
            <p:ph type="subTitle" idx="1"/>
          </p:nvPr>
        </p:nvSpPr>
        <p:spPr>
          <a:xfrm>
            <a:off x="1828800" y="3886200"/>
            <a:ext cx="8534400" cy="1752600"/>
          </a:xfrm>
          <a:prstGeom prst="rect">
            <a:avLst/>
          </a:prstGeom>
          <a:noFill/>
          <a:ln>
            <a:noFill/>
          </a:ln>
        </p:spPr>
        <p:txBody>
          <a:bodyPr spcFirstLastPara="1" wrap="square" lIns="91425" tIns="45700" rIns="91425" bIns="45700" anchor="t" anchorCtr="0"/>
          <a:lstStyle>
            <a:lvl1pPr lvl="0" algn="ctr">
              <a:spcBef>
                <a:spcPts val="853"/>
              </a:spcBef>
              <a:spcAft>
                <a:spcPts val="0"/>
              </a:spcAft>
              <a:buSzPts val="4267"/>
              <a:buNone/>
              <a:defRPr>
                <a:solidFill>
                  <a:srgbClr val="888888"/>
                </a:solidFill>
              </a:defRPr>
            </a:lvl1pPr>
            <a:lvl2pPr lvl="1" algn="ctr">
              <a:spcBef>
                <a:spcPts val="747"/>
              </a:spcBef>
              <a:spcAft>
                <a:spcPts val="0"/>
              </a:spcAft>
              <a:buSzPts val="3733"/>
              <a:buNone/>
              <a:defRPr>
                <a:solidFill>
                  <a:srgbClr val="888888"/>
                </a:solidFill>
              </a:defRPr>
            </a:lvl2pPr>
            <a:lvl3pPr lvl="2" algn="ctr">
              <a:spcBef>
                <a:spcPts val="640"/>
              </a:spcBef>
              <a:spcAft>
                <a:spcPts val="0"/>
              </a:spcAft>
              <a:buSzPts val="3200"/>
              <a:buNone/>
              <a:defRPr>
                <a:solidFill>
                  <a:srgbClr val="888888"/>
                </a:solidFill>
              </a:defRPr>
            </a:lvl3pPr>
            <a:lvl4pPr lvl="3" algn="ctr">
              <a:spcBef>
                <a:spcPts val="533"/>
              </a:spcBef>
              <a:spcAft>
                <a:spcPts val="0"/>
              </a:spcAft>
              <a:buSzPts val="2667"/>
              <a:buNone/>
              <a:defRPr>
                <a:solidFill>
                  <a:srgbClr val="888888"/>
                </a:solidFill>
              </a:defRPr>
            </a:lvl4pPr>
            <a:lvl5pPr lvl="4" algn="ctr">
              <a:spcBef>
                <a:spcPts val="533"/>
              </a:spcBef>
              <a:spcAft>
                <a:spcPts val="0"/>
              </a:spcAft>
              <a:buSzPts val="2667"/>
              <a:buNone/>
              <a:defRPr>
                <a:solidFill>
                  <a:srgbClr val="888888"/>
                </a:solidFill>
              </a:defRPr>
            </a:lvl5pPr>
            <a:lvl6pPr lvl="5" algn="ctr">
              <a:spcBef>
                <a:spcPts val="533"/>
              </a:spcBef>
              <a:spcAft>
                <a:spcPts val="0"/>
              </a:spcAft>
              <a:buClr>
                <a:srgbClr val="888888"/>
              </a:buClr>
              <a:buSzPts val="2667"/>
              <a:buNone/>
              <a:defRPr>
                <a:solidFill>
                  <a:srgbClr val="888888"/>
                </a:solidFill>
              </a:defRPr>
            </a:lvl6pPr>
            <a:lvl7pPr lvl="6" algn="ctr">
              <a:spcBef>
                <a:spcPts val="533"/>
              </a:spcBef>
              <a:spcAft>
                <a:spcPts val="0"/>
              </a:spcAft>
              <a:buClr>
                <a:srgbClr val="888888"/>
              </a:buClr>
              <a:buSzPts val="2667"/>
              <a:buNone/>
              <a:defRPr>
                <a:solidFill>
                  <a:srgbClr val="888888"/>
                </a:solidFill>
              </a:defRPr>
            </a:lvl7pPr>
            <a:lvl8pPr lvl="7" algn="ctr">
              <a:spcBef>
                <a:spcPts val="533"/>
              </a:spcBef>
              <a:spcAft>
                <a:spcPts val="0"/>
              </a:spcAft>
              <a:buClr>
                <a:srgbClr val="888888"/>
              </a:buClr>
              <a:buSzPts val="2667"/>
              <a:buNone/>
              <a:defRPr>
                <a:solidFill>
                  <a:srgbClr val="888888"/>
                </a:solidFill>
              </a:defRPr>
            </a:lvl8pPr>
            <a:lvl9pPr lvl="8" algn="ctr">
              <a:spcBef>
                <a:spcPts val="533"/>
              </a:spcBef>
              <a:spcAft>
                <a:spcPts val="0"/>
              </a:spcAft>
              <a:buClr>
                <a:srgbClr val="888888"/>
              </a:buClr>
              <a:buSzPts val="2667"/>
              <a:buNone/>
              <a:defRPr>
                <a:solidFill>
                  <a:srgbClr val="888888"/>
                </a:solidFill>
              </a:defRPr>
            </a:lvl9pPr>
          </a:lstStyle>
          <a:p>
            <a:endParaRPr/>
          </a:p>
        </p:txBody>
      </p:sp>
      <p:sp>
        <p:nvSpPr>
          <p:cNvPr id="17" name="Google Shape;17;p2"/>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 name="Google Shape;18;p2"/>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2"/>
        <p:cNvGrpSpPr/>
        <p:nvPr/>
      </p:nvGrpSpPr>
      <p:grpSpPr>
        <a:xfrm>
          <a:off x="0" y="0"/>
          <a:ext cx="0" cy="0"/>
          <a:chOff x="0" y="0"/>
          <a:chExt cx="0" cy="0"/>
        </a:xfrm>
      </p:grpSpPr>
      <p:sp>
        <p:nvSpPr>
          <p:cNvPr id="63" name="Google Shape;63;p11"/>
          <p:cNvSpPr txBox="1">
            <a:spLocks noGrp="1"/>
          </p:cNvSpPr>
          <p:nvPr>
            <p:ph type="title"/>
          </p:nvPr>
        </p:nvSpPr>
        <p:spPr>
          <a:xfrm>
            <a:off x="609600" y="274639"/>
            <a:ext cx="10972800" cy="1143000"/>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11"/>
          <p:cNvSpPr txBox="1">
            <a:spLocks noGrp="1"/>
          </p:cNvSpPr>
          <p:nvPr>
            <p:ph type="body" idx="1"/>
          </p:nvPr>
        </p:nvSpPr>
        <p:spPr>
          <a:xfrm rot="5400000">
            <a:off x="3833019" y="-1623217"/>
            <a:ext cx="4525963" cy="10972800"/>
          </a:xfrm>
          <a:prstGeom prst="rect">
            <a:avLst/>
          </a:prstGeom>
          <a:noFill/>
          <a:ln>
            <a:noFill/>
          </a:ln>
        </p:spPr>
        <p:txBody>
          <a:bodyPr spcFirstLastPara="1" wrap="square" lIns="91425" tIns="45700" rIns="91425" bIns="45700" anchor="t" anchorCtr="0"/>
          <a:lstStyle>
            <a:lvl1pPr marL="457200" lvl="0" indent="-342900" algn="l">
              <a:spcBef>
                <a:spcPts val="360"/>
              </a:spcBef>
              <a:spcAft>
                <a:spcPts val="0"/>
              </a:spcAft>
              <a:buSzPts val="1800"/>
              <a:buChar char="•"/>
              <a:defRPr/>
            </a:lvl1pPr>
            <a:lvl2pPr marL="914400" lvl="1" indent="-342900" algn="l">
              <a:spcBef>
                <a:spcPts val="360"/>
              </a:spcBef>
              <a:spcAft>
                <a:spcPts val="0"/>
              </a:spcAft>
              <a:buSzPts val="1800"/>
              <a:buChar char="–"/>
              <a:defRPr/>
            </a:lvl2pPr>
            <a:lvl3pPr marL="1371600" lvl="2" indent="-342900" algn="l">
              <a:spcBef>
                <a:spcPts val="360"/>
              </a:spcBef>
              <a:spcAft>
                <a:spcPts val="0"/>
              </a:spcAft>
              <a:buSzPts val="1800"/>
              <a:buChar char="•"/>
              <a:defRPr/>
            </a:lvl3pPr>
            <a:lvl4pPr marL="1828800" lvl="3" indent="-342900" algn="l">
              <a:spcBef>
                <a:spcPts val="360"/>
              </a:spcBef>
              <a:spcAft>
                <a:spcPts val="0"/>
              </a:spcAft>
              <a:buSzPts val="1800"/>
              <a:buChar char="–"/>
              <a:defRPr/>
            </a:lvl4pPr>
            <a:lvl5pPr marL="2286000" lvl="4" indent="-342900" algn="l">
              <a:spcBef>
                <a:spcPts val="360"/>
              </a:spcBef>
              <a:spcAft>
                <a:spcPts val="0"/>
              </a:spcAft>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65" name="Google Shape;65;p11"/>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11"/>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4151"/>
        <p:cNvGrpSpPr/>
        <p:nvPr/>
      </p:nvGrpSpPr>
      <p:grpSpPr>
        <a:xfrm>
          <a:off x="0" y="0"/>
          <a:ext cx="0" cy="0"/>
          <a:chOff x="0" y="0"/>
          <a:chExt cx="0" cy="0"/>
        </a:xfrm>
      </p:grpSpPr>
    </p:spTree>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Thank you white">
  <p:cSld name="Thank you white">
    <p:spTree>
      <p:nvGrpSpPr>
        <p:cNvPr id="1" name="Shape 4152"/>
        <p:cNvGrpSpPr/>
        <p:nvPr/>
      </p:nvGrpSpPr>
      <p:grpSpPr>
        <a:xfrm>
          <a:off x="0" y="0"/>
          <a:ext cx="0" cy="0"/>
          <a:chOff x="0" y="0"/>
          <a:chExt cx="0" cy="0"/>
        </a:xfrm>
      </p:grpSpPr>
      <p:sp>
        <p:nvSpPr>
          <p:cNvPr id="4153" name="Google Shape;4153;p107"/>
          <p:cNvSpPr txBox="1">
            <a:spLocks noGrp="1"/>
          </p:cNvSpPr>
          <p:nvPr>
            <p:ph type="title"/>
          </p:nvPr>
        </p:nvSpPr>
        <p:spPr>
          <a:xfrm>
            <a:off x="426424" y="1829711"/>
            <a:ext cx="7477800" cy="1473300"/>
          </a:xfrm>
          <a:prstGeom prst="rect">
            <a:avLst/>
          </a:prstGeom>
          <a:noFill/>
          <a:ln>
            <a:noFill/>
          </a:ln>
        </p:spPr>
        <p:txBody>
          <a:bodyPr spcFirstLastPara="1" wrap="square" lIns="0" tIns="0" rIns="0" bIns="0" anchor="t" anchorCtr="0"/>
          <a:lstStyle>
            <a:lvl1pPr lvl="0" algn="l" rtl="0">
              <a:lnSpc>
                <a:spcPct val="100000"/>
              </a:lnSpc>
              <a:spcBef>
                <a:spcPts val="0"/>
              </a:spcBef>
              <a:spcAft>
                <a:spcPts val="0"/>
              </a:spcAft>
              <a:buClr>
                <a:schemeClr val="dk1"/>
              </a:buClr>
              <a:buSzPts val="2500"/>
              <a:buFont typeface="Quattrocento Sans"/>
              <a:buNone/>
              <a:defRPr sz="2500">
                <a:solidFill>
                  <a:schemeClr val="dk1"/>
                </a:solidFill>
              </a:defRPr>
            </a:lvl1pPr>
            <a:lvl2pPr lvl="1" rtl="0">
              <a:spcBef>
                <a:spcPts val="130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154" name="Google Shape;4154;p107"/>
          <p:cNvSpPr txBox="1"/>
          <p:nvPr/>
        </p:nvSpPr>
        <p:spPr>
          <a:xfrm>
            <a:off x="428494" y="6318462"/>
            <a:ext cx="4482000" cy="1077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US" sz="700">
                <a:solidFill>
                  <a:srgbClr val="000000"/>
                </a:solidFill>
                <a:latin typeface="Quattrocento Sans"/>
                <a:ea typeface="Quattrocento Sans"/>
                <a:cs typeface="Quattrocento Sans"/>
                <a:sym typeface="Quattrocento Sans"/>
              </a:rPr>
              <a:t>© Copyright Microsoft Corporation. All rights reserved. </a:t>
            </a:r>
            <a:endParaRPr sz="1400"/>
          </a:p>
        </p:txBody>
      </p:sp>
      <p:pic>
        <p:nvPicPr>
          <p:cNvPr id="4155" name="Google Shape;4155;p107"/>
          <p:cNvPicPr preferRelativeResize="0"/>
          <p:nvPr/>
        </p:nvPicPr>
        <p:blipFill rotWithShape="1">
          <a:blip r:embed="rId2">
            <a:alphaModFix/>
          </a:blip>
          <a:srcRect/>
          <a:stretch/>
        </p:blipFill>
        <p:spPr>
          <a:xfrm>
            <a:off x="429545" y="437137"/>
            <a:ext cx="896425" cy="190191"/>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Thank you blue">
  <p:cSld name="Thank you blue">
    <p:bg>
      <p:bgPr>
        <a:solidFill>
          <a:schemeClr val="dk2"/>
        </a:solidFill>
        <a:effectLst/>
      </p:bgPr>
    </p:bg>
    <p:spTree>
      <p:nvGrpSpPr>
        <p:cNvPr id="1" name="Shape 4156"/>
        <p:cNvGrpSpPr/>
        <p:nvPr/>
      </p:nvGrpSpPr>
      <p:grpSpPr>
        <a:xfrm>
          <a:off x="0" y="0"/>
          <a:ext cx="0" cy="0"/>
          <a:chOff x="0" y="0"/>
          <a:chExt cx="0" cy="0"/>
        </a:xfrm>
      </p:grpSpPr>
      <p:sp>
        <p:nvSpPr>
          <p:cNvPr id="4157" name="Google Shape;4157;p108"/>
          <p:cNvSpPr txBox="1">
            <a:spLocks noGrp="1"/>
          </p:cNvSpPr>
          <p:nvPr>
            <p:ph type="title"/>
          </p:nvPr>
        </p:nvSpPr>
        <p:spPr>
          <a:xfrm>
            <a:off x="426425" y="1829711"/>
            <a:ext cx="7477800" cy="1473300"/>
          </a:xfrm>
          <a:prstGeom prst="rect">
            <a:avLst/>
          </a:prstGeom>
          <a:noFill/>
          <a:ln>
            <a:noFill/>
          </a:ln>
        </p:spPr>
        <p:txBody>
          <a:bodyPr spcFirstLastPara="1" wrap="square" lIns="0" tIns="0" rIns="0" bIns="0" anchor="t" anchorCtr="0"/>
          <a:lstStyle>
            <a:lvl1pPr lvl="0" algn="l" rtl="0">
              <a:lnSpc>
                <a:spcPct val="100000"/>
              </a:lnSpc>
              <a:spcBef>
                <a:spcPts val="0"/>
              </a:spcBef>
              <a:spcAft>
                <a:spcPts val="0"/>
              </a:spcAft>
              <a:buClr>
                <a:schemeClr val="lt1"/>
              </a:buClr>
              <a:buSzPts val="2500"/>
              <a:buFont typeface="Quattrocento Sans"/>
              <a:buNone/>
              <a:defRPr sz="2500">
                <a:solidFill>
                  <a:schemeClr val="lt1"/>
                </a:solidFill>
              </a:defRPr>
            </a:lvl1pPr>
            <a:lvl2pPr lvl="1" rtl="0">
              <a:spcBef>
                <a:spcPts val="130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158" name="Google Shape;4158;p108"/>
          <p:cNvSpPr txBox="1"/>
          <p:nvPr/>
        </p:nvSpPr>
        <p:spPr>
          <a:xfrm>
            <a:off x="428494" y="6318462"/>
            <a:ext cx="4482000" cy="1077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US" sz="700">
                <a:solidFill>
                  <a:schemeClr val="dk2"/>
                </a:solidFill>
                <a:latin typeface="Quattrocento Sans"/>
                <a:ea typeface="Quattrocento Sans"/>
                <a:cs typeface="Quattrocento Sans"/>
                <a:sym typeface="Quattrocento Sans"/>
              </a:rPr>
              <a:t>© Copyright Microsoft Corporation. All rights reserved. </a:t>
            </a:r>
            <a:endParaRPr sz="1400"/>
          </a:p>
        </p:txBody>
      </p:sp>
      <p:pic>
        <p:nvPicPr>
          <p:cNvPr id="4159" name="Google Shape;4159;p108"/>
          <p:cNvPicPr preferRelativeResize="0"/>
          <p:nvPr/>
        </p:nvPicPr>
        <p:blipFill rotWithShape="1">
          <a:blip r:embed="rId2">
            <a:alphaModFix/>
          </a:blip>
          <a:srcRect/>
          <a:stretch/>
        </p:blipFill>
        <p:spPr>
          <a:xfrm>
            <a:off x="428682" y="437140"/>
            <a:ext cx="896425" cy="19114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1_Title Slide">
  <p:cSld name="1_Title Slide">
    <p:bg>
      <p:bgPr>
        <a:solidFill>
          <a:schemeClr val="dk2"/>
        </a:solidFill>
        <a:effectLst/>
      </p:bgPr>
    </p:bg>
    <p:spTree>
      <p:nvGrpSpPr>
        <p:cNvPr id="1" name="Shape 4160"/>
        <p:cNvGrpSpPr/>
        <p:nvPr/>
      </p:nvGrpSpPr>
      <p:grpSpPr>
        <a:xfrm>
          <a:off x="0" y="0"/>
          <a:ext cx="0" cy="0"/>
          <a:chOff x="0" y="0"/>
          <a:chExt cx="0" cy="0"/>
        </a:xfrm>
      </p:grpSpPr>
      <p:sp>
        <p:nvSpPr>
          <p:cNvPr id="4161" name="Google Shape;4161;p109"/>
          <p:cNvSpPr txBox="1">
            <a:spLocks noGrp="1"/>
          </p:cNvSpPr>
          <p:nvPr>
            <p:ph type="title"/>
          </p:nvPr>
        </p:nvSpPr>
        <p:spPr>
          <a:xfrm>
            <a:off x="584201" y="3035102"/>
            <a:ext cx="9144000" cy="498600"/>
          </a:xfrm>
          <a:prstGeom prst="rect">
            <a:avLst/>
          </a:prstGeom>
          <a:noFill/>
          <a:ln>
            <a:noFill/>
          </a:ln>
        </p:spPr>
        <p:txBody>
          <a:bodyPr spcFirstLastPara="1" wrap="square" lIns="0" tIns="0" rIns="0" bIns="0" anchor="b" anchorCtr="0"/>
          <a:lstStyle>
            <a:lvl1pPr lvl="0" algn="l" rtl="0">
              <a:lnSpc>
                <a:spcPct val="90000"/>
              </a:lnSpc>
              <a:spcBef>
                <a:spcPts val="0"/>
              </a:spcBef>
              <a:spcAft>
                <a:spcPts val="0"/>
              </a:spcAft>
              <a:buClr>
                <a:schemeClr val="lt1"/>
              </a:buClr>
              <a:buSzPts val="3600"/>
              <a:buFont typeface="Quattrocento Sans"/>
              <a:buNone/>
              <a:defRPr sz="3600">
                <a:solidFill>
                  <a:schemeClr val="lt1"/>
                </a:solidFill>
                <a:latin typeface="Quattrocento Sans"/>
                <a:ea typeface="Quattrocento Sans"/>
                <a:cs typeface="Quattrocento Sans"/>
                <a:sym typeface="Quattrocento Sa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162" name="Google Shape;4162;p109"/>
          <p:cNvSpPr txBox="1">
            <a:spLocks noGrp="1"/>
          </p:cNvSpPr>
          <p:nvPr>
            <p:ph type="body" idx="1"/>
          </p:nvPr>
        </p:nvSpPr>
        <p:spPr>
          <a:xfrm>
            <a:off x="584201" y="3962401"/>
            <a:ext cx="9144000" cy="277200"/>
          </a:xfrm>
          <a:prstGeom prst="rect">
            <a:avLst/>
          </a:prstGeom>
          <a:noFill/>
          <a:ln>
            <a:noFill/>
          </a:ln>
        </p:spPr>
        <p:txBody>
          <a:bodyPr spcFirstLastPara="1" wrap="square" lIns="0" tIns="0" rIns="0" bIns="0" anchor="t" anchorCtr="0"/>
          <a:lstStyle>
            <a:lvl1pPr marL="457200" lvl="0" indent="-228600" algn="l" rtl="0">
              <a:lnSpc>
                <a:spcPct val="90000"/>
              </a:lnSpc>
              <a:spcBef>
                <a:spcPts val="0"/>
              </a:spcBef>
              <a:spcAft>
                <a:spcPts val="0"/>
              </a:spcAft>
              <a:buClr>
                <a:schemeClr val="lt1"/>
              </a:buClr>
              <a:buSzPts val="1800"/>
              <a:buNone/>
              <a:defRPr sz="2000">
                <a:solidFill>
                  <a:schemeClr val="lt1"/>
                </a:solidFill>
                <a:latin typeface="Quattrocento Sans"/>
                <a:ea typeface="Quattrocento Sans"/>
                <a:cs typeface="Quattrocento Sans"/>
                <a:sym typeface="Quattrocento Sans"/>
              </a:defRPr>
            </a:lvl1pPr>
            <a:lvl2pPr marL="914400" lvl="1" indent="-228600" algn="l" rtl="0">
              <a:lnSpc>
                <a:spcPct val="90000"/>
              </a:lnSpc>
              <a:spcBef>
                <a:spcPts val="0"/>
              </a:spcBef>
              <a:spcAft>
                <a:spcPts val="0"/>
              </a:spcAft>
              <a:buClr>
                <a:srgbClr val="000000"/>
              </a:buClr>
              <a:buSzPts val="1600"/>
              <a:buNone/>
              <a:defRPr/>
            </a:lvl2pPr>
            <a:lvl3pPr marL="1371600" lvl="2" indent="-228600" algn="l" rtl="0">
              <a:lnSpc>
                <a:spcPct val="90000"/>
              </a:lnSpc>
              <a:spcBef>
                <a:spcPts val="0"/>
              </a:spcBef>
              <a:spcAft>
                <a:spcPts val="0"/>
              </a:spcAft>
              <a:buClr>
                <a:srgbClr val="000000"/>
              </a:buClr>
              <a:buSzPts val="1600"/>
              <a:buNone/>
              <a:defRPr/>
            </a:lvl3pPr>
            <a:lvl4pPr marL="1828800" lvl="3" indent="-228600" algn="l" rtl="0">
              <a:lnSpc>
                <a:spcPct val="90000"/>
              </a:lnSpc>
              <a:spcBef>
                <a:spcPts val="0"/>
              </a:spcBef>
              <a:spcAft>
                <a:spcPts val="0"/>
              </a:spcAft>
              <a:buClr>
                <a:srgbClr val="000000"/>
              </a:buClr>
              <a:buSzPts val="1600"/>
              <a:buNone/>
              <a:defRPr/>
            </a:lvl4pPr>
            <a:lvl5pPr marL="2286000" lvl="4" indent="-228600" algn="l" rtl="0">
              <a:lnSpc>
                <a:spcPct val="90000"/>
              </a:lnSpc>
              <a:spcBef>
                <a:spcPts val="0"/>
              </a:spcBef>
              <a:spcAft>
                <a:spcPts val="0"/>
              </a:spcAft>
              <a:buClr>
                <a:srgbClr val="000000"/>
              </a:buClr>
              <a:buSzPts val="1600"/>
              <a:buNone/>
              <a:defRPr/>
            </a:lvl5pPr>
            <a:lvl6pPr marL="2743200" lvl="5" indent="-342900" algn="l" rtl="0">
              <a:spcBef>
                <a:spcPts val="400"/>
              </a:spcBef>
              <a:spcAft>
                <a:spcPts val="0"/>
              </a:spcAft>
              <a:buClr>
                <a:schemeClr val="lt1"/>
              </a:buClr>
              <a:buSzPts val="1800"/>
              <a:buChar char="•"/>
              <a:defRPr/>
            </a:lvl6pPr>
            <a:lvl7pPr marL="3200400" lvl="6" indent="-342900" algn="l" rtl="0">
              <a:spcBef>
                <a:spcPts val="400"/>
              </a:spcBef>
              <a:spcAft>
                <a:spcPts val="0"/>
              </a:spcAft>
              <a:buClr>
                <a:schemeClr val="lt1"/>
              </a:buClr>
              <a:buSzPts val="1800"/>
              <a:buChar char="•"/>
              <a:defRPr/>
            </a:lvl7pPr>
            <a:lvl8pPr marL="3657600" lvl="7" indent="-342900" algn="l" rtl="0">
              <a:spcBef>
                <a:spcPts val="400"/>
              </a:spcBef>
              <a:spcAft>
                <a:spcPts val="0"/>
              </a:spcAft>
              <a:buClr>
                <a:schemeClr val="lt1"/>
              </a:buClr>
              <a:buSzPts val="1800"/>
              <a:buChar char="•"/>
              <a:defRPr/>
            </a:lvl8pPr>
            <a:lvl9pPr marL="4114800" lvl="8" indent="-342900" algn="l" rtl="0">
              <a:spcBef>
                <a:spcPts val="400"/>
              </a:spcBef>
              <a:spcAft>
                <a:spcPts val="0"/>
              </a:spcAft>
              <a:buClr>
                <a:schemeClr val="lt1"/>
              </a:buClr>
              <a:buSzPts val="1800"/>
              <a:buChar char="•"/>
              <a:defRPr/>
            </a:lvl9pPr>
          </a:lstStyle>
          <a:p>
            <a:endParaRPr/>
          </a:p>
        </p:txBody>
      </p:sp>
      <p:grpSp>
        <p:nvGrpSpPr>
          <p:cNvPr id="4163" name="Google Shape;4163;p109"/>
          <p:cNvGrpSpPr/>
          <p:nvPr/>
        </p:nvGrpSpPr>
        <p:grpSpPr>
          <a:xfrm>
            <a:off x="584200" y="585788"/>
            <a:ext cx="2032556" cy="300982"/>
            <a:chOff x="428" y="664"/>
            <a:chExt cx="4126" cy="611"/>
          </a:xfrm>
        </p:grpSpPr>
        <p:sp>
          <p:nvSpPr>
            <p:cNvPr id="4164" name="Google Shape;4164;p109"/>
            <p:cNvSpPr/>
            <p:nvPr/>
          </p:nvSpPr>
          <p:spPr>
            <a:xfrm>
              <a:off x="3296" y="784"/>
              <a:ext cx="335" cy="354"/>
            </a:xfrm>
            <a:custGeom>
              <a:avLst/>
              <a:gdLst/>
              <a:ahLst/>
              <a:cxnLst/>
              <a:rect l="l" t="t" r="r" b="b"/>
              <a:pathLst>
                <a:path w="335" h="354" extrusionOk="0">
                  <a:moveTo>
                    <a:pt x="202" y="0"/>
                  </a:moveTo>
                  <a:lnTo>
                    <a:pt x="335" y="354"/>
                  </a:lnTo>
                  <a:lnTo>
                    <a:pt x="267" y="354"/>
                  </a:lnTo>
                  <a:lnTo>
                    <a:pt x="237" y="266"/>
                  </a:lnTo>
                  <a:lnTo>
                    <a:pt x="96" y="266"/>
                  </a:lnTo>
                  <a:lnTo>
                    <a:pt x="67" y="354"/>
                  </a:lnTo>
                  <a:lnTo>
                    <a:pt x="0" y="354"/>
                  </a:lnTo>
                  <a:lnTo>
                    <a:pt x="133" y="0"/>
                  </a:lnTo>
                  <a:lnTo>
                    <a:pt x="202" y="0"/>
                  </a:lnTo>
                  <a:close/>
                  <a:moveTo>
                    <a:pt x="165" y="66"/>
                  </a:moveTo>
                  <a:lnTo>
                    <a:pt x="112" y="214"/>
                  </a:lnTo>
                  <a:lnTo>
                    <a:pt x="218" y="214"/>
                  </a:lnTo>
                  <a:lnTo>
                    <a:pt x="167" y="66"/>
                  </a:lnTo>
                  <a:lnTo>
                    <a:pt x="165" y="66"/>
                  </a:lnTo>
                  <a:close/>
                </a:path>
              </a:pathLst>
            </a:custGeom>
            <a:solidFill>
              <a:schemeClr val="lt1"/>
            </a:solidFill>
            <a:ln>
              <a:noFill/>
            </a:ln>
          </p:spPr>
          <p:txBody>
            <a:bodyPr spcFirstLastPara="1" wrap="square" lIns="89625" tIns="44800" rIns="89625" bIns="44800" anchor="t" anchorCtr="0">
              <a:noAutofit/>
            </a:bodyPr>
            <a:lstStyle/>
            <a:p>
              <a:pPr marL="0" marR="0" lvl="0" indent="0" algn="l"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4165" name="Google Shape;4165;p109"/>
            <p:cNvSpPr/>
            <p:nvPr/>
          </p:nvSpPr>
          <p:spPr>
            <a:xfrm>
              <a:off x="3651" y="883"/>
              <a:ext cx="213" cy="255"/>
            </a:xfrm>
            <a:custGeom>
              <a:avLst/>
              <a:gdLst/>
              <a:ahLst/>
              <a:cxnLst/>
              <a:rect l="l" t="t" r="r" b="b"/>
              <a:pathLst>
                <a:path w="213" h="255" extrusionOk="0">
                  <a:moveTo>
                    <a:pt x="8" y="0"/>
                  </a:moveTo>
                  <a:lnTo>
                    <a:pt x="211" y="0"/>
                  </a:lnTo>
                  <a:lnTo>
                    <a:pt x="211" y="24"/>
                  </a:lnTo>
                  <a:lnTo>
                    <a:pt x="78" y="208"/>
                  </a:lnTo>
                  <a:lnTo>
                    <a:pt x="213" y="208"/>
                  </a:lnTo>
                  <a:lnTo>
                    <a:pt x="213" y="255"/>
                  </a:lnTo>
                  <a:lnTo>
                    <a:pt x="0" y="255"/>
                  </a:lnTo>
                  <a:lnTo>
                    <a:pt x="0" y="229"/>
                  </a:lnTo>
                  <a:lnTo>
                    <a:pt x="131" y="49"/>
                  </a:lnTo>
                  <a:lnTo>
                    <a:pt x="8" y="49"/>
                  </a:lnTo>
                  <a:lnTo>
                    <a:pt x="8" y="0"/>
                  </a:lnTo>
                  <a:close/>
                </a:path>
              </a:pathLst>
            </a:custGeom>
            <a:solidFill>
              <a:schemeClr val="lt1"/>
            </a:solidFill>
            <a:ln>
              <a:noFill/>
            </a:ln>
          </p:spPr>
          <p:txBody>
            <a:bodyPr spcFirstLastPara="1" wrap="square" lIns="89625" tIns="44800" rIns="89625" bIns="44800" anchor="t" anchorCtr="0">
              <a:noAutofit/>
            </a:bodyPr>
            <a:lstStyle/>
            <a:p>
              <a:pPr marL="0" marR="0" lvl="0" indent="0" algn="l"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4166" name="Google Shape;4166;p109"/>
            <p:cNvSpPr/>
            <p:nvPr/>
          </p:nvSpPr>
          <p:spPr>
            <a:xfrm>
              <a:off x="3890" y="883"/>
              <a:ext cx="227" cy="260"/>
            </a:xfrm>
            <a:custGeom>
              <a:avLst/>
              <a:gdLst/>
              <a:ahLst/>
              <a:cxnLst/>
              <a:rect l="l" t="t" r="r" b="b"/>
              <a:pathLst>
                <a:path w="111" h="126" extrusionOk="0">
                  <a:moveTo>
                    <a:pt x="111" y="0"/>
                  </a:moveTo>
                  <a:cubicBezTo>
                    <a:pt x="111" y="124"/>
                    <a:pt x="111" y="124"/>
                    <a:pt x="111" y="124"/>
                  </a:cubicBezTo>
                  <a:cubicBezTo>
                    <a:pt x="81" y="124"/>
                    <a:pt x="81" y="124"/>
                    <a:pt x="81" y="124"/>
                  </a:cubicBezTo>
                  <a:cubicBezTo>
                    <a:pt x="81" y="108"/>
                    <a:pt x="81" y="108"/>
                    <a:pt x="81" y="108"/>
                  </a:cubicBezTo>
                  <a:cubicBezTo>
                    <a:pt x="81" y="108"/>
                    <a:pt x="81" y="108"/>
                    <a:pt x="81" y="108"/>
                  </a:cubicBezTo>
                  <a:cubicBezTo>
                    <a:pt x="77" y="114"/>
                    <a:pt x="72" y="118"/>
                    <a:pt x="66" y="121"/>
                  </a:cubicBezTo>
                  <a:cubicBezTo>
                    <a:pt x="59" y="124"/>
                    <a:pt x="52" y="126"/>
                    <a:pt x="44" y="126"/>
                  </a:cubicBezTo>
                  <a:cubicBezTo>
                    <a:pt x="29" y="126"/>
                    <a:pt x="18" y="122"/>
                    <a:pt x="11" y="114"/>
                  </a:cubicBezTo>
                  <a:cubicBezTo>
                    <a:pt x="3" y="106"/>
                    <a:pt x="0" y="93"/>
                    <a:pt x="0" y="76"/>
                  </a:cubicBezTo>
                  <a:cubicBezTo>
                    <a:pt x="0" y="0"/>
                    <a:pt x="0" y="0"/>
                    <a:pt x="0" y="0"/>
                  </a:cubicBezTo>
                  <a:cubicBezTo>
                    <a:pt x="29" y="0"/>
                    <a:pt x="29" y="0"/>
                    <a:pt x="29" y="0"/>
                  </a:cubicBezTo>
                  <a:cubicBezTo>
                    <a:pt x="29" y="72"/>
                    <a:pt x="29" y="72"/>
                    <a:pt x="29" y="72"/>
                  </a:cubicBezTo>
                  <a:cubicBezTo>
                    <a:pt x="29" y="83"/>
                    <a:pt x="31" y="91"/>
                    <a:pt x="35" y="96"/>
                  </a:cubicBezTo>
                  <a:cubicBezTo>
                    <a:pt x="40" y="101"/>
                    <a:pt x="46" y="104"/>
                    <a:pt x="54" y="104"/>
                  </a:cubicBezTo>
                  <a:cubicBezTo>
                    <a:pt x="62" y="104"/>
                    <a:pt x="69" y="101"/>
                    <a:pt x="74" y="95"/>
                  </a:cubicBezTo>
                  <a:cubicBezTo>
                    <a:pt x="79" y="89"/>
                    <a:pt x="81" y="82"/>
                    <a:pt x="81" y="72"/>
                  </a:cubicBezTo>
                  <a:cubicBezTo>
                    <a:pt x="81" y="0"/>
                    <a:pt x="81" y="0"/>
                    <a:pt x="81" y="0"/>
                  </a:cubicBezTo>
                  <a:lnTo>
                    <a:pt x="111" y="0"/>
                  </a:lnTo>
                  <a:close/>
                </a:path>
              </a:pathLst>
            </a:custGeom>
            <a:solidFill>
              <a:schemeClr val="lt1"/>
            </a:solidFill>
            <a:ln>
              <a:noFill/>
            </a:ln>
          </p:spPr>
          <p:txBody>
            <a:bodyPr spcFirstLastPara="1" wrap="square" lIns="89625" tIns="44800" rIns="89625" bIns="44800" anchor="t" anchorCtr="0">
              <a:noAutofit/>
            </a:bodyPr>
            <a:lstStyle/>
            <a:p>
              <a:pPr marL="0" marR="0" lvl="0" indent="0" algn="l"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4167" name="Google Shape;4167;p109"/>
            <p:cNvSpPr/>
            <p:nvPr/>
          </p:nvSpPr>
          <p:spPr>
            <a:xfrm>
              <a:off x="4172" y="879"/>
              <a:ext cx="147" cy="259"/>
            </a:xfrm>
            <a:custGeom>
              <a:avLst/>
              <a:gdLst/>
              <a:ahLst/>
              <a:cxnLst/>
              <a:rect l="l" t="t" r="r" b="b"/>
              <a:pathLst>
                <a:path w="72" h="126" extrusionOk="0">
                  <a:moveTo>
                    <a:pt x="61" y="0"/>
                  </a:moveTo>
                  <a:cubicBezTo>
                    <a:pt x="63" y="0"/>
                    <a:pt x="65" y="1"/>
                    <a:pt x="67" y="1"/>
                  </a:cubicBezTo>
                  <a:cubicBezTo>
                    <a:pt x="69" y="1"/>
                    <a:pt x="70" y="2"/>
                    <a:pt x="72" y="2"/>
                  </a:cubicBezTo>
                  <a:cubicBezTo>
                    <a:pt x="72" y="32"/>
                    <a:pt x="72" y="32"/>
                    <a:pt x="72" y="32"/>
                  </a:cubicBezTo>
                  <a:cubicBezTo>
                    <a:pt x="70" y="31"/>
                    <a:pt x="68" y="29"/>
                    <a:pt x="65" y="28"/>
                  </a:cubicBezTo>
                  <a:cubicBezTo>
                    <a:pt x="62" y="27"/>
                    <a:pt x="58" y="27"/>
                    <a:pt x="54" y="27"/>
                  </a:cubicBezTo>
                  <a:cubicBezTo>
                    <a:pt x="47" y="27"/>
                    <a:pt x="41" y="30"/>
                    <a:pt x="36" y="36"/>
                  </a:cubicBezTo>
                  <a:cubicBezTo>
                    <a:pt x="31" y="42"/>
                    <a:pt x="29" y="51"/>
                    <a:pt x="29" y="64"/>
                  </a:cubicBezTo>
                  <a:cubicBezTo>
                    <a:pt x="29" y="126"/>
                    <a:pt x="29" y="126"/>
                    <a:pt x="29" y="126"/>
                  </a:cubicBezTo>
                  <a:cubicBezTo>
                    <a:pt x="0" y="126"/>
                    <a:pt x="0" y="126"/>
                    <a:pt x="0" y="126"/>
                  </a:cubicBezTo>
                  <a:cubicBezTo>
                    <a:pt x="0" y="2"/>
                    <a:pt x="0" y="2"/>
                    <a:pt x="0" y="2"/>
                  </a:cubicBezTo>
                  <a:cubicBezTo>
                    <a:pt x="29" y="2"/>
                    <a:pt x="29" y="2"/>
                    <a:pt x="29" y="2"/>
                  </a:cubicBezTo>
                  <a:cubicBezTo>
                    <a:pt x="29" y="22"/>
                    <a:pt x="29" y="22"/>
                    <a:pt x="29" y="22"/>
                  </a:cubicBezTo>
                  <a:cubicBezTo>
                    <a:pt x="29" y="22"/>
                    <a:pt x="29" y="22"/>
                    <a:pt x="29" y="22"/>
                  </a:cubicBezTo>
                  <a:cubicBezTo>
                    <a:pt x="32" y="15"/>
                    <a:pt x="36" y="10"/>
                    <a:pt x="41" y="6"/>
                  </a:cubicBezTo>
                  <a:cubicBezTo>
                    <a:pt x="47" y="2"/>
                    <a:pt x="53" y="0"/>
                    <a:pt x="61" y="0"/>
                  </a:cubicBezTo>
                  <a:close/>
                </a:path>
              </a:pathLst>
            </a:custGeom>
            <a:solidFill>
              <a:schemeClr val="lt1"/>
            </a:solidFill>
            <a:ln>
              <a:noFill/>
            </a:ln>
          </p:spPr>
          <p:txBody>
            <a:bodyPr spcFirstLastPara="1" wrap="square" lIns="89625" tIns="44800" rIns="89625" bIns="44800" anchor="t" anchorCtr="0">
              <a:noAutofit/>
            </a:bodyPr>
            <a:lstStyle/>
            <a:p>
              <a:pPr marL="0" marR="0" lvl="0" indent="0" algn="l"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4168" name="Google Shape;4168;p109"/>
            <p:cNvSpPr/>
            <p:nvPr/>
          </p:nvSpPr>
          <p:spPr>
            <a:xfrm>
              <a:off x="4321" y="879"/>
              <a:ext cx="233" cy="266"/>
            </a:xfrm>
            <a:custGeom>
              <a:avLst/>
              <a:gdLst/>
              <a:ahLst/>
              <a:cxnLst/>
              <a:rect l="l" t="t" r="r" b="b"/>
              <a:pathLst>
                <a:path w="114" h="129" extrusionOk="0">
                  <a:moveTo>
                    <a:pt x="104" y="95"/>
                  </a:moveTo>
                  <a:cubicBezTo>
                    <a:pt x="104" y="119"/>
                    <a:pt x="104" y="119"/>
                    <a:pt x="104" y="119"/>
                  </a:cubicBezTo>
                  <a:cubicBezTo>
                    <a:pt x="99" y="122"/>
                    <a:pt x="92" y="125"/>
                    <a:pt x="85" y="127"/>
                  </a:cubicBezTo>
                  <a:cubicBezTo>
                    <a:pt x="77" y="128"/>
                    <a:pt x="69" y="129"/>
                    <a:pt x="60" y="129"/>
                  </a:cubicBezTo>
                  <a:cubicBezTo>
                    <a:pt x="41" y="129"/>
                    <a:pt x="26" y="124"/>
                    <a:pt x="16" y="113"/>
                  </a:cubicBezTo>
                  <a:cubicBezTo>
                    <a:pt x="5" y="101"/>
                    <a:pt x="0" y="86"/>
                    <a:pt x="0" y="66"/>
                  </a:cubicBezTo>
                  <a:cubicBezTo>
                    <a:pt x="0" y="47"/>
                    <a:pt x="6" y="31"/>
                    <a:pt x="17" y="19"/>
                  </a:cubicBezTo>
                  <a:cubicBezTo>
                    <a:pt x="28" y="6"/>
                    <a:pt x="42" y="0"/>
                    <a:pt x="59" y="0"/>
                  </a:cubicBezTo>
                  <a:cubicBezTo>
                    <a:pt x="76" y="0"/>
                    <a:pt x="90" y="5"/>
                    <a:pt x="99" y="16"/>
                  </a:cubicBezTo>
                  <a:cubicBezTo>
                    <a:pt x="109" y="26"/>
                    <a:pt x="114" y="41"/>
                    <a:pt x="114" y="59"/>
                  </a:cubicBezTo>
                  <a:cubicBezTo>
                    <a:pt x="114" y="73"/>
                    <a:pt x="114" y="73"/>
                    <a:pt x="114" y="73"/>
                  </a:cubicBezTo>
                  <a:cubicBezTo>
                    <a:pt x="29" y="73"/>
                    <a:pt x="29" y="73"/>
                    <a:pt x="29" y="73"/>
                  </a:cubicBezTo>
                  <a:cubicBezTo>
                    <a:pt x="30" y="86"/>
                    <a:pt x="34" y="94"/>
                    <a:pt x="41" y="99"/>
                  </a:cubicBezTo>
                  <a:cubicBezTo>
                    <a:pt x="47" y="104"/>
                    <a:pt x="56" y="107"/>
                    <a:pt x="67" y="107"/>
                  </a:cubicBezTo>
                  <a:cubicBezTo>
                    <a:pt x="74" y="107"/>
                    <a:pt x="80" y="106"/>
                    <a:pt x="87" y="104"/>
                  </a:cubicBezTo>
                  <a:cubicBezTo>
                    <a:pt x="93" y="101"/>
                    <a:pt x="99" y="99"/>
                    <a:pt x="104" y="95"/>
                  </a:cubicBezTo>
                  <a:close/>
                  <a:moveTo>
                    <a:pt x="85" y="52"/>
                  </a:moveTo>
                  <a:cubicBezTo>
                    <a:pt x="85" y="42"/>
                    <a:pt x="83" y="35"/>
                    <a:pt x="78" y="30"/>
                  </a:cubicBezTo>
                  <a:cubicBezTo>
                    <a:pt x="74" y="25"/>
                    <a:pt x="68" y="22"/>
                    <a:pt x="59" y="22"/>
                  </a:cubicBezTo>
                  <a:cubicBezTo>
                    <a:pt x="52" y="22"/>
                    <a:pt x="46" y="25"/>
                    <a:pt x="41" y="30"/>
                  </a:cubicBezTo>
                  <a:cubicBezTo>
                    <a:pt x="35" y="35"/>
                    <a:pt x="31" y="42"/>
                    <a:pt x="30" y="52"/>
                  </a:cubicBezTo>
                  <a:lnTo>
                    <a:pt x="85" y="52"/>
                  </a:lnTo>
                  <a:close/>
                </a:path>
              </a:pathLst>
            </a:custGeom>
            <a:solidFill>
              <a:schemeClr val="lt1"/>
            </a:solidFill>
            <a:ln>
              <a:noFill/>
            </a:ln>
          </p:spPr>
          <p:txBody>
            <a:bodyPr spcFirstLastPara="1" wrap="square" lIns="89625" tIns="44800" rIns="89625" bIns="44800" anchor="t" anchorCtr="0">
              <a:noAutofit/>
            </a:bodyPr>
            <a:lstStyle/>
            <a:p>
              <a:pPr marL="0" marR="0" lvl="0" indent="0" algn="l"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4169" name="Google Shape;4169;p109"/>
            <p:cNvSpPr/>
            <p:nvPr/>
          </p:nvSpPr>
          <p:spPr>
            <a:xfrm>
              <a:off x="1192" y="757"/>
              <a:ext cx="1996" cy="388"/>
            </a:xfrm>
            <a:custGeom>
              <a:avLst/>
              <a:gdLst/>
              <a:ahLst/>
              <a:cxnLst/>
              <a:rect l="l" t="t" r="r" b="b"/>
              <a:pathLst>
                <a:path w="977" h="188" extrusionOk="0">
                  <a:moveTo>
                    <a:pt x="187" y="13"/>
                  </a:moveTo>
                  <a:cubicBezTo>
                    <a:pt x="187" y="185"/>
                    <a:pt x="187" y="185"/>
                    <a:pt x="187" y="185"/>
                  </a:cubicBezTo>
                  <a:cubicBezTo>
                    <a:pt x="157" y="185"/>
                    <a:pt x="157" y="185"/>
                    <a:pt x="157" y="185"/>
                  </a:cubicBezTo>
                  <a:cubicBezTo>
                    <a:pt x="157" y="50"/>
                    <a:pt x="157" y="50"/>
                    <a:pt x="157" y="50"/>
                  </a:cubicBezTo>
                  <a:cubicBezTo>
                    <a:pt x="157" y="50"/>
                    <a:pt x="157" y="50"/>
                    <a:pt x="157" y="50"/>
                  </a:cubicBezTo>
                  <a:cubicBezTo>
                    <a:pt x="103" y="185"/>
                    <a:pt x="103" y="185"/>
                    <a:pt x="103" y="185"/>
                  </a:cubicBezTo>
                  <a:cubicBezTo>
                    <a:pt x="83" y="185"/>
                    <a:pt x="83" y="185"/>
                    <a:pt x="83" y="185"/>
                  </a:cubicBezTo>
                  <a:cubicBezTo>
                    <a:pt x="28" y="50"/>
                    <a:pt x="28" y="50"/>
                    <a:pt x="28" y="50"/>
                  </a:cubicBezTo>
                  <a:cubicBezTo>
                    <a:pt x="28" y="50"/>
                    <a:pt x="28" y="50"/>
                    <a:pt x="28" y="50"/>
                  </a:cubicBezTo>
                  <a:cubicBezTo>
                    <a:pt x="28" y="185"/>
                    <a:pt x="28" y="185"/>
                    <a:pt x="28" y="185"/>
                  </a:cubicBezTo>
                  <a:cubicBezTo>
                    <a:pt x="0" y="185"/>
                    <a:pt x="0" y="185"/>
                    <a:pt x="0" y="185"/>
                  </a:cubicBezTo>
                  <a:cubicBezTo>
                    <a:pt x="0" y="13"/>
                    <a:pt x="0" y="13"/>
                    <a:pt x="0" y="13"/>
                  </a:cubicBezTo>
                  <a:cubicBezTo>
                    <a:pt x="43" y="13"/>
                    <a:pt x="43" y="13"/>
                    <a:pt x="43" y="13"/>
                  </a:cubicBezTo>
                  <a:cubicBezTo>
                    <a:pt x="93" y="141"/>
                    <a:pt x="93" y="141"/>
                    <a:pt x="93" y="141"/>
                  </a:cubicBezTo>
                  <a:cubicBezTo>
                    <a:pt x="94" y="141"/>
                    <a:pt x="94" y="141"/>
                    <a:pt x="94" y="141"/>
                  </a:cubicBezTo>
                  <a:cubicBezTo>
                    <a:pt x="146" y="13"/>
                    <a:pt x="146" y="13"/>
                    <a:pt x="146" y="13"/>
                  </a:cubicBezTo>
                  <a:lnTo>
                    <a:pt x="187" y="13"/>
                  </a:lnTo>
                  <a:close/>
                  <a:moveTo>
                    <a:pt x="212" y="26"/>
                  </a:moveTo>
                  <a:cubicBezTo>
                    <a:pt x="212" y="21"/>
                    <a:pt x="214" y="17"/>
                    <a:pt x="218" y="14"/>
                  </a:cubicBezTo>
                  <a:cubicBezTo>
                    <a:pt x="221" y="10"/>
                    <a:pt x="225" y="9"/>
                    <a:pt x="230" y="9"/>
                  </a:cubicBezTo>
                  <a:cubicBezTo>
                    <a:pt x="235" y="9"/>
                    <a:pt x="240" y="10"/>
                    <a:pt x="243" y="14"/>
                  </a:cubicBezTo>
                  <a:cubicBezTo>
                    <a:pt x="246" y="17"/>
                    <a:pt x="248" y="21"/>
                    <a:pt x="248" y="26"/>
                  </a:cubicBezTo>
                  <a:cubicBezTo>
                    <a:pt x="248" y="30"/>
                    <a:pt x="246" y="34"/>
                    <a:pt x="243" y="38"/>
                  </a:cubicBezTo>
                  <a:cubicBezTo>
                    <a:pt x="239" y="41"/>
                    <a:pt x="235" y="42"/>
                    <a:pt x="230" y="42"/>
                  </a:cubicBezTo>
                  <a:cubicBezTo>
                    <a:pt x="225" y="42"/>
                    <a:pt x="221" y="41"/>
                    <a:pt x="218" y="38"/>
                  </a:cubicBezTo>
                  <a:cubicBezTo>
                    <a:pt x="214" y="34"/>
                    <a:pt x="212" y="30"/>
                    <a:pt x="212" y="26"/>
                  </a:cubicBezTo>
                  <a:close/>
                  <a:moveTo>
                    <a:pt x="245" y="61"/>
                  </a:moveTo>
                  <a:cubicBezTo>
                    <a:pt x="245" y="185"/>
                    <a:pt x="245" y="185"/>
                    <a:pt x="245" y="185"/>
                  </a:cubicBezTo>
                  <a:cubicBezTo>
                    <a:pt x="215" y="185"/>
                    <a:pt x="215" y="185"/>
                    <a:pt x="215" y="185"/>
                  </a:cubicBezTo>
                  <a:cubicBezTo>
                    <a:pt x="215" y="61"/>
                    <a:pt x="215" y="61"/>
                    <a:pt x="215" y="61"/>
                  </a:cubicBezTo>
                  <a:lnTo>
                    <a:pt x="245" y="61"/>
                  </a:lnTo>
                  <a:close/>
                  <a:moveTo>
                    <a:pt x="333" y="164"/>
                  </a:moveTo>
                  <a:cubicBezTo>
                    <a:pt x="337" y="164"/>
                    <a:pt x="342" y="163"/>
                    <a:pt x="347" y="161"/>
                  </a:cubicBezTo>
                  <a:cubicBezTo>
                    <a:pt x="353" y="159"/>
                    <a:pt x="357" y="156"/>
                    <a:pt x="362" y="153"/>
                  </a:cubicBezTo>
                  <a:cubicBezTo>
                    <a:pt x="362" y="180"/>
                    <a:pt x="362" y="180"/>
                    <a:pt x="362" y="180"/>
                  </a:cubicBezTo>
                  <a:cubicBezTo>
                    <a:pt x="357" y="183"/>
                    <a:pt x="352" y="185"/>
                    <a:pt x="346" y="186"/>
                  </a:cubicBezTo>
                  <a:cubicBezTo>
                    <a:pt x="340" y="188"/>
                    <a:pt x="334" y="188"/>
                    <a:pt x="327" y="188"/>
                  </a:cubicBezTo>
                  <a:cubicBezTo>
                    <a:pt x="308" y="188"/>
                    <a:pt x="294" y="183"/>
                    <a:pt x="282" y="171"/>
                  </a:cubicBezTo>
                  <a:cubicBezTo>
                    <a:pt x="271" y="160"/>
                    <a:pt x="265" y="145"/>
                    <a:pt x="265" y="127"/>
                  </a:cubicBezTo>
                  <a:cubicBezTo>
                    <a:pt x="265" y="107"/>
                    <a:pt x="271" y="91"/>
                    <a:pt x="282" y="78"/>
                  </a:cubicBezTo>
                  <a:cubicBezTo>
                    <a:pt x="294" y="65"/>
                    <a:pt x="311" y="58"/>
                    <a:pt x="332" y="58"/>
                  </a:cubicBezTo>
                  <a:cubicBezTo>
                    <a:pt x="337" y="58"/>
                    <a:pt x="343" y="59"/>
                    <a:pt x="349" y="60"/>
                  </a:cubicBezTo>
                  <a:cubicBezTo>
                    <a:pt x="354" y="62"/>
                    <a:pt x="359" y="64"/>
                    <a:pt x="362" y="65"/>
                  </a:cubicBezTo>
                  <a:cubicBezTo>
                    <a:pt x="362" y="93"/>
                    <a:pt x="362" y="93"/>
                    <a:pt x="362" y="93"/>
                  </a:cubicBezTo>
                  <a:cubicBezTo>
                    <a:pt x="357" y="90"/>
                    <a:pt x="353" y="87"/>
                    <a:pt x="348" y="86"/>
                  </a:cubicBezTo>
                  <a:cubicBezTo>
                    <a:pt x="343" y="84"/>
                    <a:pt x="339" y="83"/>
                    <a:pt x="334" y="83"/>
                  </a:cubicBezTo>
                  <a:cubicBezTo>
                    <a:pt x="322" y="83"/>
                    <a:pt x="313" y="87"/>
                    <a:pt x="306" y="94"/>
                  </a:cubicBezTo>
                  <a:cubicBezTo>
                    <a:pt x="299" y="102"/>
                    <a:pt x="295" y="112"/>
                    <a:pt x="295" y="124"/>
                  </a:cubicBezTo>
                  <a:cubicBezTo>
                    <a:pt x="295" y="137"/>
                    <a:pt x="299" y="147"/>
                    <a:pt x="305" y="154"/>
                  </a:cubicBezTo>
                  <a:cubicBezTo>
                    <a:pt x="312" y="161"/>
                    <a:pt x="321" y="164"/>
                    <a:pt x="333" y="164"/>
                  </a:cubicBezTo>
                  <a:close/>
                  <a:moveTo>
                    <a:pt x="445" y="59"/>
                  </a:moveTo>
                  <a:cubicBezTo>
                    <a:pt x="447" y="59"/>
                    <a:pt x="449" y="60"/>
                    <a:pt x="451" y="60"/>
                  </a:cubicBezTo>
                  <a:cubicBezTo>
                    <a:pt x="453" y="60"/>
                    <a:pt x="455" y="61"/>
                    <a:pt x="456" y="61"/>
                  </a:cubicBezTo>
                  <a:cubicBezTo>
                    <a:pt x="456" y="91"/>
                    <a:pt x="456" y="91"/>
                    <a:pt x="456" y="91"/>
                  </a:cubicBezTo>
                  <a:cubicBezTo>
                    <a:pt x="454" y="90"/>
                    <a:pt x="452" y="88"/>
                    <a:pt x="449" y="87"/>
                  </a:cubicBezTo>
                  <a:cubicBezTo>
                    <a:pt x="446" y="86"/>
                    <a:pt x="443" y="86"/>
                    <a:pt x="439" y="86"/>
                  </a:cubicBezTo>
                  <a:cubicBezTo>
                    <a:pt x="431" y="86"/>
                    <a:pt x="425" y="89"/>
                    <a:pt x="420" y="95"/>
                  </a:cubicBezTo>
                  <a:cubicBezTo>
                    <a:pt x="415" y="101"/>
                    <a:pt x="413" y="110"/>
                    <a:pt x="413" y="123"/>
                  </a:cubicBezTo>
                  <a:cubicBezTo>
                    <a:pt x="413" y="185"/>
                    <a:pt x="413" y="185"/>
                    <a:pt x="413" y="185"/>
                  </a:cubicBezTo>
                  <a:cubicBezTo>
                    <a:pt x="384" y="185"/>
                    <a:pt x="384" y="185"/>
                    <a:pt x="384" y="185"/>
                  </a:cubicBezTo>
                  <a:cubicBezTo>
                    <a:pt x="384" y="61"/>
                    <a:pt x="384" y="61"/>
                    <a:pt x="384" y="61"/>
                  </a:cubicBezTo>
                  <a:cubicBezTo>
                    <a:pt x="413" y="61"/>
                    <a:pt x="413" y="61"/>
                    <a:pt x="413" y="61"/>
                  </a:cubicBezTo>
                  <a:cubicBezTo>
                    <a:pt x="413" y="81"/>
                    <a:pt x="413" y="81"/>
                    <a:pt x="413" y="81"/>
                  </a:cubicBezTo>
                  <a:cubicBezTo>
                    <a:pt x="413" y="81"/>
                    <a:pt x="413" y="81"/>
                    <a:pt x="413" y="81"/>
                  </a:cubicBezTo>
                  <a:cubicBezTo>
                    <a:pt x="416" y="74"/>
                    <a:pt x="420" y="69"/>
                    <a:pt x="426" y="65"/>
                  </a:cubicBezTo>
                  <a:cubicBezTo>
                    <a:pt x="431" y="61"/>
                    <a:pt x="437" y="59"/>
                    <a:pt x="445" y="59"/>
                  </a:cubicBezTo>
                  <a:close/>
                  <a:moveTo>
                    <a:pt x="457" y="125"/>
                  </a:moveTo>
                  <a:cubicBezTo>
                    <a:pt x="457" y="105"/>
                    <a:pt x="463" y="89"/>
                    <a:pt x="475" y="77"/>
                  </a:cubicBezTo>
                  <a:cubicBezTo>
                    <a:pt x="486" y="65"/>
                    <a:pt x="502" y="59"/>
                    <a:pt x="523" y="59"/>
                  </a:cubicBezTo>
                  <a:cubicBezTo>
                    <a:pt x="542" y="59"/>
                    <a:pt x="558" y="64"/>
                    <a:pt x="568" y="76"/>
                  </a:cubicBezTo>
                  <a:cubicBezTo>
                    <a:pt x="579" y="87"/>
                    <a:pt x="585" y="103"/>
                    <a:pt x="585" y="123"/>
                  </a:cubicBezTo>
                  <a:cubicBezTo>
                    <a:pt x="585" y="143"/>
                    <a:pt x="579" y="159"/>
                    <a:pt x="567" y="171"/>
                  </a:cubicBezTo>
                  <a:cubicBezTo>
                    <a:pt x="556" y="182"/>
                    <a:pt x="540" y="188"/>
                    <a:pt x="520" y="188"/>
                  </a:cubicBezTo>
                  <a:cubicBezTo>
                    <a:pt x="501" y="188"/>
                    <a:pt x="486" y="183"/>
                    <a:pt x="474" y="171"/>
                  </a:cubicBezTo>
                  <a:cubicBezTo>
                    <a:pt x="463" y="160"/>
                    <a:pt x="457" y="145"/>
                    <a:pt x="457" y="125"/>
                  </a:cubicBezTo>
                  <a:close/>
                  <a:moveTo>
                    <a:pt x="488" y="124"/>
                  </a:moveTo>
                  <a:cubicBezTo>
                    <a:pt x="488" y="137"/>
                    <a:pt x="491" y="147"/>
                    <a:pt x="497" y="154"/>
                  </a:cubicBezTo>
                  <a:cubicBezTo>
                    <a:pt x="503" y="161"/>
                    <a:pt x="511" y="164"/>
                    <a:pt x="522" y="164"/>
                  </a:cubicBezTo>
                  <a:cubicBezTo>
                    <a:pt x="532" y="164"/>
                    <a:pt x="541" y="161"/>
                    <a:pt x="546" y="154"/>
                  </a:cubicBezTo>
                  <a:cubicBezTo>
                    <a:pt x="552" y="147"/>
                    <a:pt x="554" y="137"/>
                    <a:pt x="554" y="124"/>
                  </a:cubicBezTo>
                  <a:cubicBezTo>
                    <a:pt x="554" y="110"/>
                    <a:pt x="551" y="100"/>
                    <a:pt x="546" y="93"/>
                  </a:cubicBezTo>
                  <a:cubicBezTo>
                    <a:pt x="540" y="87"/>
                    <a:pt x="532" y="83"/>
                    <a:pt x="522" y="83"/>
                  </a:cubicBezTo>
                  <a:cubicBezTo>
                    <a:pt x="511" y="83"/>
                    <a:pt x="503" y="87"/>
                    <a:pt x="497" y="94"/>
                  </a:cubicBezTo>
                  <a:cubicBezTo>
                    <a:pt x="491" y="101"/>
                    <a:pt x="488" y="111"/>
                    <a:pt x="488" y="124"/>
                  </a:cubicBezTo>
                  <a:close/>
                  <a:moveTo>
                    <a:pt x="628" y="94"/>
                  </a:moveTo>
                  <a:cubicBezTo>
                    <a:pt x="628" y="98"/>
                    <a:pt x="629" y="101"/>
                    <a:pt x="632" y="104"/>
                  </a:cubicBezTo>
                  <a:cubicBezTo>
                    <a:pt x="635" y="106"/>
                    <a:pt x="641" y="109"/>
                    <a:pt x="650" y="113"/>
                  </a:cubicBezTo>
                  <a:cubicBezTo>
                    <a:pt x="661" y="117"/>
                    <a:pt x="669" y="123"/>
                    <a:pt x="674" y="129"/>
                  </a:cubicBezTo>
                  <a:cubicBezTo>
                    <a:pt x="679" y="134"/>
                    <a:pt x="681" y="141"/>
                    <a:pt x="681" y="150"/>
                  </a:cubicBezTo>
                  <a:cubicBezTo>
                    <a:pt x="681" y="161"/>
                    <a:pt x="677" y="171"/>
                    <a:pt x="668" y="178"/>
                  </a:cubicBezTo>
                  <a:cubicBezTo>
                    <a:pt x="659" y="185"/>
                    <a:pt x="647" y="188"/>
                    <a:pt x="631" y="188"/>
                  </a:cubicBezTo>
                  <a:cubicBezTo>
                    <a:pt x="626" y="188"/>
                    <a:pt x="621" y="188"/>
                    <a:pt x="614" y="187"/>
                  </a:cubicBezTo>
                  <a:cubicBezTo>
                    <a:pt x="608" y="185"/>
                    <a:pt x="603" y="184"/>
                    <a:pt x="599" y="182"/>
                  </a:cubicBezTo>
                  <a:cubicBezTo>
                    <a:pt x="599" y="153"/>
                    <a:pt x="599" y="153"/>
                    <a:pt x="599" y="153"/>
                  </a:cubicBezTo>
                  <a:cubicBezTo>
                    <a:pt x="604" y="157"/>
                    <a:pt x="610" y="160"/>
                    <a:pt x="616" y="162"/>
                  </a:cubicBezTo>
                  <a:cubicBezTo>
                    <a:pt x="622" y="164"/>
                    <a:pt x="627" y="165"/>
                    <a:pt x="632" y="165"/>
                  </a:cubicBezTo>
                  <a:cubicBezTo>
                    <a:pt x="639" y="165"/>
                    <a:pt x="644" y="164"/>
                    <a:pt x="647" y="162"/>
                  </a:cubicBezTo>
                  <a:cubicBezTo>
                    <a:pt x="650" y="161"/>
                    <a:pt x="652" y="157"/>
                    <a:pt x="652" y="153"/>
                  </a:cubicBezTo>
                  <a:cubicBezTo>
                    <a:pt x="652" y="149"/>
                    <a:pt x="650" y="146"/>
                    <a:pt x="647" y="143"/>
                  </a:cubicBezTo>
                  <a:cubicBezTo>
                    <a:pt x="643" y="140"/>
                    <a:pt x="637" y="137"/>
                    <a:pt x="628" y="133"/>
                  </a:cubicBezTo>
                  <a:cubicBezTo>
                    <a:pt x="617" y="129"/>
                    <a:pt x="610" y="124"/>
                    <a:pt x="605" y="118"/>
                  </a:cubicBezTo>
                  <a:cubicBezTo>
                    <a:pt x="601" y="113"/>
                    <a:pt x="599" y="105"/>
                    <a:pt x="599" y="97"/>
                  </a:cubicBezTo>
                  <a:cubicBezTo>
                    <a:pt x="599" y="86"/>
                    <a:pt x="603" y="76"/>
                    <a:pt x="612" y="69"/>
                  </a:cubicBezTo>
                  <a:cubicBezTo>
                    <a:pt x="621" y="62"/>
                    <a:pt x="632" y="58"/>
                    <a:pt x="646" y="58"/>
                  </a:cubicBezTo>
                  <a:cubicBezTo>
                    <a:pt x="651" y="58"/>
                    <a:pt x="656" y="59"/>
                    <a:pt x="661" y="60"/>
                  </a:cubicBezTo>
                  <a:cubicBezTo>
                    <a:pt x="666" y="61"/>
                    <a:pt x="671" y="62"/>
                    <a:pt x="674" y="64"/>
                  </a:cubicBezTo>
                  <a:cubicBezTo>
                    <a:pt x="674" y="91"/>
                    <a:pt x="674" y="91"/>
                    <a:pt x="674" y="91"/>
                  </a:cubicBezTo>
                  <a:cubicBezTo>
                    <a:pt x="671" y="89"/>
                    <a:pt x="666" y="86"/>
                    <a:pt x="661" y="85"/>
                  </a:cubicBezTo>
                  <a:cubicBezTo>
                    <a:pt x="656" y="83"/>
                    <a:pt x="651" y="82"/>
                    <a:pt x="646" y="82"/>
                  </a:cubicBezTo>
                  <a:cubicBezTo>
                    <a:pt x="640" y="82"/>
                    <a:pt x="636" y="83"/>
                    <a:pt x="633" y="85"/>
                  </a:cubicBezTo>
                  <a:cubicBezTo>
                    <a:pt x="630" y="87"/>
                    <a:pt x="628" y="90"/>
                    <a:pt x="628" y="94"/>
                  </a:cubicBezTo>
                  <a:close/>
                  <a:moveTo>
                    <a:pt x="694" y="125"/>
                  </a:moveTo>
                  <a:cubicBezTo>
                    <a:pt x="694" y="105"/>
                    <a:pt x="700" y="89"/>
                    <a:pt x="711" y="77"/>
                  </a:cubicBezTo>
                  <a:cubicBezTo>
                    <a:pt x="723" y="65"/>
                    <a:pt x="739" y="59"/>
                    <a:pt x="759" y="59"/>
                  </a:cubicBezTo>
                  <a:cubicBezTo>
                    <a:pt x="779" y="59"/>
                    <a:pt x="794" y="64"/>
                    <a:pt x="805" y="76"/>
                  </a:cubicBezTo>
                  <a:cubicBezTo>
                    <a:pt x="816" y="87"/>
                    <a:pt x="821" y="103"/>
                    <a:pt x="821" y="123"/>
                  </a:cubicBezTo>
                  <a:cubicBezTo>
                    <a:pt x="821" y="143"/>
                    <a:pt x="815" y="159"/>
                    <a:pt x="804" y="171"/>
                  </a:cubicBezTo>
                  <a:cubicBezTo>
                    <a:pt x="792" y="182"/>
                    <a:pt x="776" y="188"/>
                    <a:pt x="756" y="188"/>
                  </a:cubicBezTo>
                  <a:cubicBezTo>
                    <a:pt x="737" y="188"/>
                    <a:pt x="722" y="183"/>
                    <a:pt x="711" y="171"/>
                  </a:cubicBezTo>
                  <a:cubicBezTo>
                    <a:pt x="699" y="160"/>
                    <a:pt x="694" y="145"/>
                    <a:pt x="694" y="125"/>
                  </a:cubicBezTo>
                  <a:close/>
                  <a:moveTo>
                    <a:pt x="724" y="124"/>
                  </a:moveTo>
                  <a:cubicBezTo>
                    <a:pt x="724" y="137"/>
                    <a:pt x="727" y="147"/>
                    <a:pt x="733" y="154"/>
                  </a:cubicBezTo>
                  <a:cubicBezTo>
                    <a:pt x="739" y="161"/>
                    <a:pt x="747" y="164"/>
                    <a:pt x="758" y="164"/>
                  </a:cubicBezTo>
                  <a:cubicBezTo>
                    <a:pt x="769" y="164"/>
                    <a:pt x="777" y="161"/>
                    <a:pt x="782" y="154"/>
                  </a:cubicBezTo>
                  <a:cubicBezTo>
                    <a:pt x="788" y="147"/>
                    <a:pt x="791" y="137"/>
                    <a:pt x="791" y="124"/>
                  </a:cubicBezTo>
                  <a:cubicBezTo>
                    <a:pt x="791" y="110"/>
                    <a:pt x="788" y="100"/>
                    <a:pt x="782" y="93"/>
                  </a:cubicBezTo>
                  <a:cubicBezTo>
                    <a:pt x="776" y="87"/>
                    <a:pt x="768" y="83"/>
                    <a:pt x="758" y="83"/>
                  </a:cubicBezTo>
                  <a:cubicBezTo>
                    <a:pt x="747" y="83"/>
                    <a:pt x="739" y="87"/>
                    <a:pt x="733" y="94"/>
                  </a:cubicBezTo>
                  <a:cubicBezTo>
                    <a:pt x="727" y="101"/>
                    <a:pt x="724" y="111"/>
                    <a:pt x="724" y="124"/>
                  </a:cubicBezTo>
                  <a:close/>
                  <a:moveTo>
                    <a:pt x="918" y="85"/>
                  </a:moveTo>
                  <a:cubicBezTo>
                    <a:pt x="874" y="85"/>
                    <a:pt x="874" y="85"/>
                    <a:pt x="874" y="85"/>
                  </a:cubicBezTo>
                  <a:cubicBezTo>
                    <a:pt x="874" y="185"/>
                    <a:pt x="874" y="185"/>
                    <a:pt x="874" y="185"/>
                  </a:cubicBezTo>
                  <a:cubicBezTo>
                    <a:pt x="845" y="185"/>
                    <a:pt x="845" y="185"/>
                    <a:pt x="845" y="185"/>
                  </a:cubicBezTo>
                  <a:cubicBezTo>
                    <a:pt x="845" y="85"/>
                    <a:pt x="845" y="85"/>
                    <a:pt x="845" y="85"/>
                  </a:cubicBezTo>
                  <a:cubicBezTo>
                    <a:pt x="824" y="85"/>
                    <a:pt x="824" y="85"/>
                    <a:pt x="824" y="85"/>
                  </a:cubicBezTo>
                  <a:cubicBezTo>
                    <a:pt x="824" y="61"/>
                    <a:pt x="824" y="61"/>
                    <a:pt x="824" y="61"/>
                  </a:cubicBezTo>
                  <a:cubicBezTo>
                    <a:pt x="845" y="61"/>
                    <a:pt x="845" y="61"/>
                    <a:pt x="845" y="61"/>
                  </a:cubicBezTo>
                  <a:cubicBezTo>
                    <a:pt x="845" y="44"/>
                    <a:pt x="845" y="44"/>
                    <a:pt x="845" y="44"/>
                  </a:cubicBezTo>
                  <a:cubicBezTo>
                    <a:pt x="845" y="31"/>
                    <a:pt x="849" y="21"/>
                    <a:pt x="858" y="12"/>
                  </a:cubicBezTo>
                  <a:cubicBezTo>
                    <a:pt x="866" y="4"/>
                    <a:pt x="877" y="0"/>
                    <a:pt x="890" y="0"/>
                  </a:cubicBezTo>
                  <a:cubicBezTo>
                    <a:pt x="894" y="0"/>
                    <a:pt x="897" y="0"/>
                    <a:pt x="900" y="0"/>
                  </a:cubicBezTo>
                  <a:cubicBezTo>
                    <a:pt x="902" y="1"/>
                    <a:pt x="905" y="1"/>
                    <a:pt x="907" y="2"/>
                  </a:cubicBezTo>
                  <a:cubicBezTo>
                    <a:pt x="907" y="27"/>
                    <a:pt x="907" y="27"/>
                    <a:pt x="907" y="27"/>
                  </a:cubicBezTo>
                  <a:cubicBezTo>
                    <a:pt x="906" y="27"/>
                    <a:pt x="904" y="26"/>
                    <a:pt x="902" y="25"/>
                  </a:cubicBezTo>
                  <a:cubicBezTo>
                    <a:pt x="899" y="24"/>
                    <a:pt x="897" y="24"/>
                    <a:pt x="893" y="24"/>
                  </a:cubicBezTo>
                  <a:cubicBezTo>
                    <a:pt x="887" y="24"/>
                    <a:pt x="883" y="26"/>
                    <a:pt x="879" y="30"/>
                  </a:cubicBezTo>
                  <a:cubicBezTo>
                    <a:pt x="876" y="33"/>
                    <a:pt x="874" y="39"/>
                    <a:pt x="874" y="47"/>
                  </a:cubicBezTo>
                  <a:cubicBezTo>
                    <a:pt x="874" y="61"/>
                    <a:pt x="874" y="61"/>
                    <a:pt x="874" y="61"/>
                  </a:cubicBezTo>
                  <a:cubicBezTo>
                    <a:pt x="918" y="61"/>
                    <a:pt x="918" y="61"/>
                    <a:pt x="918" y="61"/>
                  </a:cubicBezTo>
                  <a:cubicBezTo>
                    <a:pt x="918" y="34"/>
                    <a:pt x="918" y="34"/>
                    <a:pt x="918" y="34"/>
                  </a:cubicBezTo>
                  <a:cubicBezTo>
                    <a:pt x="947" y="25"/>
                    <a:pt x="947" y="25"/>
                    <a:pt x="947" y="25"/>
                  </a:cubicBezTo>
                  <a:cubicBezTo>
                    <a:pt x="947" y="61"/>
                    <a:pt x="947" y="61"/>
                    <a:pt x="947" y="61"/>
                  </a:cubicBezTo>
                  <a:cubicBezTo>
                    <a:pt x="977" y="61"/>
                    <a:pt x="977" y="61"/>
                    <a:pt x="977" y="61"/>
                  </a:cubicBezTo>
                  <a:cubicBezTo>
                    <a:pt x="977" y="85"/>
                    <a:pt x="977" y="85"/>
                    <a:pt x="977" y="85"/>
                  </a:cubicBezTo>
                  <a:cubicBezTo>
                    <a:pt x="947" y="85"/>
                    <a:pt x="947" y="85"/>
                    <a:pt x="947" y="85"/>
                  </a:cubicBezTo>
                  <a:cubicBezTo>
                    <a:pt x="947" y="143"/>
                    <a:pt x="947" y="143"/>
                    <a:pt x="947" y="143"/>
                  </a:cubicBezTo>
                  <a:cubicBezTo>
                    <a:pt x="947" y="151"/>
                    <a:pt x="948" y="156"/>
                    <a:pt x="951" y="159"/>
                  </a:cubicBezTo>
                  <a:cubicBezTo>
                    <a:pt x="954" y="163"/>
                    <a:pt x="958" y="164"/>
                    <a:pt x="964" y="164"/>
                  </a:cubicBezTo>
                  <a:cubicBezTo>
                    <a:pt x="966" y="164"/>
                    <a:pt x="968" y="164"/>
                    <a:pt x="970" y="163"/>
                  </a:cubicBezTo>
                  <a:cubicBezTo>
                    <a:pt x="973" y="162"/>
                    <a:pt x="975" y="161"/>
                    <a:pt x="977" y="160"/>
                  </a:cubicBezTo>
                  <a:cubicBezTo>
                    <a:pt x="977" y="184"/>
                    <a:pt x="977" y="184"/>
                    <a:pt x="977" y="184"/>
                  </a:cubicBezTo>
                  <a:cubicBezTo>
                    <a:pt x="975" y="185"/>
                    <a:pt x="972" y="186"/>
                    <a:pt x="967" y="187"/>
                  </a:cubicBezTo>
                  <a:cubicBezTo>
                    <a:pt x="963" y="188"/>
                    <a:pt x="959" y="188"/>
                    <a:pt x="955" y="188"/>
                  </a:cubicBezTo>
                  <a:cubicBezTo>
                    <a:pt x="942" y="188"/>
                    <a:pt x="933" y="185"/>
                    <a:pt x="927" y="179"/>
                  </a:cubicBezTo>
                  <a:cubicBezTo>
                    <a:pt x="921" y="172"/>
                    <a:pt x="918" y="162"/>
                    <a:pt x="918" y="149"/>
                  </a:cubicBezTo>
                  <a:lnTo>
                    <a:pt x="918" y="85"/>
                  </a:lnTo>
                  <a:close/>
                </a:path>
              </a:pathLst>
            </a:custGeom>
            <a:solidFill>
              <a:schemeClr val="lt1"/>
            </a:solidFill>
            <a:ln>
              <a:noFill/>
            </a:ln>
          </p:spPr>
          <p:txBody>
            <a:bodyPr spcFirstLastPara="1" wrap="square" lIns="89625" tIns="44800" rIns="89625" bIns="44800" anchor="t" anchorCtr="0">
              <a:noAutofit/>
            </a:bodyPr>
            <a:lstStyle/>
            <a:p>
              <a:pPr marL="0" marR="0" lvl="0" indent="0" algn="l"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4170" name="Google Shape;4170;p109"/>
            <p:cNvSpPr/>
            <p:nvPr/>
          </p:nvSpPr>
          <p:spPr>
            <a:xfrm>
              <a:off x="428" y="664"/>
              <a:ext cx="300" cy="300"/>
            </a:xfrm>
            <a:prstGeom prst="rect">
              <a:avLst/>
            </a:prstGeom>
            <a:solidFill>
              <a:srgbClr val="F25022"/>
            </a:solidFill>
            <a:ln>
              <a:noFill/>
            </a:ln>
          </p:spPr>
          <p:txBody>
            <a:bodyPr spcFirstLastPara="1" wrap="square" lIns="89625" tIns="44800" rIns="89625" bIns="44800" anchor="t" anchorCtr="0">
              <a:noAutofit/>
            </a:bodyPr>
            <a:lstStyle/>
            <a:p>
              <a:pPr marL="0" marR="0" lvl="0" indent="0" algn="l"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4171" name="Google Shape;4171;p109"/>
            <p:cNvSpPr/>
            <p:nvPr/>
          </p:nvSpPr>
          <p:spPr>
            <a:xfrm>
              <a:off x="736" y="664"/>
              <a:ext cx="300" cy="300"/>
            </a:xfrm>
            <a:prstGeom prst="rect">
              <a:avLst/>
            </a:prstGeom>
            <a:solidFill>
              <a:srgbClr val="7FBA00"/>
            </a:solidFill>
            <a:ln>
              <a:noFill/>
            </a:ln>
          </p:spPr>
          <p:txBody>
            <a:bodyPr spcFirstLastPara="1" wrap="square" lIns="89625" tIns="44800" rIns="89625" bIns="44800" anchor="t" anchorCtr="0">
              <a:noAutofit/>
            </a:bodyPr>
            <a:lstStyle/>
            <a:p>
              <a:pPr marL="0" marR="0" lvl="0" indent="0" algn="l"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4172" name="Google Shape;4172;p109"/>
            <p:cNvSpPr/>
            <p:nvPr/>
          </p:nvSpPr>
          <p:spPr>
            <a:xfrm>
              <a:off x="428" y="975"/>
              <a:ext cx="300" cy="300"/>
            </a:xfrm>
            <a:prstGeom prst="rect">
              <a:avLst/>
            </a:prstGeom>
            <a:solidFill>
              <a:srgbClr val="00A4EF"/>
            </a:solidFill>
            <a:ln>
              <a:noFill/>
            </a:ln>
          </p:spPr>
          <p:txBody>
            <a:bodyPr spcFirstLastPara="1" wrap="square" lIns="89625" tIns="44800" rIns="89625" bIns="44800" anchor="t" anchorCtr="0">
              <a:noAutofit/>
            </a:bodyPr>
            <a:lstStyle/>
            <a:p>
              <a:pPr marL="0" marR="0" lvl="0" indent="0" algn="l"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4173" name="Google Shape;4173;p109"/>
            <p:cNvSpPr/>
            <p:nvPr/>
          </p:nvSpPr>
          <p:spPr>
            <a:xfrm>
              <a:off x="736" y="975"/>
              <a:ext cx="300" cy="300"/>
            </a:xfrm>
            <a:prstGeom prst="rect">
              <a:avLst/>
            </a:prstGeom>
            <a:solidFill>
              <a:srgbClr val="FFB900"/>
            </a:solidFill>
            <a:ln>
              <a:noFill/>
            </a:ln>
          </p:spPr>
          <p:txBody>
            <a:bodyPr spcFirstLastPara="1" wrap="square" lIns="89625" tIns="44800" rIns="89625" bIns="44800" anchor="t" anchorCtr="0">
              <a:noAutofit/>
            </a:bodyPr>
            <a:lstStyle/>
            <a:p>
              <a:pPr marL="0" marR="0" lvl="0" indent="0" algn="l"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4174" name="Google Shape;4174;p109"/>
            <p:cNvSpPr/>
            <p:nvPr/>
          </p:nvSpPr>
          <p:spPr>
            <a:xfrm>
              <a:off x="428" y="664"/>
              <a:ext cx="300" cy="300"/>
            </a:xfrm>
            <a:prstGeom prst="rect">
              <a:avLst/>
            </a:prstGeom>
            <a:solidFill>
              <a:srgbClr val="F25022"/>
            </a:solidFill>
            <a:ln>
              <a:noFill/>
            </a:ln>
          </p:spPr>
          <p:txBody>
            <a:bodyPr spcFirstLastPara="1" wrap="square" lIns="89625" tIns="44800" rIns="89625" bIns="44800" anchor="t" anchorCtr="0">
              <a:noAutofit/>
            </a:bodyPr>
            <a:lstStyle/>
            <a:p>
              <a:pPr marL="0" marR="0" lvl="0" indent="0" algn="l"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4175" name="Google Shape;4175;p109"/>
            <p:cNvSpPr/>
            <p:nvPr/>
          </p:nvSpPr>
          <p:spPr>
            <a:xfrm>
              <a:off x="736" y="664"/>
              <a:ext cx="300" cy="300"/>
            </a:xfrm>
            <a:prstGeom prst="rect">
              <a:avLst/>
            </a:prstGeom>
            <a:solidFill>
              <a:srgbClr val="7FBA00"/>
            </a:solidFill>
            <a:ln>
              <a:noFill/>
            </a:ln>
          </p:spPr>
          <p:txBody>
            <a:bodyPr spcFirstLastPara="1" wrap="square" lIns="89625" tIns="44800" rIns="89625" bIns="44800" anchor="t" anchorCtr="0">
              <a:noAutofit/>
            </a:bodyPr>
            <a:lstStyle/>
            <a:p>
              <a:pPr marL="0" marR="0" lvl="0" indent="0" algn="l"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4176" name="Google Shape;4176;p109"/>
            <p:cNvSpPr/>
            <p:nvPr/>
          </p:nvSpPr>
          <p:spPr>
            <a:xfrm>
              <a:off x="428" y="975"/>
              <a:ext cx="300" cy="300"/>
            </a:xfrm>
            <a:prstGeom prst="rect">
              <a:avLst/>
            </a:prstGeom>
            <a:solidFill>
              <a:srgbClr val="00A4EF"/>
            </a:solidFill>
            <a:ln>
              <a:noFill/>
            </a:ln>
          </p:spPr>
          <p:txBody>
            <a:bodyPr spcFirstLastPara="1" wrap="square" lIns="89625" tIns="44800" rIns="89625" bIns="44800" anchor="t" anchorCtr="0">
              <a:noAutofit/>
            </a:bodyPr>
            <a:lstStyle/>
            <a:p>
              <a:pPr marL="0" marR="0" lvl="0" indent="0" algn="l"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4177" name="Google Shape;4177;p109"/>
            <p:cNvSpPr/>
            <p:nvPr/>
          </p:nvSpPr>
          <p:spPr>
            <a:xfrm>
              <a:off x="736" y="975"/>
              <a:ext cx="300" cy="300"/>
            </a:xfrm>
            <a:prstGeom prst="rect">
              <a:avLst/>
            </a:prstGeom>
            <a:solidFill>
              <a:srgbClr val="FFB900"/>
            </a:solidFill>
            <a:ln>
              <a:noFill/>
            </a:ln>
          </p:spPr>
          <p:txBody>
            <a:bodyPr spcFirstLastPara="1" wrap="square" lIns="89625" tIns="44800" rIns="89625" bIns="44800" anchor="t" anchorCtr="0">
              <a:noAutofit/>
            </a:bodyPr>
            <a:lstStyle/>
            <a:p>
              <a:pPr marL="0" marR="0" lvl="0" indent="0" algn="l"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grpSp>
    </p:spTree>
  </p:cSld>
  <p:clrMapOvr>
    <a:masterClrMapping/>
  </p:clrMapOvr>
  <p:transition>
    <p:fade/>
  </p:transition>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Custom Layout">
  <p:cSld name="Custom Layout">
    <p:bg>
      <p:bgPr>
        <a:solidFill>
          <a:schemeClr val="dk1"/>
        </a:solidFill>
        <a:effectLst/>
      </p:bgPr>
    </p:bg>
    <p:spTree>
      <p:nvGrpSpPr>
        <p:cNvPr id="1" name="Shape 4178"/>
        <p:cNvGrpSpPr/>
        <p:nvPr/>
      </p:nvGrpSpPr>
      <p:grpSpPr>
        <a:xfrm>
          <a:off x="0" y="0"/>
          <a:ext cx="0" cy="0"/>
          <a:chOff x="0" y="0"/>
          <a:chExt cx="0" cy="0"/>
        </a:xfrm>
      </p:grpSpPr>
      <p:pic>
        <p:nvPicPr>
          <p:cNvPr id="4179" name="Google Shape;4179;p110"/>
          <p:cNvPicPr preferRelativeResize="0"/>
          <p:nvPr/>
        </p:nvPicPr>
        <p:blipFill rotWithShape="1">
          <a:blip r:embed="rId2">
            <a:alphaModFix/>
          </a:blip>
          <a:srcRect l="1097" t="2840" b="12614"/>
          <a:stretch/>
        </p:blipFill>
        <p:spPr>
          <a:xfrm>
            <a:off x="0" y="1"/>
            <a:ext cx="12058183" cy="6857029"/>
          </a:xfrm>
          <a:prstGeom prst="rect">
            <a:avLst/>
          </a:prstGeom>
          <a:noFill/>
          <a:ln>
            <a:noFill/>
          </a:ln>
        </p:spPr>
      </p:pic>
      <p:sp>
        <p:nvSpPr>
          <p:cNvPr id="4180" name="Google Shape;4180;p110"/>
          <p:cNvSpPr/>
          <p:nvPr/>
        </p:nvSpPr>
        <p:spPr>
          <a:xfrm>
            <a:off x="-1012371" y="1"/>
            <a:ext cx="15185700" cy="6858000"/>
          </a:xfrm>
          <a:prstGeom prst="rect">
            <a:avLst/>
          </a:prstGeom>
          <a:gradFill>
            <a:gsLst>
              <a:gs pos="0">
                <a:schemeClr val="dk1"/>
              </a:gs>
              <a:gs pos="100000">
                <a:srgbClr val="000000">
                  <a:alpha val="0"/>
                </a:srgbClr>
              </a:gs>
            </a:gsLst>
            <a:lin ang="0" scaled="0"/>
          </a:gradFill>
          <a:ln>
            <a:noFill/>
          </a:ln>
        </p:spPr>
        <p:txBody>
          <a:bodyPr spcFirstLastPara="1" wrap="square" lIns="182850" tIns="146275" rIns="182850" bIns="146275" anchor="t" anchorCtr="0">
            <a:noAutofit/>
          </a:bodyPr>
          <a:lstStyle/>
          <a:p>
            <a:pPr marL="0" marR="0" lvl="0" indent="0" algn="ctr" rtl="0">
              <a:spcBef>
                <a:spcPts val="0"/>
              </a:spcBef>
              <a:spcAft>
                <a:spcPts val="0"/>
              </a:spcAft>
              <a:buNone/>
            </a:pPr>
            <a:endParaRPr sz="2000">
              <a:solidFill>
                <a:schemeClr val="dk1"/>
              </a:solidFill>
              <a:latin typeface="Quattrocento Sans"/>
              <a:ea typeface="Quattrocento Sans"/>
              <a:cs typeface="Quattrocento Sans"/>
              <a:sym typeface="Quattrocento Sans"/>
            </a:endParaRPr>
          </a:p>
        </p:txBody>
      </p:sp>
      <p:grpSp>
        <p:nvGrpSpPr>
          <p:cNvPr id="4181" name="Google Shape;4181;p110"/>
          <p:cNvGrpSpPr/>
          <p:nvPr/>
        </p:nvGrpSpPr>
        <p:grpSpPr>
          <a:xfrm>
            <a:off x="584199" y="585789"/>
            <a:ext cx="2032492" cy="292700"/>
            <a:chOff x="584200" y="585788"/>
            <a:chExt cx="2032492" cy="292700"/>
          </a:xfrm>
        </p:grpSpPr>
        <p:sp>
          <p:nvSpPr>
            <p:cNvPr id="4182" name="Google Shape;4182;p110"/>
            <p:cNvSpPr/>
            <p:nvPr/>
          </p:nvSpPr>
          <p:spPr>
            <a:xfrm>
              <a:off x="584200" y="585788"/>
              <a:ext cx="138000" cy="139500"/>
            </a:xfrm>
            <a:prstGeom prst="rect">
              <a:avLst/>
            </a:prstGeom>
            <a:solidFill>
              <a:srgbClr val="F25022"/>
            </a:solidFill>
            <a:ln>
              <a:noFill/>
            </a:ln>
          </p:spPr>
          <p:txBody>
            <a:bodyPr spcFirstLastPara="1" wrap="square" lIns="89625" tIns="44800" rIns="89625" bIns="44800" anchor="t" anchorCtr="0">
              <a:noAutofit/>
            </a:bodyPr>
            <a:lstStyle/>
            <a:p>
              <a:pPr marL="0" marR="0" lvl="0" indent="0" algn="l"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4183" name="Google Shape;4183;p110"/>
            <p:cNvSpPr/>
            <p:nvPr/>
          </p:nvSpPr>
          <p:spPr>
            <a:xfrm>
              <a:off x="735923" y="585788"/>
              <a:ext cx="138000" cy="139500"/>
            </a:xfrm>
            <a:prstGeom prst="rect">
              <a:avLst/>
            </a:prstGeom>
            <a:solidFill>
              <a:srgbClr val="7FBA00"/>
            </a:solidFill>
            <a:ln>
              <a:noFill/>
            </a:ln>
          </p:spPr>
          <p:txBody>
            <a:bodyPr spcFirstLastPara="1" wrap="square" lIns="89625" tIns="44800" rIns="89625" bIns="44800" anchor="t" anchorCtr="0">
              <a:noAutofit/>
            </a:bodyPr>
            <a:lstStyle/>
            <a:p>
              <a:pPr marL="0" marR="0" lvl="0" indent="0" algn="l"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4184" name="Google Shape;4184;p110"/>
            <p:cNvSpPr/>
            <p:nvPr/>
          </p:nvSpPr>
          <p:spPr>
            <a:xfrm>
              <a:off x="584200" y="738988"/>
              <a:ext cx="138000" cy="139500"/>
            </a:xfrm>
            <a:prstGeom prst="rect">
              <a:avLst/>
            </a:prstGeom>
            <a:solidFill>
              <a:srgbClr val="00A4EF"/>
            </a:solidFill>
            <a:ln>
              <a:noFill/>
            </a:ln>
          </p:spPr>
          <p:txBody>
            <a:bodyPr spcFirstLastPara="1" wrap="square" lIns="89625" tIns="44800" rIns="89625" bIns="44800" anchor="t" anchorCtr="0">
              <a:noAutofit/>
            </a:bodyPr>
            <a:lstStyle/>
            <a:p>
              <a:pPr marL="0" marR="0" lvl="0" indent="0" algn="l"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4185" name="Google Shape;4185;p110"/>
            <p:cNvSpPr/>
            <p:nvPr/>
          </p:nvSpPr>
          <p:spPr>
            <a:xfrm>
              <a:off x="735923" y="738988"/>
              <a:ext cx="138000" cy="139500"/>
            </a:xfrm>
            <a:prstGeom prst="rect">
              <a:avLst/>
            </a:prstGeom>
            <a:solidFill>
              <a:srgbClr val="FFB900"/>
            </a:solidFill>
            <a:ln>
              <a:noFill/>
            </a:ln>
          </p:spPr>
          <p:txBody>
            <a:bodyPr spcFirstLastPara="1" wrap="square" lIns="89625" tIns="44800" rIns="89625" bIns="44800" anchor="t" anchorCtr="0">
              <a:noAutofit/>
            </a:bodyPr>
            <a:lstStyle/>
            <a:p>
              <a:pPr marL="0" marR="0" lvl="0" indent="0" algn="l"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grpSp>
          <p:nvGrpSpPr>
            <p:cNvPr id="4186" name="Google Shape;4186;p110"/>
            <p:cNvGrpSpPr/>
            <p:nvPr/>
          </p:nvGrpSpPr>
          <p:grpSpPr>
            <a:xfrm>
              <a:off x="584200" y="585788"/>
              <a:ext cx="2032492" cy="292700"/>
              <a:chOff x="584200" y="585788"/>
              <a:chExt cx="2032492" cy="292700"/>
            </a:xfrm>
          </p:grpSpPr>
          <p:sp>
            <p:nvSpPr>
              <p:cNvPr id="4187" name="Google Shape;4187;p110"/>
              <p:cNvSpPr/>
              <p:nvPr/>
            </p:nvSpPr>
            <p:spPr>
              <a:xfrm>
                <a:off x="1996994" y="644901"/>
                <a:ext cx="165023" cy="174383"/>
              </a:xfrm>
              <a:custGeom>
                <a:avLst/>
                <a:gdLst/>
                <a:ahLst/>
                <a:cxnLst/>
                <a:rect l="l" t="t" r="r" b="b"/>
                <a:pathLst>
                  <a:path w="335" h="354" extrusionOk="0">
                    <a:moveTo>
                      <a:pt x="202" y="0"/>
                    </a:moveTo>
                    <a:lnTo>
                      <a:pt x="335" y="354"/>
                    </a:lnTo>
                    <a:lnTo>
                      <a:pt x="267" y="354"/>
                    </a:lnTo>
                    <a:lnTo>
                      <a:pt x="237" y="266"/>
                    </a:lnTo>
                    <a:lnTo>
                      <a:pt x="96" y="266"/>
                    </a:lnTo>
                    <a:lnTo>
                      <a:pt x="67" y="354"/>
                    </a:lnTo>
                    <a:lnTo>
                      <a:pt x="0" y="354"/>
                    </a:lnTo>
                    <a:lnTo>
                      <a:pt x="133" y="0"/>
                    </a:lnTo>
                    <a:lnTo>
                      <a:pt x="202" y="0"/>
                    </a:lnTo>
                    <a:close/>
                    <a:moveTo>
                      <a:pt x="165" y="66"/>
                    </a:moveTo>
                    <a:lnTo>
                      <a:pt x="112" y="214"/>
                    </a:lnTo>
                    <a:lnTo>
                      <a:pt x="218" y="214"/>
                    </a:lnTo>
                    <a:lnTo>
                      <a:pt x="167" y="66"/>
                    </a:lnTo>
                    <a:lnTo>
                      <a:pt x="165" y="66"/>
                    </a:lnTo>
                    <a:close/>
                  </a:path>
                </a:pathLst>
              </a:custGeom>
              <a:solidFill>
                <a:schemeClr val="lt1"/>
              </a:solidFill>
              <a:ln>
                <a:noFill/>
              </a:ln>
            </p:spPr>
            <p:txBody>
              <a:bodyPr spcFirstLastPara="1" wrap="square" lIns="89625" tIns="44800" rIns="89625" bIns="448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4188" name="Google Shape;4188;p110"/>
              <p:cNvSpPr/>
              <p:nvPr/>
            </p:nvSpPr>
            <p:spPr>
              <a:xfrm>
                <a:off x="2171869" y="693669"/>
                <a:ext cx="104925" cy="125615"/>
              </a:xfrm>
              <a:custGeom>
                <a:avLst/>
                <a:gdLst/>
                <a:ahLst/>
                <a:cxnLst/>
                <a:rect l="l" t="t" r="r" b="b"/>
                <a:pathLst>
                  <a:path w="213" h="255" extrusionOk="0">
                    <a:moveTo>
                      <a:pt x="8" y="0"/>
                    </a:moveTo>
                    <a:lnTo>
                      <a:pt x="211" y="0"/>
                    </a:lnTo>
                    <a:lnTo>
                      <a:pt x="211" y="24"/>
                    </a:lnTo>
                    <a:lnTo>
                      <a:pt x="78" y="208"/>
                    </a:lnTo>
                    <a:lnTo>
                      <a:pt x="213" y="208"/>
                    </a:lnTo>
                    <a:lnTo>
                      <a:pt x="213" y="255"/>
                    </a:lnTo>
                    <a:lnTo>
                      <a:pt x="0" y="255"/>
                    </a:lnTo>
                    <a:lnTo>
                      <a:pt x="0" y="229"/>
                    </a:lnTo>
                    <a:lnTo>
                      <a:pt x="131" y="49"/>
                    </a:lnTo>
                    <a:lnTo>
                      <a:pt x="8" y="49"/>
                    </a:lnTo>
                    <a:lnTo>
                      <a:pt x="8" y="0"/>
                    </a:lnTo>
                    <a:close/>
                  </a:path>
                </a:pathLst>
              </a:custGeom>
              <a:solidFill>
                <a:schemeClr val="lt1"/>
              </a:solidFill>
              <a:ln>
                <a:noFill/>
              </a:ln>
            </p:spPr>
            <p:txBody>
              <a:bodyPr spcFirstLastPara="1" wrap="square" lIns="89625" tIns="44800" rIns="89625" bIns="448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4189" name="Google Shape;4189;p110"/>
              <p:cNvSpPr/>
              <p:nvPr/>
            </p:nvSpPr>
            <p:spPr>
              <a:xfrm>
                <a:off x="2289602" y="693669"/>
                <a:ext cx="111822" cy="128078"/>
              </a:xfrm>
              <a:custGeom>
                <a:avLst/>
                <a:gdLst/>
                <a:ahLst/>
                <a:cxnLst/>
                <a:rect l="l" t="t" r="r" b="b"/>
                <a:pathLst>
                  <a:path w="111" h="126" extrusionOk="0">
                    <a:moveTo>
                      <a:pt x="111" y="0"/>
                    </a:moveTo>
                    <a:cubicBezTo>
                      <a:pt x="111" y="124"/>
                      <a:pt x="111" y="124"/>
                      <a:pt x="111" y="124"/>
                    </a:cubicBezTo>
                    <a:cubicBezTo>
                      <a:pt x="81" y="124"/>
                      <a:pt x="81" y="124"/>
                      <a:pt x="81" y="124"/>
                    </a:cubicBezTo>
                    <a:cubicBezTo>
                      <a:pt x="81" y="108"/>
                      <a:pt x="81" y="108"/>
                      <a:pt x="81" y="108"/>
                    </a:cubicBezTo>
                    <a:cubicBezTo>
                      <a:pt x="81" y="108"/>
                      <a:pt x="81" y="108"/>
                      <a:pt x="81" y="108"/>
                    </a:cubicBezTo>
                    <a:cubicBezTo>
                      <a:pt x="77" y="114"/>
                      <a:pt x="72" y="118"/>
                      <a:pt x="66" y="121"/>
                    </a:cubicBezTo>
                    <a:cubicBezTo>
                      <a:pt x="59" y="124"/>
                      <a:pt x="52" y="126"/>
                      <a:pt x="44" y="126"/>
                    </a:cubicBezTo>
                    <a:cubicBezTo>
                      <a:pt x="29" y="126"/>
                      <a:pt x="18" y="122"/>
                      <a:pt x="11" y="114"/>
                    </a:cubicBezTo>
                    <a:cubicBezTo>
                      <a:pt x="3" y="106"/>
                      <a:pt x="0" y="93"/>
                      <a:pt x="0" y="76"/>
                    </a:cubicBezTo>
                    <a:cubicBezTo>
                      <a:pt x="0" y="0"/>
                      <a:pt x="0" y="0"/>
                      <a:pt x="0" y="0"/>
                    </a:cubicBezTo>
                    <a:cubicBezTo>
                      <a:pt x="29" y="0"/>
                      <a:pt x="29" y="0"/>
                      <a:pt x="29" y="0"/>
                    </a:cubicBezTo>
                    <a:cubicBezTo>
                      <a:pt x="29" y="72"/>
                      <a:pt x="29" y="72"/>
                      <a:pt x="29" y="72"/>
                    </a:cubicBezTo>
                    <a:cubicBezTo>
                      <a:pt x="29" y="83"/>
                      <a:pt x="31" y="91"/>
                      <a:pt x="35" y="96"/>
                    </a:cubicBezTo>
                    <a:cubicBezTo>
                      <a:pt x="40" y="101"/>
                      <a:pt x="46" y="104"/>
                      <a:pt x="54" y="104"/>
                    </a:cubicBezTo>
                    <a:cubicBezTo>
                      <a:pt x="62" y="104"/>
                      <a:pt x="69" y="101"/>
                      <a:pt x="74" y="95"/>
                    </a:cubicBezTo>
                    <a:cubicBezTo>
                      <a:pt x="79" y="89"/>
                      <a:pt x="81" y="82"/>
                      <a:pt x="81" y="72"/>
                    </a:cubicBezTo>
                    <a:cubicBezTo>
                      <a:pt x="81" y="0"/>
                      <a:pt x="81" y="0"/>
                      <a:pt x="81" y="0"/>
                    </a:cubicBezTo>
                    <a:lnTo>
                      <a:pt x="111" y="0"/>
                    </a:lnTo>
                    <a:close/>
                  </a:path>
                </a:pathLst>
              </a:custGeom>
              <a:solidFill>
                <a:schemeClr val="lt1"/>
              </a:solidFill>
              <a:ln>
                <a:noFill/>
              </a:ln>
            </p:spPr>
            <p:txBody>
              <a:bodyPr spcFirstLastPara="1" wrap="square" lIns="89625" tIns="44800" rIns="89625" bIns="448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4190" name="Google Shape;4190;p110"/>
              <p:cNvSpPr/>
              <p:nvPr/>
            </p:nvSpPr>
            <p:spPr>
              <a:xfrm>
                <a:off x="2428517" y="691698"/>
                <a:ext cx="72413" cy="127585"/>
              </a:xfrm>
              <a:custGeom>
                <a:avLst/>
                <a:gdLst/>
                <a:ahLst/>
                <a:cxnLst/>
                <a:rect l="l" t="t" r="r" b="b"/>
                <a:pathLst>
                  <a:path w="72" h="126" extrusionOk="0">
                    <a:moveTo>
                      <a:pt x="61" y="0"/>
                    </a:moveTo>
                    <a:cubicBezTo>
                      <a:pt x="63" y="0"/>
                      <a:pt x="65" y="1"/>
                      <a:pt x="67" y="1"/>
                    </a:cubicBezTo>
                    <a:cubicBezTo>
                      <a:pt x="69" y="1"/>
                      <a:pt x="70" y="2"/>
                      <a:pt x="72" y="2"/>
                    </a:cubicBezTo>
                    <a:cubicBezTo>
                      <a:pt x="72" y="32"/>
                      <a:pt x="72" y="32"/>
                      <a:pt x="72" y="32"/>
                    </a:cubicBezTo>
                    <a:cubicBezTo>
                      <a:pt x="70" y="31"/>
                      <a:pt x="68" y="29"/>
                      <a:pt x="65" y="28"/>
                    </a:cubicBezTo>
                    <a:cubicBezTo>
                      <a:pt x="62" y="27"/>
                      <a:pt x="58" y="27"/>
                      <a:pt x="54" y="27"/>
                    </a:cubicBezTo>
                    <a:cubicBezTo>
                      <a:pt x="47" y="27"/>
                      <a:pt x="41" y="30"/>
                      <a:pt x="36" y="36"/>
                    </a:cubicBezTo>
                    <a:cubicBezTo>
                      <a:pt x="31" y="42"/>
                      <a:pt x="29" y="51"/>
                      <a:pt x="29" y="64"/>
                    </a:cubicBezTo>
                    <a:cubicBezTo>
                      <a:pt x="29" y="126"/>
                      <a:pt x="29" y="126"/>
                      <a:pt x="29" y="126"/>
                    </a:cubicBezTo>
                    <a:cubicBezTo>
                      <a:pt x="0" y="126"/>
                      <a:pt x="0" y="126"/>
                      <a:pt x="0" y="126"/>
                    </a:cubicBezTo>
                    <a:cubicBezTo>
                      <a:pt x="0" y="2"/>
                      <a:pt x="0" y="2"/>
                      <a:pt x="0" y="2"/>
                    </a:cubicBezTo>
                    <a:cubicBezTo>
                      <a:pt x="29" y="2"/>
                      <a:pt x="29" y="2"/>
                      <a:pt x="29" y="2"/>
                    </a:cubicBezTo>
                    <a:cubicBezTo>
                      <a:pt x="29" y="22"/>
                      <a:pt x="29" y="22"/>
                      <a:pt x="29" y="22"/>
                    </a:cubicBezTo>
                    <a:cubicBezTo>
                      <a:pt x="29" y="22"/>
                      <a:pt x="29" y="22"/>
                      <a:pt x="29" y="22"/>
                    </a:cubicBezTo>
                    <a:cubicBezTo>
                      <a:pt x="32" y="15"/>
                      <a:pt x="36" y="10"/>
                      <a:pt x="41" y="6"/>
                    </a:cubicBezTo>
                    <a:cubicBezTo>
                      <a:pt x="47" y="2"/>
                      <a:pt x="53" y="0"/>
                      <a:pt x="61" y="0"/>
                    </a:cubicBezTo>
                    <a:close/>
                  </a:path>
                </a:pathLst>
              </a:custGeom>
              <a:solidFill>
                <a:schemeClr val="lt1"/>
              </a:solidFill>
              <a:ln>
                <a:noFill/>
              </a:ln>
            </p:spPr>
            <p:txBody>
              <a:bodyPr spcFirstLastPara="1" wrap="square" lIns="89625" tIns="44800" rIns="89625" bIns="448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4191" name="Google Shape;4191;p110"/>
              <p:cNvSpPr/>
              <p:nvPr/>
            </p:nvSpPr>
            <p:spPr>
              <a:xfrm>
                <a:off x="2501915" y="691698"/>
                <a:ext cx="114777" cy="131033"/>
              </a:xfrm>
              <a:custGeom>
                <a:avLst/>
                <a:gdLst/>
                <a:ahLst/>
                <a:cxnLst/>
                <a:rect l="l" t="t" r="r" b="b"/>
                <a:pathLst>
                  <a:path w="114" h="129" extrusionOk="0">
                    <a:moveTo>
                      <a:pt x="104" y="95"/>
                    </a:moveTo>
                    <a:cubicBezTo>
                      <a:pt x="104" y="119"/>
                      <a:pt x="104" y="119"/>
                      <a:pt x="104" y="119"/>
                    </a:cubicBezTo>
                    <a:cubicBezTo>
                      <a:pt x="99" y="122"/>
                      <a:pt x="92" y="125"/>
                      <a:pt x="85" y="127"/>
                    </a:cubicBezTo>
                    <a:cubicBezTo>
                      <a:pt x="77" y="128"/>
                      <a:pt x="69" y="129"/>
                      <a:pt x="60" y="129"/>
                    </a:cubicBezTo>
                    <a:cubicBezTo>
                      <a:pt x="41" y="129"/>
                      <a:pt x="26" y="124"/>
                      <a:pt x="16" y="113"/>
                    </a:cubicBezTo>
                    <a:cubicBezTo>
                      <a:pt x="5" y="101"/>
                      <a:pt x="0" y="86"/>
                      <a:pt x="0" y="66"/>
                    </a:cubicBezTo>
                    <a:cubicBezTo>
                      <a:pt x="0" y="47"/>
                      <a:pt x="6" y="31"/>
                      <a:pt x="17" y="19"/>
                    </a:cubicBezTo>
                    <a:cubicBezTo>
                      <a:pt x="28" y="6"/>
                      <a:pt x="42" y="0"/>
                      <a:pt x="59" y="0"/>
                    </a:cubicBezTo>
                    <a:cubicBezTo>
                      <a:pt x="76" y="0"/>
                      <a:pt x="90" y="5"/>
                      <a:pt x="99" y="16"/>
                    </a:cubicBezTo>
                    <a:cubicBezTo>
                      <a:pt x="109" y="26"/>
                      <a:pt x="114" y="41"/>
                      <a:pt x="114" y="59"/>
                    </a:cubicBezTo>
                    <a:cubicBezTo>
                      <a:pt x="114" y="73"/>
                      <a:pt x="114" y="73"/>
                      <a:pt x="114" y="73"/>
                    </a:cubicBezTo>
                    <a:cubicBezTo>
                      <a:pt x="29" y="73"/>
                      <a:pt x="29" y="73"/>
                      <a:pt x="29" y="73"/>
                    </a:cubicBezTo>
                    <a:cubicBezTo>
                      <a:pt x="30" y="86"/>
                      <a:pt x="34" y="94"/>
                      <a:pt x="41" y="99"/>
                    </a:cubicBezTo>
                    <a:cubicBezTo>
                      <a:pt x="47" y="104"/>
                      <a:pt x="56" y="107"/>
                      <a:pt x="67" y="107"/>
                    </a:cubicBezTo>
                    <a:cubicBezTo>
                      <a:pt x="74" y="107"/>
                      <a:pt x="80" y="106"/>
                      <a:pt x="87" y="104"/>
                    </a:cubicBezTo>
                    <a:cubicBezTo>
                      <a:pt x="93" y="101"/>
                      <a:pt x="99" y="99"/>
                      <a:pt x="104" y="95"/>
                    </a:cubicBezTo>
                    <a:close/>
                    <a:moveTo>
                      <a:pt x="85" y="52"/>
                    </a:moveTo>
                    <a:cubicBezTo>
                      <a:pt x="85" y="42"/>
                      <a:pt x="83" y="35"/>
                      <a:pt x="78" y="30"/>
                    </a:cubicBezTo>
                    <a:cubicBezTo>
                      <a:pt x="74" y="25"/>
                      <a:pt x="68" y="22"/>
                      <a:pt x="59" y="22"/>
                    </a:cubicBezTo>
                    <a:cubicBezTo>
                      <a:pt x="52" y="22"/>
                      <a:pt x="46" y="25"/>
                      <a:pt x="41" y="30"/>
                    </a:cubicBezTo>
                    <a:cubicBezTo>
                      <a:pt x="35" y="35"/>
                      <a:pt x="31" y="42"/>
                      <a:pt x="30" y="52"/>
                    </a:cubicBezTo>
                    <a:lnTo>
                      <a:pt x="85" y="52"/>
                    </a:lnTo>
                    <a:close/>
                  </a:path>
                </a:pathLst>
              </a:custGeom>
              <a:solidFill>
                <a:schemeClr val="lt1"/>
              </a:solidFill>
              <a:ln>
                <a:noFill/>
              </a:ln>
            </p:spPr>
            <p:txBody>
              <a:bodyPr spcFirstLastPara="1" wrap="square" lIns="89625" tIns="44800" rIns="89625" bIns="448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4192" name="Google Shape;4192;p110"/>
              <p:cNvSpPr/>
              <p:nvPr/>
            </p:nvSpPr>
            <p:spPr>
              <a:xfrm>
                <a:off x="960551" y="631600"/>
                <a:ext cx="983241" cy="191131"/>
              </a:xfrm>
              <a:custGeom>
                <a:avLst/>
                <a:gdLst/>
                <a:ahLst/>
                <a:cxnLst/>
                <a:rect l="l" t="t" r="r" b="b"/>
                <a:pathLst>
                  <a:path w="977" h="188" extrusionOk="0">
                    <a:moveTo>
                      <a:pt x="187" y="13"/>
                    </a:moveTo>
                    <a:cubicBezTo>
                      <a:pt x="187" y="185"/>
                      <a:pt x="187" y="185"/>
                      <a:pt x="187" y="185"/>
                    </a:cubicBezTo>
                    <a:cubicBezTo>
                      <a:pt x="157" y="185"/>
                      <a:pt x="157" y="185"/>
                      <a:pt x="157" y="185"/>
                    </a:cubicBezTo>
                    <a:cubicBezTo>
                      <a:pt x="157" y="50"/>
                      <a:pt x="157" y="50"/>
                      <a:pt x="157" y="50"/>
                    </a:cubicBezTo>
                    <a:cubicBezTo>
                      <a:pt x="157" y="50"/>
                      <a:pt x="157" y="50"/>
                      <a:pt x="157" y="50"/>
                    </a:cubicBezTo>
                    <a:cubicBezTo>
                      <a:pt x="103" y="185"/>
                      <a:pt x="103" y="185"/>
                      <a:pt x="103" y="185"/>
                    </a:cubicBezTo>
                    <a:cubicBezTo>
                      <a:pt x="83" y="185"/>
                      <a:pt x="83" y="185"/>
                      <a:pt x="83" y="185"/>
                    </a:cubicBezTo>
                    <a:cubicBezTo>
                      <a:pt x="28" y="50"/>
                      <a:pt x="28" y="50"/>
                      <a:pt x="28" y="50"/>
                    </a:cubicBezTo>
                    <a:cubicBezTo>
                      <a:pt x="28" y="50"/>
                      <a:pt x="28" y="50"/>
                      <a:pt x="28" y="50"/>
                    </a:cubicBezTo>
                    <a:cubicBezTo>
                      <a:pt x="28" y="185"/>
                      <a:pt x="28" y="185"/>
                      <a:pt x="28" y="185"/>
                    </a:cubicBezTo>
                    <a:cubicBezTo>
                      <a:pt x="0" y="185"/>
                      <a:pt x="0" y="185"/>
                      <a:pt x="0" y="185"/>
                    </a:cubicBezTo>
                    <a:cubicBezTo>
                      <a:pt x="0" y="13"/>
                      <a:pt x="0" y="13"/>
                      <a:pt x="0" y="13"/>
                    </a:cubicBezTo>
                    <a:cubicBezTo>
                      <a:pt x="43" y="13"/>
                      <a:pt x="43" y="13"/>
                      <a:pt x="43" y="13"/>
                    </a:cubicBezTo>
                    <a:cubicBezTo>
                      <a:pt x="93" y="141"/>
                      <a:pt x="93" y="141"/>
                      <a:pt x="93" y="141"/>
                    </a:cubicBezTo>
                    <a:cubicBezTo>
                      <a:pt x="94" y="141"/>
                      <a:pt x="94" y="141"/>
                      <a:pt x="94" y="141"/>
                    </a:cubicBezTo>
                    <a:cubicBezTo>
                      <a:pt x="146" y="13"/>
                      <a:pt x="146" y="13"/>
                      <a:pt x="146" y="13"/>
                    </a:cubicBezTo>
                    <a:lnTo>
                      <a:pt x="187" y="13"/>
                    </a:lnTo>
                    <a:close/>
                    <a:moveTo>
                      <a:pt x="212" y="26"/>
                    </a:moveTo>
                    <a:cubicBezTo>
                      <a:pt x="212" y="21"/>
                      <a:pt x="214" y="17"/>
                      <a:pt x="218" y="14"/>
                    </a:cubicBezTo>
                    <a:cubicBezTo>
                      <a:pt x="221" y="10"/>
                      <a:pt x="225" y="9"/>
                      <a:pt x="230" y="9"/>
                    </a:cubicBezTo>
                    <a:cubicBezTo>
                      <a:pt x="235" y="9"/>
                      <a:pt x="240" y="10"/>
                      <a:pt x="243" y="14"/>
                    </a:cubicBezTo>
                    <a:cubicBezTo>
                      <a:pt x="246" y="17"/>
                      <a:pt x="248" y="21"/>
                      <a:pt x="248" y="26"/>
                    </a:cubicBezTo>
                    <a:cubicBezTo>
                      <a:pt x="248" y="30"/>
                      <a:pt x="246" y="34"/>
                      <a:pt x="243" y="38"/>
                    </a:cubicBezTo>
                    <a:cubicBezTo>
                      <a:pt x="239" y="41"/>
                      <a:pt x="235" y="42"/>
                      <a:pt x="230" y="42"/>
                    </a:cubicBezTo>
                    <a:cubicBezTo>
                      <a:pt x="225" y="42"/>
                      <a:pt x="221" y="41"/>
                      <a:pt x="218" y="38"/>
                    </a:cubicBezTo>
                    <a:cubicBezTo>
                      <a:pt x="214" y="34"/>
                      <a:pt x="212" y="30"/>
                      <a:pt x="212" y="26"/>
                    </a:cubicBezTo>
                    <a:close/>
                    <a:moveTo>
                      <a:pt x="245" y="61"/>
                    </a:moveTo>
                    <a:cubicBezTo>
                      <a:pt x="245" y="185"/>
                      <a:pt x="245" y="185"/>
                      <a:pt x="245" y="185"/>
                    </a:cubicBezTo>
                    <a:cubicBezTo>
                      <a:pt x="215" y="185"/>
                      <a:pt x="215" y="185"/>
                      <a:pt x="215" y="185"/>
                    </a:cubicBezTo>
                    <a:cubicBezTo>
                      <a:pt x="215" y="61"/>
                      <a:pt x="215" y="61"/>
                      <a:pt x="215" y="61"/>
                    </a:cubicBezTo>
                    <a:lnTo>
                      <a:pt x="245" y="61"/>
                    </a:lnTo>
                    <a:close/>
                    <a:moveTo>
                      <a:pt x="333" y="164"/>
                    </a:moveTo>
                    <a:cubicBezTo>
                      <a:pt x="337" y="164"/>
                      <a:pt x="342" y="163"/>
                      <a:pt x="347" y="161"/>
                    </a:cubicBezTo>
                    <a:cubicBezTo>
                      <a:pt x="353" y="159"/>
                      <a:pt x="357" y="156"/>
                      <a:pt x="362" y="153"/>
                    </a:cubicBezTo>
                    <a:cubicBezTo>
                      <a:pt x="362" y="180"/>
                      <a:pt x="362" y="180"/>
                      <a:pt x="362" y="180"/>
                    </a:cubicBezTo>
                    <a:cubicBezTo>
                      <a:pt x="357" y="183"/>
                      <a:pt x="352" y="185"/>
                      <a:pt x="346" y="186"/>
                    </a:cubicBezTo>
                    <a:cubicBezTo>
                      <a:pt x="340" y="188"/>
                      <a:pt x="334" y="188"/>
                      <a:pt x="327" y="188"/>
                    </a:cubicBezTo>
                    <a:cubicBezTo>
                      <a:pt x="308" y="188"/>
                      <a:pt x="294" y="183"/>
                      <a:pt x="282" y="171"/>
                    </a:cubicBezTo>
                    <a:cubicBezTo>
                      <a:pt x="271" y="160"/>
                      <a:pt x="265" y="145"/>
                      <a:pt x="265" y="127"/>
                    </a:cubicBezTo>
                    <a:cubicBezTo>
                      <a:pt x="265" y="107"/>
                      <a:pt x="271" y="91"/>
                      <a:pt x="282" y="78"/>
                    </a:cubicBezTo>
                    <a:cubicBezTo>
                      <a:pt x="294" y="65"/>
                      <a:pt x="311" y="58"/>
                      <a:pt x="332" y="58"/>
                    </a:cubicBezTo>
                    <a:cubicBezTo>
                      <a:pt x="337" y="58"/>
                      <a:pt x="343" y="59"/>
                      <a:pt x="349" y="60"/>
                    </a:cubicBezTo>
                    <a:cubicBezTo>
                      <a:pt x="354" y="62"/>
                      <a:pt x="359" y="64"/>
                      <a:pt x="362" y="65"/>
                    </a:cubicBezTo>
                    <a:cubicBezTo>
                      <a:pt x="362" y="93"/>
                      <a:pt x="362" y="93"/>
                      <a:pt x="362" y="93"/>
                    </a:cubicBezTo>
                    <a:cubicBezTo>
                      <a:pt x="357" y="90"/>
                      <a:pt x="353" y="87"/>
                      <a:pt x="348" y="86"/>
                    </a:cubicBezTo>
                    <a:cubicBezTo>
                      <a:pt x="343" y="84"/>
                      <a:pt x="339" y="83"/>
                      <a:pt x="334" y="83"/>
                    </a:cubicBezTo>
                    <a:cubicBezTo>
                      <a:pt x="322" y="83"/>
                      <a:pt x="313" y="87"/>
                      <a:pt x="306" y="94"/>
                    </a:cubicBezTo>
                    <a:cubicBezTo>
                      <a:pt x="299" y="102"/>
                      <a:pt x="295" y="112"/>
                      <a:pt x="295" y="124"/>
                    </a:cubicBezTo>
                    <a:cubicBezTo>
                      <a:pt x="295" y="137"/>
                      <a:pt x="299" y="147"/>
                      <a:pt x="305" y="154"/>
                    </a:cubicBezTo>
                    <a:cubicBezTo>
                      <a:pt x="312" y="161"/>
                      <a:pt x="321" y="164"/>
                      <a:pt x="333" y="164"/>
                    </a:cubicBezTo>
                    <a:close/>
                    <a:moveTo>
                      <a:pt x="445" y="59"/>
                    </a:moveTo>
                    <a:cubicBezTo>
                      <a:pt x="447" y="59"/>
                      <a:pt x="449" y="60"/>
                      <a:pt x="451" y="60"/>
                    </a:cubicBezTo>
                    <a:cubicBezTo>
                      <a:pt x="453" y="60"/>
                      <a:pt x="455" y="61"/>
                      <a:pt x="456" y="61"/>
                    </a:cubicBezTo>
                    <a:cubicBezTo>
                      <a:pt x="456" y="91"/>
                      <a:pt x="456" y="91"/>
                      <a:pt x="456" y="91"/>
                    </a:cubicBezTo>
                    <a:cubicBezTo>
                      <a:pt x="454" y="90"/>
                      <a:pt x="452" y="88"/>
                      <a:pt x="449" y="87"/>
                    </a:cubicBezTo>
                    <a:cubicBezTo>
                      <a:pt x="446" y="86"/>
                      <a:pt x="443" y="86"/>
                      <a:pt x="439" y="86"/>
                    </a:cubicBezTo>
                    <a:cubicBezTo>
                      <a:pt x="431" y="86"/>
                      <a:pt x="425" y="89"/>
                      <a:pt x="420" y="95"/>
                    </a:cubicBezTo>
                    <a:cubicBezTo>
                      <a:pt x="415" y="101"/>
                      <a:pt x="413" y="110"/>
                      <a:pt x="413" y="123"/>
                    </a:cubicBezTo>
                    <a:cubicBezTo>
                      <a:pt x="413" y="185"/>
                      <a:pt x="413" y="185"/>
                      <a:pt x="413" y="185"/>
                    </a:cubicBezTo>
                    <a:cubicBezTo>
                      <a:pt x="384" y="185"/>
                      <a:pt x="384" y="185"/>
                      <a:pt x="384" y="185"/>
                    </a:cubicBezTo>
                    <a:cubicBezTo>
                      <a:pt x="384" y="61"/>
                      <a:pt x="384" y="61"/>
                      <a:pt x="384" y="61"/>
                    </a:cubicBezTo>
                    <a:cubicBezTo>
                      <a:pt x="413" y="61"/>
                      <a:pt x="413" y="61"/>
                      <a:pt x="413" y="61"/>
                    </a:cubicBezTo>
                    <a:cubicBezTo>
                      <a:pt x="413" y="81"/>
                      <a:pt x="413" y="81"/>
                      <a:pt x="413" y="81"/>
                    </a:cubicBezTo>
                    <a:cubicBezTo>
                      <a:pt x="413" y="81"/>
                      <a:pt x="413" y="81"/>
                      <a:pt x="413" y="81"/>
                    </a:cubicBezTo>
                    <a:cubicBezTo>
                      <a:pt x="416" y="74"/>
                      <a:pt x="420" y="69"/>
                      <a:pt x="426" y="65"/>
                    </a:cubicBezTo>
                    <a:cubicBezTo>
                      <a:pt x="431" y="61"/>
                      <a:pt x="437" y="59"/>
                      <a:pt x="445" y="59"/>
                    </a:cubicBezTo>
                    <a:close/>
                    <a:moveTo>
                      <a:pt x="457" y="125"/>
                    </a:moveTo>
                    <a:cubicBezTo>
                      <a:pt x="457" y="105"/>
                      <a:pt x="463" y="89"/>
                      <a:pt x="475" y="77"/>
                    </a:cubicBezTo>
                    <a:cubicBezTo>
                      <a:pt x="486" y="65"/>
                      <a:pt x="502" y="59"/>
                      <a:pt x="523" y="59"/>
                    </a:cubicBezTo>
                    <a:cubicBezTo>
                      <a:pt x="542" y="59"/>
                      <a:pt x="558" y="64"/>
                      <a:pt x="568" y="76"/>
                    </a:cubicBezTo>
                    <a:cubicBezTo>
                      <a:pt x="579" y="87"/>
                      <a:pt x="585" y="103"/>
                      <a:pt x="585" y="123"/>
                    </a:cubicBezTo>
                    <a:cubicBezTo>
                      <a:pt x="585" y="143"/>
                      <a:pt x="579" y="159"/>
                      <a:pt x="567" y="171"/>
                    </a:cubicBezTo>
                    <a:cubicBezTo>
                      <a:pt x="556" y="182"/>
                      <a:pt x="540" y="188"/>
                      <a:pt x="520" y="188"/>
                    </a:cubicBezTo>
                    <a:cubicBezTo>
                      <a:pt x="501" y="188"/>
                      <a:pt x="486" y="183"/>
                      <a:pt x="474" y="171"/>
                    </a:cubicBezTo>
                    <a:cubicBezTo>
                      <a:pt x="463" y="160"/>
                      <a:pt x="457" y="145"/>
                      <a:pt x="457" y="125"/>
                    </a:cubicBezTo>
                    <a:close/>
                    <a:moveTo>
                      <a:pt x="488" y="124"/>
                    </a:moveTo>
                    <a:cubicBezTo>
                      <a:pt x="488" y="137"/>
                      <a:pt x="491" y="147"/>
                      <a:pt x="497" y="154"/>
                    </a:cubicBezTo>
                    <a:cubicBezTo>
                      <a:pt x="503" y="161"/>
                      <a:pt x="511" y="164"/>
                      <a:pt x="522" y="164"/>
                    </a:cubicBezTo>
                    <a:cubicBezTo>
                      <a:pt x="532" y="164"/>
                      <a:pt x="541" y="161"/>
                      <a:pt x="546" y="154"/>
                    </a:cubicBezTo>
                    <a:cubicBezTo>
                      <a:pt x="552" y="147"/>
                      <a:pt x="554" y="137"/>
                      <a:pt x="554" y="124"/>
                    </a:cubicBezTo>
                    <a:cubicBezTo>
                      <a:pt x="554" y="110"/>
                      <a:pt x="551" y="100"/>
                      <a:pt x="546" y="93"/>
                    </a:cubicBezTo>
                    <a:cubicBezTo>
                      <a:pt x="540" y="87"/>
                      <a:pt x="532" y="83"/>
                      <a:pt x="522" y="83"/>
                    </a:cubicBezTo>
                    <a:cubicBezTo>
                      <a:pt x="511" y="83"/>
                      <a:pt x="503" y="87"/>
                      <a:pt x="497" y="94"/>
                    </a:cubicBezTo>
                    <a:cubicBezTo>
                      <a:pt x="491" y="101"/>
                      <a:pt x="488" y="111"/>
                      <a:pt x="488" y="124"/>
                    </a:cubicBezTo>
                    <a:close/>
                    <a:moveTo>
                      <a:pt x="628" y="94"/>
                    </a:moveTo>
                    <a:cubicBezTo>
                      <a:pt x="628" y="98"/>
                      <a:pt x="629" y="101"/>
                      <a:pt x="632" y="104"/>
                    </a:cubicBezTo>
                    <a:cubicBezTo>
                      <a:pt x="635" y="106"/>
                      <a:pt x="641" y="109"/>
                      <a:pt x="650" y="113"/>
                    </a:cubicBezTo>
                    <a:cubicBezTo>
                      <a:pt x="661" y="117"/>
                      <a:pt x="669" y="123"/>
                      <a:pt x="674" y="129"/>
                    </a:cubicBezTo>
                    <a:cubicBezTo>
                      <a:pt x="679" y="134"/>
                      <a:pt x="681" y="141"/>
                      <a:pt x="681" y="150"/>
                    </a:cubicBezTo>
                    <a:cubicBezTo>
                      <a:pt x="681" y="161"/>
                      <a:pt x="677" y="171"/>
                      <a:pt x="668" y="178"/>
                    </a:cubicBezTo>
                    <a:cubicBezTo>
                      <a:pt x="659" y="185"/>
                      <a:pt x="647" y="188"/>
                      <a:pt x="631" y="188"/>
                    </a:cubicBezTo>
                    <a:cubicBezTo>
                      <a:pt x="626" y="188"/>
                      <a:pt x="621" y="188"/>
                      <a:pt x="614" y="187"/>
                    </a:cubicBezTo>
                    <a:cubicBezTo>
                      <a:pt x="608" y="185"/>
                      <a:pt x="603" y="184"/>
                      <a:pt x="599" y="182"/>
                    </a:cubicBezTo>
                    <a:cubicBezTo>
                      <a:pt x="599" y="153"/>
                      <a:pt x="599" y="153"/>
                      <a:pt x="599" y="153"/>
                    </a:cubicBezTo>
                    <a:cubicBezTo>
                      <a:pt x="604" y="157"/>
                      <a:pt x="610" y="160"/>
                      <a:pt x="616" y="162"/>
                    </a:cubicBezTo>
                    <a:cubicBezTo>
                      <a:pt x="622" y="164"/>
                      <a:pt x="627" y="165"/>
                      <a:pt x="632" y="165"/>
                    </a:cubicBezTo>
                    <a:cubicBezTo>
                      <a:pt x="639" y="165"/>
                      <a:pt x="644" y="164"/>
                      <a:pt x="647" y="162"/>
                    </a:cubicBezTo>
                    <a:cubicBezTo>
                      <a:pt x="650" y="161"/>
                      <a:pt x="652" y="157"/>
                      <a:pt x="652" y="153"/>
                    </a:cubicBezTo>
                    <a:cubicBezTo>
                      <a:pt x="652" y="149"/>
                      <a:pt x="650" y="146"/>
                      <a:pt x="647" y="143"/>
                    </a:cubicBezTo>
                    <a:cubicBezTo>
                      <a:pt x="643" y="140"/>
                      <a:pt x="637" y="137"/>
                      <a:pt x="628" y="133"/>
                    </a:cubicBezTo>
                    <a:cubicBezTo>
                      <a:pt x="617" y="129"/>
                      <a:pt x="610" y="124"/>
                      <a:pt x="605" y="118"/>
                    </a:cubicBezTo>
                    <a:cubicBezTo>
                      <a:pt x="601" y="113"/>
                      <a:pt x="599" y="105"/>
                      <a:pt x="599" y="97"/>
                    </a:cubicBezTo>
                    <a:cubicBezTo>
                      <a:pt x="599" y="86"/>
                      <a:pt x="603" y="76"/>
                      <a:pt x="612" y="69"/>
                    </a:cubicBezTo>
                    <a:cubicBezTo>
                      <a:pt x="621" y="62"/>
                      <a:pt x="632" y="58"/>
                      <a:pt x="646" y="58"/>
                    </a:cubicBezTo>
                    <a:cubicBezTo>
                      <a:pt x="651" y="58"/>
                      <a:pt x="656" y="59"/>
                      <a:pt x="661" y="60"/>
                    </a:cubicBezTo>
                    <a:cubicBezTo>
                      <a:pt x="666" y="61"/>
                      <a:pt x="671" y="62"/>
                      <a:pt x="674" y="64"/>
                    </a:cubicBezTo>
                    <a:cubicBezTo>
                      <a:pt x="674" y="91"/>
                      <a:pt x="674" y="91"/>
                      <a:pt x="674" y="91"/>
                    </a:cubicBezTo>
                    <a:cubicBezTo>
                      <a:pt x="671" y="89"/>
                      <a:pt x="666" y="86"/>
                      <a:pt x="661" y="85"/>
                    </a:cubicBezTo>
                    <a:cubicBezTo>
                      <a:pt x="656" y="83"/>
                      <a:pt x="651" y="82"/>
                      <a:pt x="646" y="82"/>
                    </a:cubicBezTo>
                    <a:cubicBezTo>
                      <a:pt x="640" y="82"/>
                      <a:pt x="636" y="83"/>
                      <a:pt x="633" y="85"/>
                    </a:cubicBezTo>
                    <a:cubicBezTo>
                      <a:pt x="630" y="87"/>
                      <a:pt x="628" y="90"/>
                      <a:pt x="628" y="94"/>
                    </a:cubicBezTo>
                    <a:close/>
                    <a:moveTo>
                      <a:pt x="694" y="125"/>
                    </a:moveTo>
                    <a:cubicBezTo>
                      <a:pt x="694" y="105"/>
                      <a:pt x="700" y="89"/>
                      <a:pt x="711" y="77"/>
                    </a:cubicBezTo>
                    <a:cubicBezTo>
                      <a:pt x="723" y="65"/>
                      <a:pt x="739" y="59"/>
                      <a:pt x="759" y="59"/>
                    </a:cubicBezTo>
                    <a:cubicBezTo>
                      <a:pt x="779" y="59"/>
                      <a:pt x="794" y="64"/>
                      <a:pt x="805" y="76"/>
                    </a:cubicBezTo>
                    <a:cubicBezTo>
                      <a:pt x="816" y="87"/>
                      <a:pt x="821" y="103"/>
                      <a:pt x="821" y="123"/>
                    </a:cubicBezTo>
                    <a:cubicBezTo>
                      <a:pt x="821" y="143"/>
                      <a:pt x="815" y="159"/>
                      <a:pt x="804" y="171"/>
                    </a:cubicBezTo>
                    <a:cubicBezTo>
                      <a:pt x="792" y="182"/>
                      <a:pt x="776" y="188"/>
                      <a:pt x="756" y="188"/>
                    </a:cubicBezTo>
                    <a:cubicBezTo>
                      <a:pt x="737" y="188"/>
                      <a:pt x="722" y="183"/>
                      <a:pt x="711" y="171"/>
                    </a:cubicBezTo>
                    <a:cubicBezTo>
                      <a:pt x="699" y="160"/>
                      <a:pt x="694" y="145"/>
                      <a:pt x="694" y="125"/>
                    </a:cubicBezTo>
                    <a:close/>
                    <a:moveTo>
                      <a:pt x="724" y="124"/>
                    </a:moveTo>
                    <a:cubicBezTo>
                      <a:pt x="724" y="137"/>
                      <a:pt x="727" y="147"/>
                      <a:pt x="733" y="154"/>
                    </a:cubicBezTo>
                    <a:cubicBezTo>
                      <a:pt x="739" y="161"/>
                      <a:pt x="747" y="164"/>
                      <a:pt x="758" y="164"/>
                    </a:cubicBezTo>
                    <a:cubicBezTo>
                      <a:pt x="769" y="164"/>
                      <a:pt x="777" y="161"/>
                      <a:pt x="782" y="154"/>
                    </a:cubicBezTo>
                    <a:cubicBezTo>
                      <a:pt x="788" y="147"/>
                      <a:pt x="791" y="137"/>
                      <a:pt x="791" y="124"/>
                    </a:cubicBezTo>
                    <a:cubicBezTo>
                      <a:pt x="791" y="110"/>
                      <a:pt x="788" y="100"/>
                      <a:pt x="782" y="93"/>
                    </a:cubicBezTo>
                    <a:cubicBezTo>
                      <a:pt x="776" y="87"/>
                      <a:pt x="768" y="83"/>
                      <a:pt x="758" y="83"/>
                    </a:cubicBezTo>
                    <a:cubicBezTo>
                      <a:pt x="747" y="83"/>
                      <a:pt x="739" y="87"/>
                      <a:pt x="733" y="94"/>
                    </a:cubicBezTo>
                    <a:cubicBezTo>
                      <a:pt x="727" y="101"/>
                      <a:pt x="724" y="111"/>
                      <a:pt x="724" y="124"/>
                    </a:cubicBezTo>
                    <a:close/>
                    <a:moveTo>
                      <a:pt x="918" y="85"/>
                    </a:moveTo>
                    <a:cubicBezTo>
                      <a:pt x="874" y="85"/>
                      <a:pt x="874" y="85"/>
                      <a:pt x="874" y="85"/>
                    </a:cubicBezTo>
                    <a:cubicBezTo>
                      <a:pt x="874" y="185"/>
                      <a:pt x="874" y="185"/>
                      <a:pt x="874" y="185"/>
                    </a:cubicBezTo>
                    <a:cubicBezTo>
                      <a:pt x="845" y="185"/>
                      <a:pt x="845" y="185"/>
                      <a:pt x="845" y="185"/>
                    </a:cubicBezTo>
                    <a:cubicBezTo>
                      <a:pt x="845" y="85"/>
                      <a:pt x="845" y="85"/>
                      <a:pt x="845" y="85"/>
                    </a:cubicBezTo>
                    <a:cubicBezTo>
                      <a:pt x="824" y="85"/>
                      <a:pt x="824" y="85"/>
                      <a:pt x="824" y="85"/>
                    </a:cubicBezTo>
                    <a:cubicBezTo>
                      <a:pt x="824" y="61"/>
                      <a:pt x="824" y="61"/>
                      <a:pt x="824" y="61"/>
                    </a:cubicBezTo>
                    <a:cubicBezTo>
                      <a:pt x="845" y="61"/>
                      <a:pt x="845" y="61"/>
                      <a:pt x="845" y="61"/>
                    </a:cubicBezTo>
                    <a:cubicBezTo>
                      <a:pt x="845" y="44"/>
                      <a:pt x="845" y="44"/>
                      <a:pt x="845" y="44"/>
                    </a:cubicBezTo>
                    <a:cubicBezTo>
                      <a:pt x="845" y="31"/>
                      <a:pt x="849" y="21"/>
                      <a:pt x="858" y="12"/>
                    </a:cubicBezTo>
                    <a:cubicBezTo>
                      <a:pt x="866" y="4"/>
                      <a:pt x="877" y="0"/>
                      <a:pt x="890" y="0"/>
                    </a:cubicBezTo>
                    <a:cubicBezTo>
                      <a:pt x="894" y="0"/>
                      <a:pt x="897" y="0"/>
                      <a:pt x="900" y="0"/>
                    </a:cubicBezTo>
                    <a:cubicBezTo>
                      <a:pt x="902" y="1"/>
                      <a:pt x="905" y="1"/>
                      <a:pt x="907" y="2"/>
                    </a:cubicBezTo>
                    <a:cubicBezTo>
                      <a:pt x="907" y="27"/>
                      <a:pt x="907" y="27"/>
                      <a:pt x="907" y="27"/>
                    </a:cubicBezTo>
                    <a:cubicBezTo>
                      <a:pt x="906" y="27"/>
                      <a:pt x="904" y="26"/>
                      <a:pt x="902" y="25"/>
                    </a:cubicBezTo>
                    <a:cubicBezTo>
                      <a:pt x="899" y="24"/>
                      <a:pt x="897" y="24"/>
                      <a:pt x="893" y="24"/>
                    </a:cubicBezTo>
                    <a:cubicBezTo>
                      <a:pt x="887" y="24"/>
                      <a:pt x="883" y="26"/>
                      <a:pt x="879" y="30"/>
                    </a:cubicBezTo>
                    <a:cubicBezTo>
                      <a:pt x="876" y="33"/>
                      <a:pt x="874" y="39"/>
                      <a:pt x="874" y="47"/>
                    </a:cubicBezTo>
                    <a:cubicBezTo>
                      <a:pt x="874" y="61"/>
                      <a:pt x="874" y="61"/>
                      <a:pt x="874" y="61"/>
                    </a:cubicBezTo>
                    <a:cubicBezTo>
                      <a:pt x="918" y="61"/>
                      <a:pt x="918" y="61"/>
                      <a:pt x="918" y="61"/>
                    </a:cubicBezTo>
                    <a:cubicBezTo>
                      <a:pt x="918" y="34"/>
                      <a:pt x="918" y="34"/>
                      <a:pt x="918" y="34"/>
                    </a:cubicBezTo>
                    <a:cubicBezTo>
                      <a:pt x="947" y="25"/>
                      <a:pt x="947" y="25"/>
                      <a:pt x="947" y="25"/>
                    </a:cubicBezTo>
                    <a:cubicBezTo>
                      <a:pt x="947" y="61"/>
                      <a:pt x="947" y="61"/>
                      <a:pt x="947" y="61"/>
                    </a:cubicBezTo>
                    <a:cubicBezTo>
                      <a:pt x="977" y="61"/>
                      <a:pt x="977" y="61"/>
                      <a:pt x="977" y="61"/>
                    </a:cubicBezTo>
                    <a:cubicBezTo>
                      <a:pt x="977" y="85"/>
                      <a:pt x="977" y="85"/>
                      <a:pt x="977" y="85"/>
                    </a:cubicBezTo>
                    <a:cubicBezTo>
                      <a:pt x="947" y="85"/>
                      <a:pt x="947" y="85"/>
                      <a:pt x="947" y="85"/>
                    </a:cubicBezTo>
                    <a:cubicBezTo>
                      <a:pt x="947" y="143"/>
                      <a:pt x="947" y="143"/>
                      <a:pt x="947" y="143"/>
                    </a:cubicBezTo>
                    <a:cubicBezTo>
                      <a:pt x="947" y="151"/>
                      <a:pt x="948" y="156"/>
                      <a:pt x="951" y="159"/>
                    </a:cubicBezTo>
                    <a:cubicBezTo>
                      <a:pt x="954" y="163"/>
                      <a:pt x="958" y="164"/>
                      <a:pt x="964" y="164"/>
                    </a:cubicBezTo>
                    <a:cubicBezTo>
                      <a:pt x="966" y="164"/>
                      <a:pt x="968" y="164"/>
                      <a:pt x="970" y="163"/>
                    </a:cubicBezTo>
                    <a:cubicBezTo>
                      <a:pt x="973" y="162"/>
                      <a:pt x="975" y="161"/>
                      <a:pt x="977" y="160"/>
                    </a:cubicBezTo>
                    <a:cubicBezTo>
                      <a:pt x="977" y="184"/>
                      <a:pt x="977" y="184"/>
                      <a:pt x="977" y="184"/>
                    </a:cubicBezTo>
                    <a:cubicBezTo>
                      <a:pt x="975" y="185"/>
                      <a:pt x="972" y="186"/>
                      <a:pt x="967" y="187"/>
                    </a:cubicBezTo>
                    <a:cubicBezTo>
                      <a:pt x="963" y="188"/>
                      <a:pt x="959" y="188"/>
                      <a:pt x="955" y="188"/>
                    </a:cubicBezTo>
                    <a:cubicBezTo>
                      <a:pt x="942" y="188"/>
                      <a:pt x="933" y="185"/>
                      <a:pt x="927" y="179"/>
                    </a:cubicBezTo>
                    <a:cubicBezTo>
                      <a:pt x="921" y="172"/>
                      <a:pt x="918" y="162"/>
                      <a:pt x="918" y="149"/>
                    </a:cubicBezTo>
                    <a:lnTo>
                      <a:pt x="918" y="85"/>
                    </a:lnTo>
                    <a:close/>
                  </a:path>
                </a:pathLst>
              </a:custGeom>
              <a:solidFill>
                <a:schemeClr val="lt1"/>
              </a:solidFill>
              <a:ln>
                <a:noFill/>
              </a:ln>
            </p:spPr>
            <p:txBody>
              <a:bodyPr spcFirstLastPara="1" wrap="square" lIns="89625" tIns="44800" rIns="89625" bIns="448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4193" name="Google Shape;4193;p110"/>
              <p:cNvSpPr/>
              <p:nvPr/>
            </p:nvSpPr>
            <p:spPr>
              <a:xfrm>
                <a:off x="584200" y="585788"/>
                <a:ext cx="138000" cy="139500"/>
              </a:xfrm>
              <a:prstGeom prst="rect">
                <a:avLst/>
              </a:prstGeom>
              <a:solidFill>
                <a:srgbClr val="F25022"/>
              </a:solidFill>
              <a:ln>
                <a:noFill/>
              </a:ln>
            </p:spPr>
            <p:txBody>
              <a:bodyPr spcFirstLastPara="1" wrap="square" lIns="89625" tIns="44800" rIns="89625" bIns="44800" anchor="t" anchorCtr="0">
                <a:noAutofit/>
              </a:bodyPr>
              <a:lstStyle/>
              <a:p>
                <a:pPr marL="0" marR="0" lvl="0" indent="0" algn="l"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4194" name="Google Shape;4194;p110"/>
              <p:cNvSpPr/>
              <p:nvPr/>
            </p:nvSpPr>
            <p:spPr>
              <a:xfrm>
                <a:off x="735923" y="585788"/>
                <a:ext cx="138000" cy="139500"/>
              </a:xfrm>
              <a:prstGeom prst="rect">
                <a:avLst/>
              </a:prstGeom>
              <a:solidFill>
                <a:srgbClr val="7FBA00"/>
              </a:solidFill>
              <a:ln>
                <a:noFill/>
              </a:ln>
            </p:spPr>
            <p:txBody>
              <a:bodyPr spcFirstLastPara="1" wrap="square" lIns="89625" tIns="44800" rIns="89625" bIns="44800" anchor="t" anchorCtr="0">
                <a:noAutofit/>
              </a:bodyPr>
              <a:lstStyle/>
              <a:p>
                <a:pPr marL="0" marR="0" lvl="0" indent="0" algn="l"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4195" name="Google Shape;4195;p110"/>
              <p:cNvSpPr/>
              <p:nvPr/>
            </p:nvSpPr>
            <p:spPr>
              <a:xfrm>
                <a:off x="584200" y="738988"/>
                <a:ext cx="138000" cy="139500"/>
              </a:xfrm>
              <a:prstGeom prst="rect">
                <a:avLst/>
              </a:prstGeom>
              <a:solidFill>
                <a:srgbClr val="00A4EF"/>
              </a:solidFill>
              <a:ln>
                <a:noFill/>
              </a:ln>
            </p:spPr>
            <p:txBody>
              <a:bodyPr spcFirstLastPara="1" wrap="square" lIns="89625" tIns="44800" rIns="89625" bIns="44800" anchor="t" anchorCtr="0">
                <a:noAutofit/>
              </a:bodyPr>
              <a:lstStyle/>
              <a:p>
                <a:pPr marL="0" marR="0" lvl="0" indent="0" algn="l"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4196" name="Google Shape;4196;p110"/>
              <p:cNvSpPr/>
              <p:nvPr/>
            </p:nvSpPr>
            <p:spPr>
              <a:xfrm>
                <a:off x="735923" y="738988"/>
                <a:ext cx="138000" cy="139500"/>
              </a:xfrm>
              <a:prstGeom prst="rect">
                <a:avLst/>
              </a:prstGeom>
              <a:solidFill>
                <a:srgbClr val="FFB900"/>
              </a:solidFill>
              <a:ln>
                <a:noFill/>
              </a:ln>
            </p:spPr>
            <p:txBody>
              <a:bodyPr spcFirstLastPara="1" wrap="square" lIns="89625" tIns="44800" rIns="89625" bIns="44800" anchor="t" anchorCtr="0">
                <a:noAutofit/>
              </a:bodyPr>
              <a:lstStyle/>
              <a:p>
                <a:pPr marL="0" marR="0" lvl="0" indent="0" algn="l"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grpSp>
      </p:grpSp>
      <p:sp>
        <p:nvSpPr>
          <p:cNvPr id="4197" name="Google Shape;4197;p110"/>
          <p:cNvSpPr/>
          <p:nvPr/>
        </p:nvSpPr>
        <p:spPr>
          <a:xfrm>
            <a:off x="-2024743" y="-163285"/>
            <a:ext cx="2024700" cy="7184400"/>
          </a:xfrm>
          <a:prstGeom prst="rect">
            <a:avLst/>
          </a:prstGeom>
          <a:solidFill>
            <a:srgbClr val="F5F5F5"/>
          </a:solidFill>
          <a:ln>
            <a:noFill/>
          </a:ln>
        </p:spPr>
        <p:txBody>
          <a:bodyPr spcFirstLastPara="1" wrap="square" lIns="182850" tIns="146275" rIns="182850" bIns="14627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Tree>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1_Section title blue">
  <p:cSld name="1_Section title blue">
    <p:bg>
      <p:bgPr>
        <a:solidFill>
          <a:schemeClr val="dk2"/>
        </a:solidFill>
        <a:effectLst/>
      </p:bgPr>
    </p:bg>
    <p:spTree>
      <p:nvGrpSpPr>
        <p:cNvPr id="1" name="Shape 4198"/>
        <p:cNvGrpSpPr/>
        <p:nvPr/>
      </p:nvGrpSpPr>
      <p:grpSpPr>
        <a:xfrm>
          <a:off x="0" y="0"/>
          <a:ext cx="0" cy="0"/>
          <a:chOff x="0" y="0"/>
          <a:chExt cx="0" cy="0"/>
        </a:xfrm>
      </p:grpSpPr>
      <p:sp>
        <p:nvSpPr>
          <p:cNvPr id="4199" name="Google Shape;4199;p111"/>
          <p:cNvSpPr txBox="1">
            <a:spLocks noGrp="1"/>
          </p:cNvSpPr>
          <p:nvPr>
            <p:ph type="title"/>
          </p:nvPr>
        </p:nvSpPr>
        <p:spPr>
          <a:xfrm>
            <a:off x="727076" y="1535920"/>
            <a:ext cx="7477800" cy="645300"/>
          </a:xfrm>
          <a:prstGeom prst="rect">
            <a:avLst/>
          </a:prstGeom>
          <a:noFill/>
          <a:ln>
            <a:noFill/>
          </a:ln>
        </p:spPr>
        <p:txBody>
          <a:bodyPr spcFirstLastPara="1" wrap="square" lIns="0" tIns="0" rIns="0" bIns="0" anchor="t" anchorCtr="0"/>
          <a:lstStyle>
            <a:lvl1pPr lvl="0" algn="l" rtl="0">
              <a:lnSpc>
                <a:spcPct val="90000"/>
              </a:lnSpc>
              <a:spcBef>
                <a:spcPts val="0"/>
              </a:spcBef>
              <a:spcAft>
                <a:spcPts val="0"/>
              </a:spcAft>
              <a:buClr>
                <a:schemeClr val="lt1"/>
              </a:buClr>
              <a:buSzPts val="3600"/>
              <a:buFont typeface="Quattrocento Sans"/>
              <a:buNone/>
              <a:defRPr sz="36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200" name="Google Shape;4200;p111"/>
          <p:cNvSpPr/>
          <p:nvPr/>
        </p:nvSpPr>
        <p:spPr>
          <a:xfrm>
            <a:off x="0" y="836024"/>
            <a:ext cx="5880600" cy="555600"/>
          </a:xfrm>
          <a:prstGeom prst="rect">
            <a:avLst/>
          </a:prstGeom>
          <a:solidFill>
            <a:schemeClr val="lt1"/>
          </a:solidFill>
          <a:ln>
            <a:noFill/>
          </a:ln>
        </p:spPr>
        <p:txBody>
          <a:bodyPr spcFirstLastPara="1" wrap="square" lIns="182850" tIns="146275" rIns="182850" bIns="146275" anchor="ctr" anchorCtr="0">
            <a:noAutofit/>
          </a:bodyPr>
          <a:lstStyle/>
          <a:p>
            <a:pPr marL="0" marR="0" lvl="0" indent="0" algn="l" rtl="0">
              <a:lnSpc>
                <a:spcPct val="90000"/>
              </a:lnSpc>
              <a:spcBef>
                <a:spcPts val="0"/>
              </a:spcBef>
              <a:spcAft>
                <a:spcPts val="0"/>
              </a:spcAft>
              <a:buClr>
                <a:schemeClr val="lt1"/>
              </a:buClr>
              <a:buSzPts val="1600"/>
              <a:buFont typeface="Quattrocento Sans"/>
              <a:buNone/>
            </a:pPr>
            <a:endParaRPr sz="1600" b="0" i="0" u="none" strike="noStrike" cap="none">
              <a:solidFill>
                <a:srgbClr val="0078D4"/>
              </a:solidFill>
              <a:latin typeface="Quattrocento Sans"/>
              <a:ea typeface="Quattrocento Sans"/>
              <a:cs typeface="Quattrocento Sans"/>
              <a:sym typeface="Quattrocento Sans"/>
            </a:endParaRPr>
          </a:p>
        </p:txBody>
      </p:sp>
      <p:sp>
        <p:nvSpPr>
          <p:cNvPr id="4201" name="Google Shape;4201;p111"/>
          <p:cNvSpPr txBox="1">
            <a:spLocks noGrp="1"/>
          </p:cNvSpPr>
          <p:nvPr>
            <p:ph type="body" idx="1"/>
          </p:nvPr>
        </p:nvSpPr>
        <p:spPr>
          <a:xfrm>
            <a:off x="727076" y="989141"/>
            <a:ext cx="5022000" cy="249300"/>
          </a:xfrm>
          <a:prstGeom prst="rect">
            <a:avLst/>
          </a:prstGeom>
          <a:noFill/>
          <a:ln>
            <a:noFill/>
          </a:ln>
        </p:spPr>
        <p:txBody>
          <a:bodyPr spcFirstLastPara="1" wrap="square" lIns="0" tIns="0" rIns="0" bIns="0" anchor="t" anchorCtr="0"/>
          <a:lstStyle>
            <a:lvl1pPr marL="457200" lvl="0" indent="-228600" algn="l" rtl="0">
              <a:lnSpc>
                <a:spcPct val="90000"/>
              </a:lnSpc>
              <a:spcBef>
                <a:spcPts val="0"/>
              </a:spcBef>
              <a:spcAft>
                <a:spcPts val="0"/>
              </a:spcAft>
              <a:buClr>
                <a:srgbClr val="0078D4"/>
              </a:buClr>
              <a:buSzPts val="1600"/>
              <a:buNone/>
              <a:defRPr sz="1800" b="0" i="0" u="none" strike="noStrike" cap="none">
                <a:solidFill>
                  <a:srgbClr val="0078D4"/>
                </a:solidFill>
                <a:latin typeface="Quattrocento Sans"/>
                <a:ea typeface="Quattrocento Sans"/>
                <a:cs typeface="Quattrocento Sans"/>
                <a:sym typeface="Quattrocento Sans"/>
              </a:defRPr>
            </a:lvl1pPr>
            <a:lvl2pPr marL="914400" lvl="1" indent="-228600" algn="l" rtl="0">
              <a:lnSpc>
                <a:spcPct val="90000"/>
              </a:lnSpc>
              <a:spcBef>
                <a:spcPts val="0"/>
              </a:spcBef>
              <a:spcAft>
                <a:spcPts val="0"/>
              </a:spcAft>
              <a:buClr>
                <a:srgbClr val="000000"/>
              </a:buClr>
              <a:buSzPts val="1600"/>
              <a:buNone/>
              <a:defRPr/>
            </a:lvl2pPr>
            <a:lvl3pPr marL="1371600" lvl="2" indent="-228600" algn="l" rtl="0">
              <a:lnSpc>
                <a:spcPct val="90000"/>
              </a:lnSpc>
              <a:spcBef>
                <a:spcPts val="0"/>
              </a:spcBef>
              <a:spcAft>
                <a:spcPts val="0"/>
              </a:spcAft>
              <a:buClr>
                <a:srgbClr val="000000"/>
              </a:buClr>
              <a:buSzPts val="1600"/>
              <a:buNone/>
              <a:defRPr/>
            </a:lvl3pPr>
            <a:lvl4pPr marL="1828800" lvl="3" indent="-228600" algn="l" rtl="0">
              <a:lnSpc>
                <a:spcPct val="90000"/>
              </a:lnSpc>
              <a:spcBef>
                <a:spcPts val="0"/>
              </a:spcBef>
              <a:spcAft>
                <a:spcPts val="0"/>
              </a:spcAft>
              <a:buClr>
                <a:srgbClr val="000000"/>
              </a:buClr>
              <a:buSzPts val="1600"/>
              <a:buNone/>
              <a:defRPr/>
            </a:lvl4pPr>
            <a:lvl5pPr marL="2286000" lvl="4" indent="-228600" algn="l" rtl="0">
              <a:lnSpc>
                <a:spcPct val="90000"/>
              </a:lnSpc>
              <a:spcBef>
                <a:spcPts val="0"/>
              </a:spcBef>
              <a:spcAft>
                <a:spcPts val="0"/>
              </a:spcAft>
              <a:buClr>
                <a:srgbClr val="000000"/>
              </a:buClr>
              <a:buSzPts val="1600"/>
              <a:buNone/>
              <a:defRPr/>
            </a:lvl5pPr>
            <a:lvl6pPr marL="2743200" lvl="5" indent="-342900" algn="l" rtl="0">
              <a:spcBef>
                <a:spcPts val="400"/>
              </a:spcBef>
              <a:spcAft>
                <a:spcPts val="0"/>
              </a:spcAft>
              <a:buClr>
                <a:schemeClr val="lt1"/>
              </a:buClr>
              <a:buSzPts val="1800"/>
              <a:buChar char="•"/>
              <a:defRPr/>
            </a:lvl6pPr>
            <a:lvl7pPr marL="3200400" lvl="6" indent="-342900" algn="l" rtl="0">
              <a:spcBef>
                <a:spcPts val="400"/>
              </a:spcBef>
              <a:spcAft>
                <a:spcPts val="0"/>
              </a:spcAft>
              <a:buClr>
                <a:schemeClr val="lt1"/>
              </a:buClr>
              <a:buSzPts val="1800"/>
              <a:buChar char="•"/>
              <a:defRPr/>
            </a:lvl7pPr>
            <a:lvl8pPr marL="3657600" lvl="7" indent="-342900" algn="l" rtl="0">
              <a:spcBef>
                <a:spcPts val="400"/>
              </a:spcBef>
              <a:spcAft>
                <a:spcPts val="0"/>
              </a:spcAft>
              <a:buClr>
                <a:schemeClr val="lt1"/>
              </a:buClr>
              <a:buSzPts val="1800"/>
              <a:buChar char="•"/>
              <a:defRPr/>
            </a:lvl8pPr>
            <a:lvl9pPr marL="4114800" lvl="8" indent="-342900" algn="l" rtl="0">
              <a:spcBef>
                <a:spcPts val="400"/>
              </a:spcBef>
              <a:spcAft>
                <a:spcPts val="0"/>
              </a:spcAft>
              <a:buClr>
                <a:schemeClr val="lt1"/>
              </a:buClr>
              <a:buSzPts val="1800"/>
              <a:buChar char="•"/>
              <a:defRPr/>
            </a:lvl9pPr>
          </a:lstStyle>
          <a:p>
            <a:endParaRPr/>
          </a:p>
        </p:txBody>
      </p:sp>
      <p:sp>
        <p:nvSpPr>
          <p:cNvPr id="4202" name="Google Shape;4202;p111"/>
          <p:cNvSpPr txBox="1">
            <a:spLocks noGrp="1"/>
          </p:cNvSpPr>
          <p:nvPr>
            <p:ph type="body" idx="2"/>
          </p:nvPr>
        </p:nvSpPr>
        <p:spPr>
          <a:xfrm>
            <a:off x="727075" y="2169426"/>
            <a:ext cx="3227400" cy="371100"/>
          </a:xfrm>
          <a:prstGeom prst="rect">
            <a:avLst/>
          </a:prstGeom>
          <a:noFill/>
          <a:ln>
            <a:noFill/>
          </a:ln>
        </p:spPr>
        <p:txBody>
          <a:bodyPr spcFirstLastPara="1" wrap="square" lIns="0" tIns="0" rIns="0" bIns="0" anchor="t" anchorCtr="0"/>
          <a:lstStyle>
            <a:lvl1pPr marL="457200" lvl="0" indent="-228600" algn="l" rtl="0">
              <a:lnSpc>
                <a:spcPct val="90000"/>
              </a:lnSpc>
              <a:spcBef>
                <a:spcPts val="0"/>
              </a:spcBef>
              <a:spcAft>
                <a:spcPts val="0"/>
              </a:spcAft>
              <a:buClr>
                <a:schemeClr val="lt1"/>
              </a:buClr>
              <a:buSzPts val="1600"/>
              <a:buNone/>
              <a:defRPr sz="1800" b="0" i="0" u="none" strike="noStrike" cap="none">
                <a:solidFill>
                  <a:schemeClr val="lt1"/>
                </a:solidFill>
                <a:latin typeface="Quattrocento Sans"/>
                <a:ea typeface="Quattrocento Sans"/>
                <a:cs typeface="Quattrocento Sans"/>
                <a:sym typeface="Quattrocento Sans"/>
              </a:defRPr>
            </a:lvl1pPr>
            <a:lvl2pPr marL="914400" lvl="1" indent="-228600" algn="l" rtl="0">
              <a:lnSpc>
                <a:spcPct val="90000"/>
              </a:lnSpc>
              <a:spcBef>
                <a:spcPts val="0"/>
              </a:spcBef>
              <a:spcAft>
                <a:spcPts val="0"/>
              </a:spcAft>
              <a:buClr>
                <a:srgbClr val="000000"/>
              </a:buClr>
              <a:buSzPts val="1600"/>
              <a:buNone/>
              <a:defRPr/>
            </a:lvl2pPr>
            <a:lvl3pPr marL="1371600" lvl="2" indent="-228600" algn="l" rtl="0">
              <a:lnSpc>
                <a:spcPct val="90000"/>
              </a:lnSpc>
              <a:spcBef>
                <a:spcPts val="0"/>
              </a:spcBef>
              <a:spcAft>
                <a:spcPts val="0"/>
              </a:spcAft>
              <a:buClr>
                <a:srgbClr val="000000"/>
              </a:buClr>
              <a:buSzPts val="1600"/>
              <a:buNone/>
              <a:defRPr/>
            </a:lvl3pPr>
            <a:lvl4pPr marL="1828800" lvl="3" indent="-228600" algn="l" rtl="0">
              <a:lnSpc>
                <a:spcPct val="90000"/>
              </a:lnSpc>
              <a:spcBef>
                <a:spcPts val="0"/>
              </a:spcBef>
              <a:spcAft>
                <a:spcPts val="0"/>
              </a:spcAft>
              <a:buClr>
                <a:srgbClr val="000000"/>
              </a:buClr>
              <a:buSzPts val="1600"/>
              <a:buNone/>
              <a:defRPr/>
            </a:lvl4pPr>
            <a:lvl5pPr marL="2286000" lvl="4" indent="-228600" algn="l" rtl="0">
              <a:lnSpc>
                <a:spcPct val="90000"/>
              </a:lnSpc>
              <a:spcBef>
                <a:spcPts val="0"/>
              </a:spcBef>
              <a:spcAft>
                <a:spcPts val="0"/>
              </a:spcAft>
              <a:buClr>
                <a:srgbClr val="000000"/>
              </a:buClr>
              <a:buSzPts val="1600"/>
              <a:buNone/>
              <a:defRPr/>
            </a:lvl5pPr>
            <a:lvl6pPr marL="2743200" lvl="5" indent="-342900" algn="l" rtl="0">
              <a:spcBef>
                <a:spcPts val="400"/>
              </a:spcBef>
              <a:spcAft>
                <a:spcPts val="0"/>
              </a:spcAft>
              <a:buClr>
                <a:schemeClr val="lt1"/>
              </a:buClr>
              <a:buSzPts val="1800"/>
              <a:buChar char="•"/>
              <a:defRPr/>
            </a:lvl6pPr>
            <a:lvl7pPr marL="3200400" lvl="6" indent="-342900" algn="l" rtl="0">
              <a:spcBef>
                <a:spcPts val="400"/>
              </a:spcBef>
              <a:spcAft>
                <a:spcPts val="0"/>
              </a:spcAft>
              <a:buClr>
                <a:schemeClr val="lt1"/>
              </a:buClr>
              <a:buSzPts val="1800"/>
              <a:buChar char="•"/>
              <a:defRPr/>
            </a:lvl7pPr>
            <a:lvl8pPr marL="3657600" lvl="7" indent="-342900" algn="l" rtl="0">
              <a:spcBef>
                <a:spcPts val="400"/>
              </a:spcBef>
              <a:spcAft>
                <a:spcPts val="0"/>
              </a:spcAft>
              <a:buClr>
                <a:schemeClr val="lt1"/>
              </a:buClr>
              <a:buSzPts val="1800"/>
              <a:buChar char="•"/>
              <a:defRPr/>
            </a:lvl8pPr>
            <a:lvl9pPr marL="4114800" lvl="8" indent="-342900" algn="l" rtl="0">
              <a:spcBef>
                <a:spcPts val="400"/>
              </a:spcBef>
              <a:spcAft>
                <a:spcPts val="0"/>
              </a:spcAft>
              <a:buClr>
                <a:schemeClr val="lt1"/>
              </a:buClr>
              <a:buSzPts val="1800"/>
              <a:buChar char="•"/>
              <a:defRPr/>
            </a:lvl9pPr>
          </a:lstStyle>
          <a:p>
            <a:endParaRPr/>
          </a:p>
        </p:txBody>
      </p:sp>
    </p:spTree>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2_Section title blue">
  <p:cSld name="2_Section title blue">
    <p:bg>
      <p:bgPr>
        <a:solidFill>
          <a:schemeClr val="dk2"/>
        </a:solidFill>
        <a:effectLst/>
      </p:bgPr>
    </p:bg>
    <p:spTree>
      <p:nvGrpSpPr>
        <p:cNvPr id="1" name="Shape 4203"/>
        <p:cNvGrpSpPr/>
        <p:nvPr/>
      </p:nvGrpSpPr>
      <p:grpSpPr>
        <a:xfrm>
          <a:off x="0" y="0"/>
          <a:ext cx="0" cy="0"/>
          <a:chOff x="0" y="0"/>
          <a:chExt cx="0" cy="0"/>
        </a:xfrm>
      </p:grpSpPr>
      <p:sp>
        <p:nvSpPr>
          <p:cNvPr id="4204" name="Google Shape;4204;p112"/>
          <p:cNvSpPr txBox="1">
            <a:spLocks noGrp="1"/>
          </p:cNvSpPr>
          <p:nvPr>
            <p:ph type="title"/>
          </p:nvPr>
        </p:nvSpPr>
        <p:spPr>
          <a:xfrm>
            <a:off x="727076" y="1535920"/>
            <a:ext cx="7477800" cy="645300"/>
          </a:xfrm>
          <a:prstGeom prst="rect">
            <a:avLst/>
          </a:prstGeom>
          <a:noFill/>
          <a:ln>
            <a:noFill/>
          </a:ln>
        </p:spPr>
        <p:txBody>
          <a:bodyPr spcFirstLastPara="1" wrap="square" lIns="0" tIns="0" rIns="0" bIns="0" anchor="t" anchorCtr="0"/>
          <a:lstStyle>
            <a:lvl1pPr lvl="0" algn="l" rtl="0">
              <a:lnSpc>
                <a:spcPct val="90000"/>
              </a:lnSpc>
              <a:spcBef>
                <a:spcPts val="0"/>
              </a:spcBef>
              <a:spcAft>
                <a:spcPts val="0"/>
              </a:spcAft>
              <a:buClr>
                <a:schemeClr val="lt1"/>
              </a:buClr>
              <a:buSzPts val="3600"/>
              <a:buFont typeface="Quattrocento Sans"/>
              <a:buNone/>
              <a:defRPr sz="36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205" name="Google Shape;4205;p112"/>
          <p:cNvSpPr/>
          <p:nvPr/>
        </p:nvSpPr>
        <p:spPr>
          <a:xfrm>
            <a:off x="0" y="989141"/>
            <a:ext cx="5880600" cy="351300"/>
          </a:xfrm>
          <a:prstGeom prst="rect">
            <a:avLst/>
          </a:prstGeom>
          <a:solidFill>
            <a:srgbClr val="50E6FF"/>
          </a:solidFill>
          <a:ln>
            <a:noFill/>
          </a:ln>
        </p:spPr>
        <p:txBody>
          <a:bodyPr spcFirstLastPara="1" wrap="square" lIns="182850" tIns="146275" rIns="182850" bIns="146275" anchor="ctr" anchorCtr="0">
            <a:noAutofit/>
          </a:bodyPr>
          <a:lstStyle/>
          <a:p>
            <a:pPr marL="0" marR="0" lvl="0" indent="0" algn="l" rtl="0">
              <a:lnSpc>
                <a:spcPct val="90000"/>
              </a:lnSpc>
              <a:spcBef>
                <a:spcPts val="0"/>
              </a:spcBef>
              <a:spcAft>
                <a:spcPts val="0"/>
              </a:spcAft>
              <a:buClr>
                <a:schemeClr val="lt1"/>
              </a:buClr>
              <a:buSzPts val="1600"/>
              <a:buFont typeface="Quattrocento Sans"/>
              <a:buNone/>
            </a:pPr>
            <a:endParaRPr sz="1600" b="0" i="0" u="none" strike="noStrike" cap="none">
              <a:solidFill>
                <a:srgbClr val="0078D4"/>
              </a:solidFill>
              <a:latin typeface="Quattrocento Sans"/>
              <a:ea typeface="Quattrocento Sans"/>
              <a:cs typeface="Quattrocento Sans"/>
              <a:sym typeface="Quattrocento Sans"/>
            </a:endParaRPr>
          </a:p>
        </p:txBody>
      </p:sp>
      <p:sp>
        <p:nvSpPr>
          <p:cNvPr id="4206" name="Google Shape;4206;p112"/>
          <p:cNvSpPr txBox="1">
            <a:spLocks noGrp="1"/>
          </p:cNvSpPr>
          <p:nvPr>
            <p:ph type="body" idx="1"/>
          </p:nvPr>
        </p:nvSpPr>
        <p:spPr>
          <a:xfrm>
            <a:off x="727076" y="1064225"/>
            <a:ext cx="5022000" cy="249300"/>
          </a:xfrm>
          <a:prstGeom prst="rect">
            <a:avLst/>
          </a:prstGeom>
          <a:noFill/>
          <a:ln>
            <a:noFill/>
          </a:ln>
        </p:spPr>
        <p:txBody>
          <a:bodyPr spcFirstLastPara="1" wrap="square" lIns="0" tIns="0" rIns="0" bIns="0" anchor="ctr" anchorCtr="0"/>
          <a:lstStyle>
            <a:lvl1pPr marL="457200" lvl="0" indent="-228600" algn="l" rtl="0">
              <a:lnSpc>
                <a:spcPct val="90000"/>
              </a:lnSpc>
              <a:spcBef>
                <a:spcPts val="0"/>
              </a:spcBef>
              <a:spcAft>
                <a:spcPts val="0"/>
              </a:spcAft>
              <a:buClr>
                <a:schemeClr val="dk2"/>
              </a:buClr>
              <a:buSzPts val="1600"/>
              <a:buNone/>
              <a:defRPr sz="1800" b="0" i="0" u="none" strike="noStrike" cap="none">
                <a:solidFill>
                  <a:schemeClr val="dk2"/>
                </a:solidFill>
                <a:latin typeface="Quattrocento Sans"/>
                <a:ea typeface="Quattrocento Sans"/>
                <a:cs typeface="Quattrocento Sans"/>
                <a:sym typeface="Quattrocento Sans"/>
              </a:defRPr>
            </a:lvl1pPr>
            <a:lvl2pPr marL="914400" lvl="1" indent="-228600" algn="l" rtl="0">
              <a:lnSpc>
                <a:spcPct val="90000"/>
              </a:lnSpc>
              <a:spcBef>
                <a:spcPts val="0"/>
              </a:spcBef>
              <a:spcAft>
                <a:spcPts val="0"/>
              </a:spcAft>
              <a:buClr>
                <a:srgbClr val="000000"/>
              </a:buClr>
              <a:buSzPts val="1600"/>
              <a:buNone/>
              <a:defRPr/>
            </a:lvl2pPr>
            <a:lvl3pPr marL="1371600" lvl="2" indent="-228600" algn="l" rtl="0">
              <a:lnSpc>
                <a:spcPct val="90000"/>
              </a:lnSpc>
              <a:spcBef>
                <a:spcPts val="0"/>
              </a:spcBef>
              <a:spcAft>
                <a:spcPts val="0"/>
              </a:spcAft>
              <a:buClr>
                <a:srgbClr val="000000"/>
              </a:buClr>
              <a:buSzPts val="1600"/>
              <a:buNone/>
              <a:defRPr/>
            </a:lvl3pPr>
            <a:lvl4pPr marL="1828800" lvl="3" indent="-228600" algn="l" rtl="0">
              <a:lnSpc>
                <a:spcPct val="90000"/>
              </a:lnSpc>
              <a:spcBef>
                <a:spcPts val="0"/>
              </a:spcBef>
              <a:spcAft>
                <a:spcPts val="0"/>
              </a:spcAft>
              <a:buClr>
                <a:srgbClr val="000000"/>
              </a:buClr>
              <a:buSzPts val="1600"/>
              <a:buNone/>
              <a:defRPr/>
            </a:lvl4pPr>
            <a:lvl5pPr marL="2286000" lvl="4" indent="-228600" algn="l" rtl="0">
              <a:lnSpc>
                <a:spcPct val="90000"/>
              </a:lnSpc>
              <a:spcBef>
                <a:spcPts val="0"/>
              </a:spcBef>
              <a:spcAft>
                <a:spcPts val="0"/>
              </a:spcAft>
              <a:buClr>
                <a:srgbClr val="000000"/>
              </a:buClr>
              <a:buSzPts val="1600"/>
              <a:buNone/>
              <a:defRPr/>
            </a:lvl5pPr>
            <a:lvl6pPr marL="2743200" lvl="5" indent="-342900" algn="l" rtl="0">
              <a:spcBef>
                <a:spcPts val="400"/>
              </a:spcBef>
              <a:spcAft>
                <a:spcPts val="0"/>
              </a:spcAft>
              <a:buClr>
                <a:schemeClr val="lt1"/>
              </a:buClr>
              <a:buSzPts val="1800"/>
              <a:buChar char="•"/>
              <a:defRPr/>
            </a:lvl6pPr>
            <a:lvl7pPr marL="3200400" lvl="6" indent="-342900" algn="l" rtl="0">
              <a:spcBef>
                <a:spcPts val="400"/>
              </a:spcBef>
              <a:spcAft>
                <a:spcPts val="0"/>
              </a:spcAft>
              <a:buClr>
                <a:schemeClr val="lt1"/>
              </a:buClr>
              <a:buSzPts val="1800"/>
              <a:buChar char="•"/>
              <a:defRPr/>
            </a:lvl7pPr>
            <a:lvl8pPr marL="3657600" lvl="7" indent="-342900" algn="l" rtl="0">
              <a:spcBef>
                <a:spcPts val="400"/>
              </a:spcBef>
              <a:spcAft>
                <a:spcPts val="0"/>
              </a:spcAft>
              <a:buClr>
                <a:schemeClr val="lt1"/>
              </a:buClr>
              <a:buSzPts val="1800"/>
              <a:buChar char="•"/>
              <a:defRPr/>
            </a:lvl8pPr>
            <a:lvl9pPr marL="4114800" lvl="8" indent="-342900" algn="l" rtl="0">
              <a:spcBef>
                <a:spcPts val="400"/>
              </a:spcBef>
              <a:spcAft>
                <a:spcPts val="0"/>
              </a:spcAft>
              <a:buClr>
                <a:schemeClr val="lt1"/>
              </a:buClr>
              <a:buSzPts val="1800"/>
              <a:buChar char="•"/>
              <a:defRPr/>
            </a:lvl9pPr>
          </a:lstStyle>
          <a:p>
            <a:endParaRPr/>
          </a:p>
        </p:txBody>
      </p:sp>
      <p:sp>
        <p:nvSpPr>
          <p:cNvPr id="4207" name="Google Shape;4207;p112"/>
          <p:cNvSpPr txBox="1">
            <a:spLocks noGrp="1"/>
          </p:cNvSpPr>
          <p:nvPr>
            <p:ph type="body" idx="2"/>
          </p:nvPr>
        </p:nvSpPr>
        <p:spPr>
          <a:xfrm>
            <a:off x="727075" y="2169426"/>
            <a:ext cx="3227400" cy="371100"/>
          </a:xfrm>
          <a:prstGeom prst="rect">
            <a:avLst/>
          </a:prstGeom>
          <a:noFill/>
          <a:ln>
            <a:noFill/>
          </a:ln>
        </p:spPr>
        <p:txBody>
          <a:bodyPr spcFirstLastPara="1" wrap="square" lIns="0" tIns="0" rIns="0" bIns="0" anchor="t" anchorCtr="0"/>
          <a:lstStyle>
            <a:lvl1pPr marL="457200" lvl="0" indent="-228600" algn="l" rtl="0">
              <a:lnSpc>
                <a:spcPct val="90000"/>
              </a:lnSpc>
              <a:spcBef>
                <a:spcPts val="0"/>
              </a:spcBef>
              <a:spcAft>
                <a:spcPts val="0"/>
              </a:spcAft>
              <a:buClr>
                <a:schemeClr val="lt1"/>
              </a:buClr>
              <a:buSzPts val="1600"/>
              <a:buNone/>
              <a:defRPr sz="1800" b="0" i="0" u="none" strike="noStrike" cap="none">
                <a:solidFill>
                  <a:schemeClr val="lt1"/>
                </a:solidFill>
                <a:latin typeface="Quattrocento Sans"/>
                <a:ea typeface="Quattrocento Sans"/>
                <a:cs typeface="Quattrocento Sans"/>
                <a:sym typeface="Quattrocento Sans"/>
              </a:defRPr>
            </a:lvl1pPr>
            <a:lvl2pPr marL="914400" lvl="1" indent="-228600" algn="l" rtl="0">
              <a:lnSpc>
                <a:spcPct val="90000"/>
              </a:lnSpc>
              <a:spcBef>
                <a:spcPts val="0"/>
              </a:spcBef>
              <a:spcAft>
                <a:spcPts val="0"/>
              </a:spcAft>
              <a:buClr>
                <a:srgbClr val="000000"/>
              </a:buClr>
              <a:buSzPts val="1600"/>
              <a:buNone/>
              <a:defRPr/>
            </a:lvl2pPr>
            <a:lvl3pPr marL="1371600" lvl="2" indent="-228600" algn="l" rtl="0">
              <a:lnSpc>
                <a:spcPct val="90000"/>
              </a:lnSpc>
              <a:spcBef>
                <a:spcPts val="0"/>
              </a:spcBef>
              <a:spcAft>
                <a:spcPts val="0"/>
              </a:spcAft>
              <a:buClr>
                <a:srgbClr val="000000"/>
              </a:buClr>
              <a:buSzPts val="1600"/>
              <a:buNone/>
              <a:defRPr/>
            </a:lvl3pPr>
            <a:lvl4pPr marL="1828800" lvl="3" indent="-228600" algn="l" rtl="0">
              <a:lnSpc>
                <a:spcPct val="90000"/>
              </a:lnSpc>
              <a:spcBef>
                <a:spcPts val="0"/>
              </a:spcBef>
              <a:spcAft>
                <a:spcPts val="0"/>
              </a:spcAft>
              <a:buClr>
                <a:srgbClr val="000000"/>
              </a:buClr>
              <a:buSzPts val="1600"/>
              <a:buNone/>
              <a:defRPr/>
            </a:lvl4pPr>
            <a:lvl5pPr marL="2286000" lvl="4" indent="-228600" algn="l" rtl="0">
              <a:lnSpc>
                <a:spcPct val="90000"/>
              </a:lnSpc>
              <a:spcBef>
                <a:spcPts val="0"/>
              </a:spcBef>
              <a:spcAft>
                <a:spcPts val="0"/>
              </a:spcAft>
              <a:buClr>
                <a:srgbClr val="000000"/>
              </a:buClr>
              <a:buSzPts val="1600"/>
              <a:buNone/>
              <a:defRPr/>
            </a:lvl5pPr>
            <a:lvl6pPr marL="2743200" lvl="5" indent="-342900" algn="l" rtl="0">
              <a:spcBef>
                <a:spcPts val="400"/>
              </a:spcBef>
              <a:spcAft>
                <a:spcPts val="0"/>
              </a:spcAft>
              <a:buClr>
                <a:schemeClr val="lt1"/>
              </a:buClr>
              <a:buSzPts val="1800"/>
              <a:buChar char="•"/>
              <a:defRPr/>
            </a:lvl6pPr>
            <a:lvl7pPr marL="3200400" lvl="6" indent="-342900" algn="l" rtl="0">
              <a:spcBef>
                <a:spcPts val="400"/>
              </a:spcBef>
              <a:spcAft>
                <a:spcPts val="0"/>
              </a:spcAft>
              <a:buClr>
                <a:schemeClr val="lt1"/>
              </a:buClr>
              <a:buSzPts val="1800"/>
              <a:buChar char="•"/>
              <a:defRPr/>
            </a:lvl7pPr>
            <a:lvl8pPr marL="3657600" lvl="7" indent="-342900" algn="l" rtl="0">
              <a:spcBef>
                <a:spcPts val="400"/>
              </a:spcBef>
              <a:spcAft>
                <a:spcPts val="0"/>
              </a:spcAft>
              <a:buClr>
                <a:schemeClr val="lt1"/>
              </a:buClr>
              <a:buSzPts val="1800"/>
              <a:buChar char="•"/>
              <a:defRPr/>
            </a:lvl8pPr>
            <a:lvl9pPr marL="4114800" lvl="8" indent="-342900" algn="l" rtl="0">
              <a:spcBef>
                <a:spcPts val="400"/>
              </a:spcBef>
              <a:spcAft>
                <a:spcPts val="0"/>
              </a:spcAft>
              <a:buClr>
                <a:schemeClr val="lt1"/>
              </a:buClr>
              <a:buSzPts val="1800"/>
              <a:buChar char="•"/>
              <a:defRPr/>
            </a:lvl9pPr>
          </a:lstStyle>
          <a:p>
            <a:endParaRPr/>
          </a:p>
        </p:txBody>
      </p:sp>
    </p:spTree>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4208"/>
        <p:cNvGrpSpPr/>
        <p:nvPr/>
      </p:nvGrpSpPr>
      <p:grpSpPr>
        <a:xfrm>
          <a:off x="0" y="0"/>
          <a:ext cx="0" cy="0"/>
          <a:chOff x="0" y="0"/>
          <a:chExt cx="0" cy="0"/>
        </a:xfrm>
      </p:grpSpPr>
      <p:sp>
        <p:nvSpPr>
          <p:cNvPr id="4209" name="Google Shape;4209;p113"/>
          <p:cNvSpPr txBox="1">
            <a:spLocks noGrp="1"/>
          </p:cNvSpPr>
          <p:nvPr>
            <p:ph type="title"/>
          </p:nvPr>
        </p:nvSpPr>
        <p:spPr>
          <a:xfrm>
            <a:off x="426424" y="435824"/>
            <a:ext cx="11335800" cy="744000"/>
          </a:xfrm>
          <a:prstGeom prst="rect">
            <a:avLst/>
          </a:prstGeom>
          <a:noFill/>
          <a:ln>
            <a:noFill/>
          </a:ln>
        </p:spPr>
        <p:txBody>
          <a:bodyPr spcFirstLastPara="1" wrap="square" lIns="0" tIns="161350" rIns="0" bIns="0" anchor="t" anchorCtr="0"/>
          <a:lstStyle>
            <a:lvl1pPr lvl="0" algn="l" rtl="0">
              <a:lnSpc>
                <a:spcPct val="90000"/>
              </a:lnSpc>
              <a:spcBef>
                <a:spcPts val="0"/>
              </a:spcBef>
              <a:spcAft>
                <a:spcPts val="0"/>
              </a:spcAft>
              <a:buClr>
                <a:srgbClr val="000000"/>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210" name="Google Shape;4210;p113"/>
          <p:cNvSpPr txBox="1">
            <a:spLocks noGrp="1"/>
          </p:cNvSpPr>
          <p:nvPr>
            <p:ph type="body" idx="1"/>
          </p:nvPr>
        </p:nvSpPr>
        <p:spPr>
          <a:xfrm>
            <a:off x="584201" y="1435497"/>
            <a:ext cx="11018700" cy="1275900"/>
          </a:xfrm>
          <a:prstGeom prst="rect">
            <a:avLst/>
          </a:prstGeom>
          <a:noFill/>
          <a:ln>
            <a:noFill/>
          </a:ln>
        </p:spPr>
        <p:txBody>
          <a:bodyPr spcFirstLastPara="1" wrap="square" lIns="0" tIns="0" rIns="0" bIns="0" anchor="t" anchorCtr="0"/>
          <a:lstStyle>
            <a:lvl1pPr marL="457200" lvl="0" indent="-228600" algn="l" rtl="0">
              <a:lnSpc>
                <a:spcPct val="90000"/>
              </a:lnSpc>
              <a:spcBef>
                <a:spcPts val="0"/>
              </a:spcBef>
              <a:spcAft>
                <a:spcPts val="0"/>
              </a:spcAft>
              <a:buClr>
                <a:srgbClr val="000000"/>
              </a:buClr>
              <a:buSzPts val="1600"/>
              <a:buNone/>
              <a:defRPr/>
            </a:lvl1pPr>
            <a:lvl2pPr marL="914400" lvl="1" indent="-228600" algn="l" rtl="0">
              <a:lnSpc>
                <a:spcPct val="90000"/>
              </a:lnSpc>
              <a:spcBef>
                <a:spcPts val="0"/>
              </a:spcBef>
              <a:spcAft>
                <a:spcPts val="0"/>
              </a:spcAft>
              <a:buClr>
                <a:srgbClr val="000000"/>
              </a:buClr>
              <a:buSzPts val="1600"/>
              <a:buNone/>
              <a:defRPr/>
            </a:lvl2pPr>
            <a:lvl3pPr marL="1371600" lvl="2" indent="-228600" algn="l" rtl="0">
              <a:lnSpc>
                <a:spcPct val="90000"/>
              </a:lnSpc>
              <a:spcBef>
                <a:spcPts val="0"/>
              </a:spcBef>
              <a:spcAft>
                <a:spcPts val="0"/>
              </a:spcAft>
              <a:buClr>
                <a:srgbClr val="000000"/>
              </a:buClr>
              <a:buSzPts val="1600"/>
              <a:buNone/>
              <a:defRPr/>
            </a:lvl3pPr>
            <a:lvl4pPr marL="1828800" lvl="3" indent="-228600" algn="l" rtl="0">
              <a:lnSpc>
                <a:spcPct val="90000"/>
              </a:lnSpc>
              <a:spcBef>
                <a:spcPts val="0"/>
              </a:spcBef>
              <a:spcAft>
                <a:spcPts val="0"/>
              </a:spcAft>
              <a:buClr>
                <a:srgbClr val="000000"/>
              </a:buClr>
              <a:buSzPts val="1600"/>
              <a:buNone/>
              <a:defRPr/>
            </a:lvl4pPr>
            <a:lvl5pPr marL="2286000" lvl="4" indent="-228600" algn="l" rtl="0">
              <a:lnSpc>
                <a:spcPct val="90000"/>
              </a:lnSpc>
              <a:spcBef>
                <a:spcPts val="0"/>
              </a:spcBef>
              <a:spcAft>
                <a:spcPts val="0"/>
              </a:spcAft>
              <a:buClr>
                <a:srgbClr val="000000"/>
              </a:buClr>
              <a:buSzPts val="1600"/>
              <a:buNone/>
              <a:defRPr/>
            </a:lvl5pPr>
            <a:lvl6pPr marL="2743200" lvl="5" indent="-342900" algn="l" rtl="0">
              <a:spcBef>
                <a:spcPts val="400"/>
              </a:spcBef>
              <a:spcAft>
                <a:spcPts val="0"/>
              </a:spcAft>
              <a:buClr>
                <a:schemeClr val="dk1"/>
              </a:buClr>
              <a:buSzPts val="1800"/>
              <a:buChar char="•"/>
              <a:defRPr/>
            </a:lvl6pPr>
            <a:lvl7pPr marL="3200400" lvl="6" indent="-342900" algn="l" rtl="0">
              <a:spcBef>
                <a:spcPts val="400"/>
              </a:spcBef>
              <a:spcAft>
                <a:spcPts val="0"/>
              </a:spcAft>
              <a:buClr>
                <a:schemeClr val="dk1"/>
              </a:buClr>
              <a:buSzPts val="1800"/>
              <a:buChar char="•"/>
              <a:defRPr/>
            </a:lvl7pPr>
            <a:lvl8pPr marL="3657600" lvl="7" indent="-342900" algn="l" rtl="0">
              <a:spcBef>
                <a:spcPts val="400"/>
              </a:spcBef>
              <a:spcAft>
                <a:spcPts val="0"/>
              </a:spcAft>
              <a:buClr>
                <a:schemeClr val="dk1"/>
              </a:buClr>
              <a:buSzPts val="1800"/>
              <a:buChar char="•"/>
              <a:defRPr/>
            </a:lvl8pPr>
            <a:lvl9pPr marL="4114800" lvl="8" indent="-342900" algn="l" rtl="0">
              <a:spcBef>
                <a:spcPts val="400"/>
              </a:spcBef>
              <a:spcAft>
                <a:spcPts val="0"/>
              </a:spcAft>
              <a:buClr>
                <a:schemeClr val="dk1"/>
              </a:buClr>
              <a:buSzPts val="1800"/>
              <a:buChar char="•"/>
              <a:defRPr/>
            </a:lvl9pPr>
          </a:lstStyle>
          <a:p>
            <a:endParaRPr/>
          </a:p>
        </p:txBody>
      </p:sp>
    </p:spTree>
  </p:cSld>
  <p:clrMapOvr>
    <a:masterClrMapping/>
  </p:clrMapOvr>
  <p:transition>
    <p:fade/>
  </p:transition>
  <p:extLst>
    <p:ext uri="{DCECCB84-F9BA-43D5-87BE-67443E8EF086}">
      <p15:sldGuideLst xmlns:p15="http://schemas.microsoft.com/office/powerpoint/2012/main">
        <p15:guide id="1" orient="horz" pos="1247">
          <p15:clr>
            <a:srgbClr val="5ACBF0"/>
          </p15:clr>
        </p15:guide>
        <p15:guide id="2" orient="horz" pos="282">
          <p15:clr>
            <a:srgbClr val="5ACBF0"/>
          </p15:clr>
        </p15:guide>
        <p15:guide id="3" orient="horz" pos="886">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Title and Content_photo placeholder">
  <p:cSld name="Title and Content_photo placeholder">
    <p:spTree>
      <p:nvGrpSpPr>
        <p:cNvPr id="1" name="Shape 4211"/>
        <p:cNvGrpSpPr/>
        <p:nvPr/>
      </p:nvGrpSpPr>
      <p:grpSpPr>
        <a:xfrm>
          <a:off x="0" y="0"/>
          <a:ext cx="0" cy="0"/>
          <a:chOff x="0" y="0"/>
          <a:chExt cx="0" cy="0"/>
        </a:xfrm>
      </p:grpSpPr>
      <p:sp>
        <p:nvSpPr>
          <p:cNvPr id="4212" name="Google Shape;4212;p114"/>
          <p:cNvSpPr>
            <a:spLocks noGrp="1"/>
          </p:cNvSpPr>
          <p:nvPr>
            <p:ph type="pic" idx="2"/>
          </p:nvPr>
        </p:nvSpPr>
        <p:spPr>
          <a:xfrm>
            <a:off x="0" y="0"/>
            <a:ext cx="12192000" cy="353100"/>
          </a:xfrm>
          <a:prstGeom prst="rect">
            <a:avLst/>
          </a:prstGeom>
          <a:noFill/>
          <a:ln>
            <a:noFill/>
          </a:ln>
        </p:spPr>
        <p:txBody>
          <a:bodyPr spcFirstLastPara="1" wrap="square" lIns="0" tIns="0" rIns="0" bIns="0" anchor="t" anchorCtr="0"/>
          <a:lstStyle>
            <a:lvl1pPr marR="0" lvl="0" algn="l" rtl="0">
              <a:lnSpc>
                <a:spcPct val="90000"/>
              </a:lnSpc>
              <a:spcBef>
                <a:spcPts val="0"/>
              </a:spcBef>
              <a:spcAft>
                <a:spcPts val="0"/>
              </a:spcAft>
              <a:buClr>
                <a:srgbClr val="000000"/>
              </a:buClr>
              <a:buSzPts val="2300"/>
              <a:buFont typeface="Noto Sans Symbols"/>
              <a:buNone/>
              <a:defRPr sz="2500" b="0" i="0" u="none" strike="noStrike" cap="none">
                <a:solidFill>
                  <a:srgbClr val="000000"/>
                </a:solidFill>
                <a:latin typeface="Quattrocento Sans"/>
                <a:ea typeface="Quattrocento Sans"/>
                <a:cs typeface="Quattrocento Sans"/>
                <a:sym typeface="Quattrocento Sans"/>
              </a:defRPr>
            </a:lvl1pPr>
            <a:lvl2pPr marR="0" lvl="1" algn="l" rtl="0">
              <a:lnSpc>
                <a:spcPct val="90000"/>
              </a:lnSpc>
              <a:spcBef>
                <a:spcPts val="0"/>
              </a:spcBef>
              <a:spcAft>
                <a:spcPts val="0"/>
              </a:spcAft>
              <a:buClr>
                <a:srgbClr val="000000"/>
              </a:buClr>
              <a:buSzPts val="1800"/>
              <a:buFont typeface="Noto Sans Symbols"/>
              <a:buNone/>
              <a:defRPr sz="2000" b="0" i="0" u="none" strike="noStrike" cap="none">
                <a:solidFill>
                  <a:srgbClr val="000000"/>
                </a:solidFill>
                <a:latin typeface="Quattrocento Sans"/>
                <a:ea typeface="Quattrocento Sans"/>
                <a:cs typeface="Quattrocento Sans"/>
                <a:sym typeface="Quattrocento Sans"/>
              </a:defRPr>
            </a:lvl2pPr>
            <a:lvl3pPr marR="0" lvl="2" algn="l" rtl="0">
              <a:lnSpc>
                <a:spcPct val="90000"/>
              </a:lnSpc>
              <a:spcBef>
                <a:spcPts val="0"/>
              </a:spcBef>
              <a:spcAft>
                <a:spcPts val="0"/>
              </a:spcAft>
              <a:buClr>
                <a:srgbClr val="000000"/>
              </a:buClr>
              <a:buSzPts val="1400"/>
              <a:buFont typeface="Noto Sans Symbols"/>
              <a:buNone/>
              <a:defRPr sz="1600" b="0" i="0" u="none" strike="noStrike" cap="none">
                <a:solidFill>
                  <a:srgbClr val="000000"/>
                </a:solidFill>
                <a:latin typeface="Quattrocento Sans"/>
                <a:ea typeface="Quattrocento Sans"/>
                <a:cs typeface="Quattrocento Sans"/>
                <a:sym typeface="Quattrocento Sans"/>
              </a:defRPr>
            </a:lvl3pPr>
            <a:lvl4pPr marR="0" lvl="3" algn="l" rtl="0">
              <a:lnSpc>
                <a:spcPct val="90000"/>
              </a:lnSpc>
              <a:spcBef>
                <a:spcPts val="0"/>
              </a:spcBef>
              <a:spcAft>
                <a:spcPts val="0"/>
              </a:spcAft>
              <a:buClr>
                <a:srgbClr val="000000"/>
              </a:buClr>
              <a:buSzPts val="1400"/>
              <a:buFont typeface="Noto Sans Symbols"/>
              <a:buNone/>
              <a:defRPr sz="1600" b="0" i="0" u="none" strike="noStrike" cap="none">
                <a:solidFill>
                  <a:srgbClr val="000000"/>
                </a:solidFill>
                <a:latin typeface="Quattrocento Sans"/>
                <a:ea typeface="Quattrocento Sans"/>
                <a:cs typeface="Quattrocento Sans"/>
                <a:sym typeface="Quattrocento Sans"/>
              </a:defRPr>
            </a:lvl4pPr>
            <a:lvl5pPr marR="0" lvl="4" algn="l" rtl="0">
              <a:lnSpc>
                <a:spcPct val="90000"/>
              </a:lnSpc>
              <a:spcBef>
                <a:spcPts val="0"/>
              </a:spcBef>
              <a:spcAft>
                <a:spcPts val="0"/>
              </a:spcAft>
              <a:buClr>
                <a:srgbClr val="000000"/>
              </a:buClr>
              <a:buSzPts val="1400"/>
              <a:buFont typeface="Noto Sans Symbols"/>
              <a:buNone/>
              <a:defRPr sz="1600" b="0" i="0" u="none" strike="noStrike" cap="none">
                <a:solidFill>
                  <a:srgbClr val="000000"/>
                </a:solidFill>
                <a:latin typeface="Quattrocento Sans"/>
                <a:ea typeface="Quattrocento Sans"/>
                <a:cs typeface="Quattrocento Sans"/>
                <a:sym typeface="Quattrocento Sans"/>
              </a:defRPr>
            </a:lvl5pPr>
            <a:lvl6pPr marR="0" lvl="5" algn="l" rtl="0">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6pPr>
            <a:lvl7pPr marR="0" lvl="6" algn="l" rtl="0">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7pPr>
            <a:lvl8pPr marR="0" lvl="7" algn="l" rtl="0">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8pPr>
            <a:lvl9pPr marR="0" lvl="8" algn="l" rtl="0">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4213" name="Google Shape;4213;p114"/>
          <p:cNvSpPr txBox="1">
            <a:spLocks noGrp="1"/>
          </p:cNvSpPr>
          <p:nvPr>
            <p:ph type="ftr" idx="11"/>
          </p:nvPr>
        </p:nvSpPr>
        <p:spPr>
          <a:xfrm>
            <a:off x="0" y="0"/>
            <a:ext cx="2940900" cy="2941500"/>
          </a:xfrm>
          <a:prstGeom prst="rect">
            <a:avLst/>
          </a:prstGeom>
          <a:noFill/>
          <a:ln>
            <a:noFill/>
          </a:ln>
        </p:spPr>
        <p:txBody>
          <a:bodyPr spcFirstLastPara="1" wrap="square" lIns="89625" tIns="44800" rIns="89625" bIns="44800" anchor="t" anchorCtr="0"/>
          <a:lstStyle>
            <a:lvl1pPr marR="0" lvl="0" algn="l" rtl="0">
              <a:spcBef>
                <a:spcPts val="0"/>
              </a:spcBef>
              <a:spcAft>
                <a:spcPts val="0"/>
              </a:spcAft>
              <a:buSzPts val="1400"/>
              <a:buNone/>
              <a:defRPr sz="1800">
                <a:solidFill>
                  <a:schemeClr val="lt2"/>
                </a:solidFill>
                <a:latin typeface="Quattrocento Sans"/>
                <a:ea typeface="Quattrocento Sans"/>
                <a:cs typeface="Quattrocento Sans"/>
                <a:sym typeface="Quattrocento Sans"/>
              </a:defRPr>
            </a:lvl1pPr>
            <a:lvl2pPr marR="0" lvl="1"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2pPr>
            <a:lvl3pPr marR="0" lvl="2"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3pPr>
            <a:lvl4pPr marR="0" lvl="3"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4pPr>
            <a:lvl5pPr marR="0" lvl="4"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5pPr>
            <a:lvl6pPr marR="0" lvl="5"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6pPr>
            <a:lvl7pPr marR="0" lvl="6"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7pPr>
            <a:lvl8pPr marR="0" lvl="7"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8pPr>
            <a:lvl9pPr marR="0" lvl="8"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4214" name="Google Shape;4214;p114"/>
          <p:cNvSpPr txBox="1">
            <a:spLocks noGrp="1"/>
          </p:cNvSpPr>
          <p:nvPr>
            <p:ph type="sldNum" idx="12"/>
          </p:nvPr>
        </p:nvSpPr>
        <p:spPr>
          <a:xfrm>
            <a:off x="0" y="0"/>
            <a:ext cx="2940900" cy="2941500"/>
          </a:xfrm>
          <a:prstGeom prst="rect">
            <a:avLst/>
          </a:prstGeom>
          <a:noFill/>
          <a:ln>
            <a:noFill/>
          </a:ln>
        </p:spPr>
        <p:txBody>
          <a:bodyPr spcFirstLastPara="1" wrap="square" lIns="89625" tIns="44800" rIns="89625" bIns="44800" anchor="t" anchorCtr="0">
            <a:noAutofit/>
          </a:bodyPr>
          <a:lstStyle>
            <a:lvl1pPr marL="0" marR="0" lvl="0" indent="0" algn="l" rtl="0">
              <a:spcBef>
                <a:spcPts val="0"/>
              </a:spcBef>
              <a:buNone/>
              <a:defRPr sz="1800">
                <a:solidFill>
                  <a:schemeClr val="lt2"/>
                </a:solidFill>
                <a:latin typeface="Quattrocento Sans"/>
                <a:ea typeface="Quattrocento Sans"/>
                <a:cs typeface="Quattrocento Sans"/>
                <a:sym typeface="Quattrocento Sans"/>
              </a:defRPr>
            </a:lvl1pPr>
            <a:lvl2pPr marL="0" marR="0" lvl="1" indent="0" algn="l" rtl="0">
              <a:spcBef>
                <a:spcPts val="0"/>
              </a:spcBef>
              <a:buNone/>
              <a:defRPr sz="1800">
                <a:solidFill>
                  <a:schemeClr val="lt2"/>
                </a:solidFill>
                <a:latin typeface="Quattrocento Sans"/>
                <a:ea typeface="Quattrocento Sans"/>
                <a:cs typeface="Quattrocento Sans"/>
                <a:sym typeface="Quattrocento Sans"/>
              </a:defRPr>
            </a:lvl2pPr>
            <a:lvl3pPr marL="0" marR="0" lvl="2" indent="0" algn="l" rtl="0">
              <a:spcBef>
                <a:spcPts val="0"/>
              </a:spcBef>
              <a:buNone/>
              <a:defRPr sz="1800">
                <a:solidFill>
                  <a:schemeClr val="lt2"/>
                </a:solidFill>
                <a:latin typeface="Quattrocento Sans"/>
                <a:ea typeface="Quattrocento Sans"/>
                <a:cs typeface="Quattrocento Sans"/>
                <a:sym typeface="Quattrocento Sans"/>
              </a:defRPr>
            </a:lvl3pPr>
            <a:lvl4pPr marL="0" marR="0" lvl="3" indent="0" algn="l" rtl="0">
              <a:spcBef>
                <a:spcPts val="0"/>
              </a:spcBef>
              <a:buNone/>
              <a:defRPr sz="1800">
                <a:solidFill>
                  <a:schemeClr val="lt2"/>
                </a:solidFill>
                <a:latin typeface="Quattrocento Sans"/>
                <a:ea typeface="Quattrocento Sans"/>
                <a:cs typeface="Quattrocento Sans"/>
                <a:sym typeface="Quattrocento Sans"/>
              </a:defRPr>
            </a:lvl4pPr>
            <a:lvl5pPr marL="0" marR="0" lvl="4" indent="0" algn="l" rtl="0">
              <a:spcBef>
                <a:spcPts val="0"/>
              </a:spcBef>
              <a:buNone/>
              <a:defRPr sz="1800">
                <a:solidFill>
                  <a:schemeClr val="lt2"/>
                </a:solidFill>
                <a:latin typeface="Quattrocento Sans"/>
                <a:ea typeface="Quattrocento Sans"/>
                <a:cs typeface="Quattrocento Sans"/>
                <a:sym typeface="Quattrocento Sans"/>
              </a:defRPr>
            </a:lvl5pPr>
            <a:lvl6pPr marL="0" marR="0" lvl="5" indent="0" algn="l" rtl="0">
              <a:spcBef>
                <a:spcPts val="0"/>
              </a:spcBef>
              <a:buNone/>
              <a:defRPr sz="1800">
                <a:solidFill>
                  <a:schemeClr val="lt2"/>
                </a:solidFill>
                <a:latin typeface="Quattrocento Sans"/>
                <a:ea typeface="Quattrocento Sans"/>
                <a:cs typeface="Quattrocento Sans"/>
                <a:sym typeface="Quattrocento Sans"/>
              </a:defRPr>
            </a:lvl6pPr>
            <a:lvl7pPr marL="0" marR="0" lvl="6" indent="0" algn="l" rtl="0">
              <a:spcBef>
                <a:spcPts val="0"/>
              </a:spcBef>
              <a:buNone/>
              <a:defRPr sz="1800">
                <a:solidFill>
                  <a:schemeClr val="lt2"/>
                </a:solidFill>
                <a:latin typeface="Quattrocento Sans"/>
                <a:ea typeface="Quattrocento Sans"/>
                <a:cs typeface="Quattrocento Sans"/>
                <a:sym typeface="Quattrocento Sans"/>
              </a:defRPr>
            </a:lvl7pPr>
            <a:lvl8pPr marL="0" marR="0" lvl="7" indent="0" algn="l" rtl="0">
              <a:spcBef>
                <a:spcPts val="0"/>
              </a:spcBef>
              <a:buNone/>
              <a:defRPr sz="1800">
                <a:solidFill>
                  <a:schemeClr val="lt2"/>
                </a:solidFill>
                <a:latin typeface="Quattrocento Sans"/>
                <a:ea typeface="Quattrocento Sans"/>
                <a:cs typeface="Quattrocento Sans"/>
                <a:sym typeface="Quattrocento Sans"/>
              </a:defRPr>
            </a:lvl8pPr>
            <a:lvl9pPr marL="0" marR="0" lvl="8" indent="0" algn="l" rtl="0">
              <a:spcBef>
                <a:spcPts val="0"/>
              </a:spcBef>
              <a:buNone/>
              <a:defRPr sz="1800">
                <a:solidFill>
                  <a:schemeClr val="lt2"/>
                </a:solidFill>
                <a:latin typeface="Quattrocento Sans"/>
                <a:ea typeface="Quattrocento Sans"/>
                <a:cs typeface="Quattrocento Sans"/>
                <a:sym typeface="Quattrocento Sans"/>
              </a:defRPr>
            </a:lvl9pPr>
          </a:lstStyle>
          <a:p>
            <a:pPr marL="0" lvl="0" indent="0" algn="l" rtl="0">
              <a:spcBef>
                <a:spcPts val="0"/>
              </a:spcBef>
              <a:spcAft>
                <a:spcPts val="0"/>
              </a:spcAft>
              <a:buNone/>
            </a:pPr>
            <a:fld id="{00000000-1234-1234-1234-123412341234}" type="slidenum">
              <a:rPr lang="en-US"/>
              <a:t>‹#›</a:t>
            </a:fld>
            <a:endParaRPr/>
          </a:p>
        </p:txBody>
      </p:sp>
      <p:sp>
        <p:nvSpPr>
          <p:cNvPr id="4215" name="Google Shape;4215;p114"/>
          <p:cNvSpPr txBox="1">
            <a:spLocks noGrp="1"/>
          </p:cNvSpPr>
          <p:nvPr>
            <p:ph type="title"/>
          </p:nvPr>
        </p:nvSpPr>
        <p:spPr>
          <a:xfrm>
            <a:off x="378573" y="365126"/>
            <a:ext cx="11473800" cy="753000"/>
          </a:xfrm>
          <a:prstGeom prst="rect">
            <a:avLst/>
          </a:prstGeom>
          <a:noFill/>
          <a:ln>
            <a:noFill/>
          </a:ln>
        </p:spPr>
        <p:txBody>
          <a:bodyPr spcFirstLastPara="1" wrap="square" lIns="0" tIns="161350" rIns="0" bIns="0" anchor="t" anchorCtr="0"/>
          <a:lstStyle>
            <a:lvl1pPr lvl="0" algn="l" rtl="0">
              <a:lnSpc>
                <a:spcPct val="90000"/>
              </a:lnSpc>
              <a:spcBef>
                <a:spcPts val="0"/>
              </a:spcBef>
              <a:spcAft>
                <a:spcPts val="0"/>
              </a:spcAft>
              <a:buClr>
                <a:schemeClr val="lt1"/>
              </a:buClr>
              <a:buSzPts val="3100"/>
              <a:buFont typeface="Quattrocento Sans"/>
              <a:buNone/>
              <a:defRPr>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216" name="Google Shape;4216;p114"/>
          <p:cNvSpPr txBox="1">
            <a:spLocks noGrp="1"/>
          </p:cNvSpPr>
          <p:nvPr>
            <p:ph type="body" idx="1"/>
          </p:nvPr>
        </p:nvSpPr>
        <p:spPr>
          <a:xfrm>
            <a:off x="378573" y="1211434"/>
            <a:ext cx="11473800" cy="1059000"/>
          </a:xfrm>
          <a:prstGeom prst="rect">
            <a:avLst/>
          </a:prstGeom>
          <a:noFill/>
          <a:ln>
            <a:noFill/>
          </a:ln>
        </p:spPr>
        <p:txBody>
          <a:bodyPr spcFirstLastPara="1" wrap="square" lIns="0" tIns="0" rIns="0" bIns="0" anchor="t" anchorCtr="0"/>
          <a:lstStyle>
            <a:lvl1pPr marL="457200" lvl="0" indent="-228600" algn="l" rtl="0">
              <a:lnSpc>
                <a:spcPct val="90000"/>
              </a:lnSpc>
              <a:spcBef>
                <a:spcPts val="0"/>
              </a:spcBef>
              <a:spcAft>
                <a:spcPts val="0"/>
              </a:spcAft>
              <a:buClr>
                <a:schemeClr val="lt1"/>
              </a:buClr>
              <a:buSzPts val="2300"/>
              <a:buNone/>
              <a:defRPr>
                <a:solidFill>
                  <a:schemeClr val="lt1"/>
                </a:solidFill>
              </a:defRPr>
            </a:lvl1pPr>
            <a:lvl2pPr marL="914400" lvl="1" indent="-342900" algn="l" rtl="0">
              <a:lnSpc>
                <a:spcPct val="90000"/>
              </a:lnSpc>
              <a:spcBef>
                <a:spcPts val="0"/>
              </a:spcBef>
              <a:spcAft>
                <a:spcPts val="0"/>
              </a:spcAft>
              <a:buClr>
                <a:schemeClr val="lt1"/>
              </a:buClr>
              <a:buSzPts val="1800"/>
              <a:buFont typeface="Arial"/>
              <a:buChar char="•"/>
              <a:defRPr>
                <a:solidFill>
                  <a:schemeClr val="lt1"/>
                </a:solidFill>
              </a:defRPr>
            </a:lvl2pPr>
            <a:lvl3pPr marL="1371600" lvl="2" indent="-317500" algn="l" rtl="0">
              <a:lnSpc>
                <a:spcPct val="90000"/>
              </a:lnSpc>
              <a:spcBef>
                <a:spcPts val="0"/>
              </a:spcBef>
              <a:spcAft>
                <a:spcPts val="0"/>
              </a:spcAft>
              <a:buClr>
                <a:schemeClr val="lt1"/>
              </a:buClr>
              <a:buSzPts val="1400"/>
              <a:buFont typeface="Arial"/>
              <a:buChar char="•"/>
              <a:defRPr>
                <a:solidFill>
                  <a:schemeClr val="lt1"/>
                </a:solidFill>
              </a:defRPr>
            </a:lvl3pPr>
            <a:lvl4pPr marL="1828800" lvl="3" indent="-317500" algn="l" rtl="0">
              <a:lnSpc>
                <a:spcPct val="90000"/>
              </a:lnSpc>
              <a:spcBef>
                <a:spcPts val="0"/>
              </a:spcBef>
              <a:spcAft>
                <a:spcPts val="0"/>
              </a:spcAft>
              <a:buClr>
                <a:schemeClr val="lt1"/>
              </a:buClr>
              <a:buSzPts val="1400"/>
              <a:buFont typeface="Arial"/>
              <a:buChar char="•"/>
              <a:defRPr>
                <a:solidFill>
                  <a:schemeClr val="lt1"/>
                </a:solidFill>
              </a:defRPr>
            </a:lvl4pPr>
            <a:lvl5pPr marL="2286000" lvl="4" indent="-317500" algn="l" rtl="0">
              <a:lnSpc>
                <a:spcPct val="90000"/>
              </a:lnSpc>
              <a:spcBef>
                <a:spcPts val="0"/>
              </a:spcBef>
              <a:spcAft>
                <a:spcPts val="0"/>
              </a:spcAft>
              <a:buClr>
                <a:schemeClr val="lt1"/>
              </a:buClr>
              <a:buSzPts val="1400"/>
              <a:buFont typeface="Arial"/>
              <a:buChar char="•"/>
              <a:defRPr>
                <a:solidFill>
                  <a:schemeClr val="lt1"/>
                </a:solidFill>
              </a:defRPr>
            </a:lvl5pPr>
            <a:lvl6pPr marL="2743200" lvl="5" indent="-342900" algn="l" rtl="0">
              <a:spcBef>
                <a:spcPts val="400"/>
              </a:spcBef>
              <a:spcAft>
                <a:spcPts val="0"/>
              </a:spcAft>
              <a:buClr>
                <a:schemeClr val="dk1"/>
              </a:buClr>
              <a:buSzPts val="1800"/>
              <a:buChar char="•"/>
              <a:defRPr/>
            </a:lvl6pPr>
            <a:lvl7pPr marL="3200400" lvl="6" indent="-342900" algn="l" rtl="0">
              <a:spcBef>
                <a:spcPts val="400"/>
              </a:spcBef>
              <a:spcAft>
                <a:spcPts val="0"/>
              </a:spcAft>
              <a:buClr>
                <a:schemeClr val="dk1"/>
              </a:buClr>
              <a:buSzPts val="1800"/>
              <a:buChar char="•"/>
              <a:defRPr/>
            </a:lvl7pPr>
            <a:lvl8pPr marL="3657600" lvl="7" indent="-342900" algn="l" rtl="0">
              <a:spcBef>
                <a:spcPts val="400"/>
              </a:spcBef>
              <a:spcAft>
                <a:spcPts val="0"/>
              </a:spcAft>
              <a:buClr>
                <a:schemeClr val="dk1"/>
              </a:buClr>
              <a:buSzPts val="1800"/>
              <a:buChar char="•"/>
              <a:defRPr/>
            </a:lvl8pPr>
            <a:lvl9pPr marL="4114800" lvl="8" indent="-342900" algn="l" rtl="0">
              <a:spcBef>
                <a:spcPts val="400"/>
              </a:spcBef>
              <a:spcAft>
                <a:spcPts val="0"/>
              </a:spcAft>
              <a:buClr>
                <a:schemeClr val="dk1"/>
              </a:buClr>
              <a:buSzPts val="1800"/>
              <a:buChar char="•"/>
              <a:defRPr/>
            </a:lvl9pPr>
          </a:lstStyle>
          <a:p>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4222"/>
        <p:cNvGrpSpPr/>
        <p:nvPr/>
      </p:nvGrpSpPr>
      <p:grpSpPr>
        <a:xfrm>
          <a:off x="0" y="0"/>
          <a:ext cx="0" cy="0"/>
          <a:chOff x="0" y="0"/>
          <a:chExt cx="0" cy="0"/>
        </a:xfrm>
      </p:grpSpPr>
      <p:sp>
        <p:nvSpPr>
          <p:cNvPr id="4223" name="Google Shape;4223;p116"/>
          <p:cNvSpPr txBox="1">
            <a:spLocks noGrp="1"/>
          </p:cNvSpPr>
          <p:nvPr>
            <p:ph type="title"/>
          </p:nvPr>
        </p:nvSpPr>
        <p:spPr>
          <a:xfrm>
            <a:off x="426424" y="302551"/>
            <a:ext cx="11335800" cy="758100"/>
          </a:xfrm>
          <a:prstGeom prst="rect">
            <a:avLst/>
          </a:prstGeom>
          <a:noFill/>
          <a:ln>
            <a:noFill/>
          </a:ln>
        </p:spPr>
        <p:txBody>
          <a:bodyPr spcFirstLastPara="1" wrap="square" lIns="89625" tIns="161350" rIns="0" bIns="0" anchor="t" anchorCtr="0"/>
          <a:lstStyle>
            <a:lvl1pPr lvl="0" algn="l" rtl="0">
              <a:lnSpc>
                <a:spcPct val="90000"/>
              </a:lnSpc>
              <a:spcBef>
                <a:spcPts val="0"/>
              </a:spcBef>
              <a:spcAft>
                <a:spcPts val="0"/>
              </a:spcAft>
              <a:buClr>
                <a:srgbClr val="000000"/>
              </a:buClr>
              <a:buSzPts val="3600"/>
              <a:buFont typeface="Quattrocento Sans"/>
              <a:buNone/>
              <a:defRPr>
                <a:solidFill>
                  <a:srgbClr val="000000"/>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67"/>
        <p:cNvGrpSpPr/>
        <p:nvPr/>
      </p:nvGrpSpPr>
      <p:grpSpPr>
        <a:xfrm>
          <a:off x="0" y="0"/>
          <a:ext cx="0" cy="0"/>
          <a:chOff x="0" y="0"/>
          <a:chExt cx="0" cy="0"/>
        </a:xfrm>
      </p:grpSpPr>
      <p:sp>
        <p:nvSpPr>
          <p:cNvPr id="68" name="Google Shape;68;p12"/>
          <p:cNvSpPr txBox="1">
            <a:spLocks noGrp="1"/>
          </p:cNvSpPr>
          <p:nvPr>
            <p:ph type="title"/>
          </p:nvPr>
        </p:nvSpPr>
        <p:spPr>
          <a:xfrm rot="5400000">
            <a:off x="8016874" y="1028702"/>
            <a:ext cx="4387851" cy="2743200"/>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9" name="Google Shape;69;p12"/>
          <p:cNvSpPr txBox="1">
            <a:spLocks noGrp="1"/>
          </p:cNvSpPr>
          <p:nvPr>
            <p:ph type="body" idx="1"/>
          </p:nvPr>
        </p:nvSpPr>
        <p:spPr>
          <a:xfrm rot="5400000">
            <a:off x="2428874" y="-1612899"/>
            <a:ext cx="4387851" cy="8026400"/>
          </a:xfrm>
          <a:prstGeom prst="rect">
            <a:avLst/>
          </a:prstGeom>
          <a:noFill/>
          <a:ln>
            <a:noFill/>
          </a:ln>
        </p:spPr>
        <p:txBody>
          <a:bodyPr spcFirstLastPara="1" wrap="square" lIns="91425" tIns="45700" rIns="91425" bIns="45700" anchor="t" anchorCtr="0"/>
          <a:lstStyle>
            <a:lvl1pPr marL="457200" lvl="0" indent="-342900" algn="l">
              <a:spcBef>
                <a:spcPts val="360"/>
              </a:spcBef>
              <a:spcAft>
                <a:spcPts val="0"/>
              </a:spcAft>
              <a:buSzPts val="1800"/>
              <a:buChar char="•"/>
              <a:defRPr/>
            </a:lvl1pPr>
            <a:lvl2pPr marL="914400" lvl="1" indent="-342900" algn="l">
              <a:spcBef>
                <a:spcPts val="360"/>
              </a:spcBef>
              <a:spcAft>
                <a:spcPts val="0"/>
              </a:spcAft>
              <a:buSzPts val="1800"/>
              <a:buChar char="–"/>
              <a:defRPr/>
            </a:lvl2pPr>
            <a:lvl3pPr marL="1371600" lvl="2" indent="-342900" algn="l">
              <a:spcBef>
                <a:spcPts val="360"/>
              </a:spcBef>
              <a:spcAft>
                <a:spcPts val="0"/>
              </a:spcAft>
              <a:buSzPts val="1800"/>
              <a:buChar char="•"/>
              <a:defRPr/>
            </a:lvl3pPr>
            <a:lvl4pPr marL="1828800" lvl="3" indent="-342900" algn="l">
              <a:spcBef>
                <a:spcPts val="360"/>
              </a:spcBef>
              <a:spcAft>
                <a:spcPts val="0"/>
              </a:spcAft>
              <a:buSzPts val="1800"/>
              <a:buChar char="–"/>
              <a:defRPr/>
            </a:lvl4pPr>
            <a:lvl5pPr marL="2286000" lvl="4" indent="-342900" algn="l">
              <a:spcBef>
                <a:spcPts val="360"/>
              </a:spcBef>
              <a:spcAft>
                <a:spcPts val="0"/>
              </a:spcAft>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0" name="Google Shape;70;p12"/>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12"/>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Title &amp; body slide (with bullets)">
  <p:cSld name="Title &amp; body slide (with bullets)">
    <p:spTree>
      <p:nvGrpSpPr>
        <p:cNvPr id="1" name="Shape 4224"/>
        <p:cNvGrpSpPr/>
        <p:nvPr/>
      </p:nvGrpSpPr>
      <p:grpSpPr>
        <a:xfrm>
          <a:off x="0" y="0"/>
          <a:ext cx="0" cy="0"/>
          <a:chOff x="0" y="0"/>
          <a:chExt cx="0" cy="0"/>
        </a:xfrm>
      </p:grpSpPr>
      <p:sp>
        <p:nvSpPr>
          <p:cNvPr id="4225" name="Google Shape;4225;p117"/>
          <p:cNvSpPr txBox="1">
            <a:spLocks noGrp="1"/>
          </p:cNvSpPr>
          <p:nvPr>
            <p:ph type="title"/>
          </p:nvPr>
        </p:nvSpPr>
        <p:spPr>
          <a:xfrm>
            <a:off x="426424" y="302551"/>
            <a:ext cx="11335800" cy="758100"/>
          </a:xfrm>
          <a:prstGeom prst="rect">
            <a:avLst/>
          </a:prstGeom>
          <a:noFill/>
          <a:ln>
            <a:noFill/>
          </a:ln>
        </p:spPr>
        <p:txBody>
          <a:bodyPr spcFirstLastPara="1" wrap="square" lIns="89625" tIns="161350" rIns="0" bIns="0" anchor="t" anchorCtr="0"/>
          <a:lstStyle>
            <a:lvl1pPr lvl="0" algn="l" rtl="0">
              <a:lnSpc>
                <a:spcPct val="90000"/>
              </a:lnSpc>
              <a:spcBef>
                <a:spcPts val="0"/>
              </a:spcBef>
              <a:spcAft>
                <a:spcPts val="0"/>
              </a:spcAft>
              <a:buClr>
                <a:srgbClr val="000000"/>
              </a:buClr>
              <a:buSzPts val="3600"/>
              <a:buFont typeface="Quattrocento Sans"/>
              <a:buNone/>
              <a:defRPr>
                <a:solidFill>
                  <a:srgbClr val="000000"/>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226" name="Google Shape;4226;p117"/>
          <p:cNvSpPr txBox="1">
            <a:spLocks noGrp="1"/>
          </p:cNvSpPr>
          <p:nvPr>
            <p:ph type="body" idx="1"/>
          </p:nvPr>
        </p:nvSpPr>
        <p:spPr>
          <a:xfrm>
            <a:off x="426423" y="991608"/>
            <a:ext cx="11339700" cy="271500"/>
          </a:xfrm>
          <a:prstGeom prst="rect">
            <a:avLst/>
          </a:prstGeom>
          <a:noFill/>
          <a:ln>
            <a:noFill/>
          </a:ln>
        </p:spPr>
        <p:txBody>
          <a:bodyPr spcFirstLastPara="1" wrap="square" lIns="89625" tIns="0" rIns="0" bIns="0" anchor="t" anchorCtr="0"/>
          <a:lstStyle>
            <a:lvl1pPr marL="457200" lvl="0" indent="-228600" algn="l" rtl="0">
              <a:lnSpc>
                <a:spcPct val="90000"/>
              </a:lnSpc>
              <a:spcBef>
                <a:spcPts val="0"/>
              </a:spcBef>
              <a:spcAft>
                <a:spcPts val="0"/>
              </a:spcAft>
              <a:buClr>
                <a:srgbClr val="000000"/>
              </a:buClr>
              <a:buSzPts val="1800"/>
              <a:buNone/>
              <a:defRPr sz="2000" b="0" i="0">
                <a:solidFill>
                  <a:srgbClr val="000000"/>
                </a:solidFill>
                <a:latin typeface="Quattrocento Sans"/>
                <a:ea typeface="Quattrocento Sans"/>
                <a:cs typeface="Quattrocento Sans"/>
                <a:sym typeface="Quattrocento Sans"/>
              </a:defRPr>
            </a:lvl1pPr>
            <a:lvl2pPr marL="914400" lvl="1" indent="-228600" algn="l" rtl="0">
              <a:lnSpc>
                <a:spcPct val="90000"/>
              </a:lnSpc>
              <a:spcBef>
                <a:spcPts val="1300"/>
              </a:spcBef>
              <a:spcAft>
                <a:spcPts val="0"/>
              </a:spcAft>
              <a:buClr>
                <a:schemeClr val="dk2"/>
              </a:buClr>
              <a:buSzPts val="1800"/>
              <a:buNone/>
              <a:defRPr sz="2000">
                <a:solidFill>
                  <a:schemeClr val="dk2"/>
                </a:solidFill>
              </a:defRPr>
            </a:lvl2pPr>
            <a:lvl3pPr marL="1371600" lvl="2" indent="-228600" algn="l" rtl="0">
              <a:lnSpc>
                <a:spcPct val="90000"/>
              </a:lnSpc>
              <a:spcBef>
                <a:spcPts val="1300"/>
              </a:spcBef>
              <a:spcAft>
                <a:spcPts val="0"/>
              </a:spcAft>
              <a:buClr>
                <a:srgbClr val="000000"/>
              </a:buClr>
              <a:buSzPts val="1800"/>
              <a:buNone/>
              <a:defRPr sz="2000"/>
            </a:lvl3pPr>
            <a:lvl4pPr marL="1828800" lvl="3" indent="-228600" algn="l" rtl="0">
              <a:lnSpc>
                <a:spcPct val="90000"/>
              </a:lnSpc>
              <a:spcBef>
                <a:spcPts val="1300"/>
              </a:spcBef>
              <a:spcAft>
                <a:spcPts val="0"/>
              </a:spcAft>
              <a:buClr>
                <a:srgbClr val="000000"/>
              </a:buClr>
              <a:buSzPts val="1800"/>
              <a:buNone/>
              <a:defRPr sz="2000"/>
            </a:lvl4pPr>
            <a:lvl5pPr marL="2286000" lvl="4" indent="-228600" algn="l" rtl="0">
              <a:lnSpc>
                <a:spcPct val="90000"/>
              </a:lnSpc>
              <a:spcBef>
                <a:spcPts val="1300"/>
              </a:spcBef>
              <a:spcAft>
                <a:spcPts val="0"/>
              </a:spcAft>
              <a:buClr>
                <a:srgbClr val="000000"/>
              </a:buClr>
              <a:buSzPts val="1400"/>
              <a:buNone/>
              <a:defRPr/>
            </a:lvl5pPr>
            <a:lvl6pPr marL="2743200" lvl="5" indent="-342900" algn="l" rtl="0">
              <a:spcBef>
                <a:spcPts val="400"/>
              </a:spcBef>
              <a:spcAft>
                <a:spcPts val="0"/>
              </a:spcAft>
              <a:buClr>
                <a:schemeClr val="dk1"/>
              </a:buClr>
              <a:buSzPts val="1800"/>
              <a:buChar char="•"/>
              <a:defRPr/>
            </a:lvl6pPr>
            <a:lvl7pPr marL="3200400" lvl="6" indent="-342900" algn="l" rtl="0">
              <a:spcBef>
                <a:spcPts val="400"/>
              </a:spcBef>
              <a:spcAft>
                <a:spcPts val="0"/>
              </a:spcAft>
              <a:buClr>
                <a:schemeClr val="dk1"/>
              </a:buClr>
              <a:buSzPts val="1800"/>
              <a:buChar char="•"/>
              <a:defRPr/>
            </a:lvl7pPr>
            <a:lvl8pPr marL="3657600" lvl="7" indent="-342900" algn="l" rtl="0">
              <a:spcBef>
                <a:spcPts val="400"/>
              </a:spcBef>
              <a:spcAft>
                <a:spcPts val="0"/>
              </a:spcAft>
              <a:buClr>
                <a:schemeClr val="dk1"/>
              </a:buClr>
              <a:buSzPts val="1800"/>
              <a:buChar char="•"/>
              <a:defRPr/>
            </a:lvl8pPr>
            <a:lvl9pPr marL="4114800" lvl="8" indent="-342900" algn="l" rtl="0">
              <a:spcBef>
                <a:spcPts val="400"/>
              </a:spcBef>
              <a:spcAft>
                <a:spcPts val="0"/>
              </a:spcAft>
              <a:buClr>
                <a:schemeClr val="dk1"/>
              </a:buClr>
              <a:buSzPts val="1800"/>
              <a:buChar char="•"/>
              <a:defRPr/>
            </a:lvl9pPr>
          </a:lstStyle>
          <a:p>
            <a:endParaRPr/>
          </a:p>
        </p:txBody>
      </p:sp>
    </p:spTree>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Title &amp; body slide">
  <p:cSld name="Title &amp; body slide">
    <p:spTree>
      <p:nvGrpSpPr>
        <p:cNvPr id="1" name="Shape 4227"/>
        <p:cNvGrpSpPr/>
        <p:nvPr/>
      </p:nvGrpSpPr>
      <p:grpSpPr>
        <a:xfrm>
          <a:off x="0" y="0"/>
          <a:ext cx="0" cy="0"/>
          <a:chOff x="0" y="0"/>
          <a:chExt cx="0" cy="0"/>
        </a:xfrm>
      </p:grpSpPr>
      <p:sp>
        <p:nvSpPr>
          <p:cNvPr id="4228" name="Google Shape;4228;p118"/>
          <p:cNvSpPr txBox="1">
            <a:spLocks noGrp="1"/>
          </p:cNvSpPr>
          <p:nvPr>
            <p:ph type="body" idx="1"/>
          </p:nvPr>
        </p:nvSpPr>
        <p:spPr>
          <a:xfrm>
            <a:off x="437318" y="2139703"/>
            <a:ext cx="11339700" cy="1223100"/>
          </a:xfrm>
          <a:prstGeom prst="rect">
            <a:avLst/>
          </a:prstGeom>
          <a:noFill/>
          <a:ln>
            <a:noFill/>
          </a:ln>
        </p:spPr>
        <p:txBody>
          <a:bodyPr spcFirstLastPara="1" wrap="square" lIns="0" tIns="0" rIns="0" bIns="0" anchor="t" anchorCtr="0"/>
          <a:lstStyle>
            <a:lvl1pPr marL="457200" lvl="0" indent="-228600" algn="l" rtl="0">
              <a:lnSpc>
                <a:spcPct val="90000"/>
              </a:lnSpc>
              <a:spcBef>
                <a:spcPts val="0"/>
              </a:spcBef>
              <a:spcAft>
                <a:spcPts val="0"/>
              </a:spcAft>
              <a:buClr>
                <a:srgbClr val="000000"/>
              </a:buClr>
              <a:buSzPts val="2300"/>
              <a:buNone/>
              <a:defRPr sz="2500" b="0" i="0">
                <a:solidFill>
                  <a:srgbClr val="000000"/>
                </a:solidFill>
                <a:latin typeface="Quattrocento Sans"/>
                <a:ea typeface="Quattrocento Sans"/>
                <a:cs typeface="Quattrocento Sans"/>
                <a:sym typeface="Quattrocento Sans"/>
              </a:defRPr>
            </a:lvl1pPr>
            <a:lvl2pPr marL="914400" lvl="1" indent="-228600" algn="l" rtl="0">
              <a:lnSpc>
                <a:spcPct val="90000"/>
              </a:lnSpc>
              <a:spcBef>
                <a:spcPts val="1300"/>
              </a:spcBef>
              <a:spcAft>
                <a:spcPts val="0"/>
              </a:spcAft>
              <a:buClr>
                <a:srgbClr val="000000"/>
              </a:buClr>
              <a:buSzPts val="1800"/>
              <a:buNone/>
              <a:defRPr sz="2000">
                <a:solidFill>
                  <a:srgbClr val="000000"/>
                </a:solidFill>
              </a:defRPr>
            </a:lvl2pPr>
            <a:lvl3pPr marL="1371600" lvl="2" indent="-228600" algn="l" rtl="0">
              <a:lnSpc>
                <a:spcPct val="90000"/>
              </a:lnSpc>
              <a:spcBef>
                <a:spcPts val="1300"/>
              </a:spcBef>
              <a:spcAft>
                <a:spcPts val="0"/>
              </a:spcAft>
              <a:buClr>
                <a:srgbClr val="000000"/>
              </a:buClr>
              <a:buSzPts val="1800"/>
              <a:buNone/>
              <a:defRPr sz="2000">
                <a:solidFill>
                  <a:srgbClr val="000000"/>
                </a:solidFill>
              </a:defRPr>
            </a:lvl3pPr>
            <a:lvl4pPr marL="1828800" lvl="3" indent="-228600" algn="l" rtl="0">
              <a:lnSpc>
                <a:spcPct val="90000"/>
              </a:lnSpc>
              <a:spcBef>
                <a:spcPts val="1300"/>
              </a:spcBef>
              <a:spcAft>
                <a:spcPts val="0"/>
              </a:spcAft>
              <a:buClr>
                <a:srgbClr val="000000"/>
              </a:buClr>
              <a:buSzPts val="1800"/>
              <a:buNone/>
              <a:defRPr sz="2000"/>
            </a:lvl4pPr>
            <a:lvl5pPr marL="2286000" lvl="4" indent="-228600" algn="l" rtl="0">
              <a:lnSpc>
                <a:spcPct val="90000"/>
              </a:lnSpc>
              <a:spcBef>
                <a:spcPts val="1300"/>
              </a:spcBef>
              <a:spcAft>
                <a:spcPts val="0"/>
              </a:spcAft>
              <a:buClr>
                <a:srgbClr val="000000"/>
              </a:buClr>
              <a:buSzPts val="1400"/>
              <a:buNone/>
              <a:defRPr/>
            </a:lvl5pPr>
            <a:lvl6pPr marL="2743200" lvl="5" indent="-342900" algn="l" rtl="0">
              <a:spcBef>
                <a:spcPts val="400"/>
              </a:spcBef>
              <a:spcAft>
                <a:spcPts val="0"/>
              </a:spcAft>
              <a:buClr>
                <a:schemeClr val="dk1"/>
              </a:buClr>
              <a:buSzPts val="1800"/>
              <a:buChar char="•"/>
              <a:defRPr/>
            </a:lvl6pPr>
            <a:lvl7pPr marL="3200400" lvl="6" indent="-342900" algn="l" rtl="0">
              <a:spcBef>
                <a:spcPts val="400"/>
              </a:spcBef>
              <a:spcAft>
                <a:spcPts val="0"/>
              </a:spcAft>
              <a:buClr>
                <a:schemeClr val="dk1"/>
              </a:buClr>
              <a:buSzPts val="1800"/>
              <a:buChar char="•"/>
              <a:defRPr/>
            </a:lvl7pPr>
            <a:lvl8pPr marL="3657600" lvl="7" indent="-342900" algn="l" rtl="0">
              <a:spcBef>
                <a:spcPts val="400"/>
              </a:spcBef>
              <a:spcAft>
                <a:spcPts val="0"/>
              </a:spcAft>
              <a:buClr>
                <a:schemeClr val="dk1"/>
              </a:buClr>
              <a:buSzPts val="1800"/>
              <a:buChar char="•"/>
              <a:defRPr/>
            </a:lvl8pPr>
            <a:lvl9pPr marL="4114800" lvl="8" indent="-342900" algn="l" rtl="0">
              <a:spcBef>
                <a:spcPts val="400"/>
              </a:spcBef>
              <a:spcAft>
                <a:spcPts val="0"/>
              </a:spcAft>
              <a:buClr>
                <a:schemeClr val="dk1"/>
              </a:buClr>
              <a:buSzPts val="1800"/>
              <a:buChar char="•"/>
              <a:defRPr/>
            </a:lvl9pPr>
          </a:lstStyle>
          <a:p>
            <a:endParaRPr/>
          </a:p>
        </p:txBody>
      </p:sp>
      <p:sp>
        <p:nvSpPr>
          <p:cNvPr id="4229" name="Google Shape;4229;p118"/>
          <p:cNvSpPr txBox="1">
            <a:spLocks noGrp="1"/>
          </p:cNvSpPr>
          <p:nvPr>
            <p:ph type="title"/>
          </p:nvPr>
        </p:nvSpPr>
        <p:spPr>
          <a:xfrm>
            <a:off x="426424" y="302552"/>
            <a:ext cx="11335800" cy="739500"/>
          </a:xfrm>
          <a:prstGeom prst="rect">
            <a:avLst/>
          </a:prstGeom>
          <a:noFill/>
          <a:ln>
            <a:noFill/>
          </a:ln>
        </p:spPr>
        <p:txBody>
          <a:bodyPr spcFirstLastPara="1" wrap="square" lIns="89625" tIns="161350" rIns="0" bIns="0" anchor="t" anchorCtr="0"/>
          <a:lstStyle>
            <a:lvl1pPr lvl="0" algn="l" rtl="0">
              <a:lnSpc>
                <a:spcPct val="90000"/>
              </a:lnSpc>
              <a:spcBef>
                <a:spcPts val="0"/>
              </a:spcBef>
              <a:spcAft>
                <a:spcPts val="0"/>
              </a:spcAft>
              <a:buClr>
                <a:srgbClr val="000000"/>
              </a:buClr>
              <a:buSzPts val="3600"/>
              <a:buFont typeface="Quattrocento Sans"/>
              <a:buNone/>
              <a:defRPr>
                <a:solidFill>
                  <a:srgbClr val="000000"/>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Title slide white">
  <p:cSld name="Title slide white">
    <p:bg>
      <p:bgPr>
        <a:solidFill>
          <a:schemeClr val="dk1"/>
        </a:solidFill>
        <a:effectLst/>
      </p:bgPr>
    </p:bg>
    <p:spTree>
      <p:nvGrpSpPr>
        <p:cNvPr id="1" name="Shape 4230"/>
        <p:cNvGrpSpPr/>
        <p:nvPr/>
      </p:nvGrpSpPr>
      <p:grpSpPr>
        <a:xfrm>
          <a:off x="0" y="0"/>
          <a:ext cx="0" cy="0"/>
          <a:chOff x="0" y="0"/>
          <a:chExt cx="0" cy="0"/>
        </a:xfrm>
      </p:grpSpPr>
      <p:sp>
        <p:nvSpPr>
          <p:cNvPr id="4231" name="Google Shape;4231;p119"/>
          <p:cNvSpPr txBox="1">
            <a:spLocks noGrp="1"/>
          </p:cNvSpPr>
          <p:nvPr>
            <p:ph type="title"/>
          </p:nvPr>
        </p:nvSpPr>
        <p:spPr>
          <a:xfrm>
            <a:off x="429544" y="3029995"/>
            <a:ext cx="9401700" cy="1793100"/>
          </a:xfrm>
          <a:prstGeom prst="rect">
            <a:avLst/>
          </a:prstGeom>
          <a:noFill/>
          <a:ln>
            <a:noFill/>
          </a:ln>
        </p:spPr>
        <p:txBody>
          <a:bodyPr spcFirstLastPara="1" wrap="square" lIns="0" tIns="0" rIns="0" bIns="179300" anchor="b" anchorCtr="0"/>
          <a:lstStyle>
            <a:lvl1pPr lvl="0" algn="l" rtl="0">
              <a:lnSpc>
                <a:spcPct val="90000"/>
              </a:lnSpc>
              <a:spcBef>
                <a:spcPts val="0"/>
              </a:spcBef>
              <a:spcAft>
                <a:spcPts val="0"/>
              </a:spcAft>
              <a:buClr>
                <a:schemeClr val="lt1"/>
              </a:buClr>
              <a:buSzPts val="5300"/>
              <a:buFont typeface="Quattrocento Sans"/>
              <a:buNone/>
              <a:defRPr sz="5300" strike="noStrike">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232" name="Google Shape;4232;p119"/>
          <p:cNvSpPr txBox="1">
            <a:spLocks noGrp="1"/>
          </p:cNvSpPr>
          <p:nvPr>
            <p:ph type="body" idx="1"/>
          </p:nvPr>
        </p:nvSpPr>
        <p:spPr>
          <a:xfrm>
            <a:off x="426426" y="4838790"/>
            <a:ext cx="9401700" cy="945300"/>
          </a:xfrm>
          <a:prstGeom prst="rect">
            <a:avLst/>
          </a:prstGeom>
          <a:noFill/>
          <a:ln>
            <a:noFill/>
          </a:ln>
        </p:spPr>
        <p:txBody>
          <a:bodyPr spcFirstLastPara="1" wrap="square" lIns="0" tIns="0" rIns="0" bIns="0" anchor="t" anchorCtr="0"/>
          <a:lstStyle>
            <a:lvl1pPr marL="457200" lvl="0" indent="-228600" algn="l" rtl="0">
              <a:lnSpc>
                <a:spcPct val="100000"/>
              </a:lnSpc>
              <a:spcBef>
                <a:spcPts val="0"/>
              </a:spcBef>
              <a:spcAft>
                <a:spcPts val="0"/>
              </a:spcAft>
              <a:buClr>
                <a:schemeClr val="lt1"/>
              </a:buClr>
              <a:buSzPts val="1400"/>
              <a:buNone/>
              <a:defRPr sz="1600">
                <a:solidFill>
                  <a:schemeClr val="lt1"/>
                </a:solidFill>
                <a:latin typeface="Quattrocento Sans"/>
                <a:ea typeface="Quattrocento Sans"/>
                <a:cs typeface="Quattrocento Sans"/>
                <a:sym typeface="Quattrocento Sans"/>
              </a:defRPr>
            </a:lvl1pPr>
            <a:lvl2pPr marL="914400" lvl="1" indent="-228600" algn="l" rtl="0">
              <a:lnSpc>
                <a:spcPct val="90000"/>
              </a:lnSpc>
              <a:spcBef>
                <a:spcPts val="0"/>
              </a:spcBef>
              <a:spcAft>
                <a:spcPts val="0"/>
              </a:spcAft>
              <a:buClr>
                <a:srgbClr val="000000"/>
              </a:buClr>
              <a:buSzPts val="1600"/>
              <a:buNone/>
              <a:defRPr/>
            </a:lvl2pPr>
            <a:lvl3pPr marL="1371600" lvl="2" indent="-228600" algn="l" rtl="0">
              <a:lnSpc>
                <a:spcPct val="90000"/>
              </a:lnSpc>
              <a:spcBef>
                <a:spcPts val="0"/>
              </a:spcBef>
              <a:spcAft>
                <a:spcPts val="0"/>
              </a:spcAft>
              <a:buClr>
                <a:srgbClr val="000000"/>
              </a:buClr>
              <a:buSzPts val="1600"/>
              <a:buNone/>
              <a:defRPr/>
            </a:lvl3pPr>
            <a:lvl4pPr marL="1828800" lvl="3" indent="-228600" algn="l" rtl="0">
              <a:lnSpc>
                <a:spcPct val="90000"/>
              </a:lnSpc>
              <a:spcBef>
                <a:spcPts val="0"/>
              </a:spcBef>
              <a:spcAft>
                <a:spcPts val="0"/>
              </a:spcAft>
              <a:buClr>
                <a:srgbClr val="000000"/>
              </a:buClr>
              <a:buSzPts val="1600"/>
              <a:buNone/>
              <a:defRPr/>
            </a:lvl4pPr>
            <a:lvl5pPr marL="2286000" lvl="4" indent="-228600" algn="l" rtl="0">
              <a:lnSpc>
                <a:spcPct val="90000"/>
              </a:lnSpc>
              <a:spcBef>
                <a:spcPts val="0"/>
              </a:spcBef>
              <a:spcAft>
                <a:spcPts val="0"/>
              </a:spcAft>
              <a:buClr>
                <a:srgbClr val="000000"/>
              </a:buClr>
              <a:buSzPts val="1600"/>
              <a:buNone/>
              <a:defRPr/>
            </a:lvl5pPr>
            <a:lvl6pPr marL="2743200" lvl="5" indent="-342900" algn="l" rtl="0">
              <a:spcBef>
                <a:spcPts val="400"/>
              </a:spcBef>
              <a:spcAft>
                <a:spcPts val="0"/>
              </a:spcAft>
              <a:buClr>
                <a:schemeClr val="lt1"/>
              </a:buClr>
              <a:buSzPts val="1800"/>
              <a:buChar char="•"/>
              <a:defRPr/>
            </a:lvl6pPr>
            <a:lvl7pPr marL="3200400" lvl="6" indent="-342900" algn="l" rtl="0">
              <a:spcBef>
                <a:spcPts val="400"/>
              </a:spcBef>
              <a:spcAft>
                <a:spcPts val="0"/>
              </a:spcAft>
              <a:buClr>
                <a:schemeClr val="lt1"/>
              </a:buClr>
              <a:buSzPts val="1800"/>
              <a:buChar char="•"/>
              <a:defRPr/>
            </a:lvl7pPr>
            <a:lvl8pPr marL="3657600" lvl="7" indent="-342900" algn="l" rtl="0">
              <a:spcBef>
                <a:spcPts val="400"/>
              </a:spcBef>
              <a:spcAft>
                <a:spcPts val="0"/>
              </a:spcAft>
              <a:buClr>
                <a:schemeClr val="lt1"/>
              </a:buClr>
              <a:buSzPts val="1800"/>
              <a:buChar char="•"/>
              <a:defRPr/>
            </a:lvl8pPr>
            <a:lvl9pPr marL="4114800" lvl="8" indent="-342900" algn="l" rtl="0">
              <a:spcBef>
                <a:spcPts val="400"/>
              </a:spcBef>
              <a:spcAft>
                <a:spcPts val="0"/>
              </a:spcAft>
              <a:buClr>
                <a:schemeClr val="lt1"/>
              </a:buClr>
              <a:buSzPts val="1800"/>
              <a:buChar char="•"/>
              <a:defRPr/>
            </a:lvl9pPr>
          </a:lstStyle>
          <a:p>
            <a:endParaRPr/>
          </a:p>
        </p:txBody>
      </p:sp>
      <p:pic>
        <p:nvPicPr>
          <p:cNvPr id="4233" name="Google Shape;4233;p119"/>
          <p:cNvPicPr preferRelativeResize="0"/>
          <p:nvPr/>
        </p:nvPicPr>
        <p:blipFill rotWithShape="1">
          <a:blip r:embed="rId2">
            <a:alphaModFix/>
          </a:blip>
          <a:srcRect/>
          <a:stretch/>
        </p:blipFill>
        <p:spPr>
          <a:xfrm>
            <a:off x="237310" y="241380"/>
            <a:ext cx="1279717" cy="573579"/>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Title slide blue">
  <p:cSld name="Title slide blue">
    <p:bg>
      <p:bgPr>
        <a:solidFill>
          <a:schemeClr val="dk2"/>
        </a:solidFill>
        <a:effectLst/>
      </p:bgPr>
    </p:bg>
    <p:spTree>
      <p:nvGrpSpPr>
        <p:cNvPr id="1" name="Shape 4234"/>
        <p:cNvGrpSpPr/>
        <p:nvPr/>
      </p:nvGrpSpPr>
      <p:grpSpPr>
        <a:xfrm>
          <a:off x="0" y="0"/>
          <a:ext cx="0" cy="0"/>
          <a:chOff x="0" y="0"/>
          <a:chExt cx="0" cy="0"/>
        </a:xfrm>
      </p:grpSpPr>
      <p:sp>
        <p:nvSpPr>
          <p:cNvPr id="4235" name="Google Shape;4235;p120"/>
          <p:cNvSpPr txBox="1">
            <a:spLocks noGrp="1"/>
          </p:cNvSpPr>
          <p:nvPr>
            <p:ph type="title"/>
          </p:nvPr>
        </p:nvSpPr>
        <p:spPr>
          <a:xfrm>
            <a:off x="429544" y="3029995"/>
            <a:ext cx="9401700" cy="1793100"/>
          </a:xfrm>
          <a:prstGeom prst="rect">
            <a:avLst/>
          </a:prstGeom>
          <a:noFill/>
          <a:ln>
            <a:noFill/>
          </a:ln>
        </p:spPr>
        <p:txBody>
          <a:bodyPr spcFirstLastPara="1" wrap="square" lIns="0" tIns="0" rIns="0" bIns="179300" anchor="b" anchorCtr="0"/>
          <a:lstStyle>
            <a:lvl1pPr lvl="0" algn="l" rtl="0">
              <a:lnSpc>
                <a:spcPct val="90000"/>
              </a:lnSpc>
              <a:spcBef>
                <a:spcPts val="0"/>
              </a:spcBef>
              <a:spcAft>
                <a:spcPts val="0"/>
              </a:spcAft>
              <a:buClr>
                <a:schemeClr val="lt1"/>
              </a:buClr>
              <a:buSzPts val="5300"/>
              <a:buFont typeface="Quattrocento Sans"/>
              <a:buNone/>
              <a:defRPr sz="5300" strike="noStrike">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236" name="Google Shape;4236;p120"/>
          <p:cNvSpPr txBox="1">
            <a:spLocks noGrp="1"/>
          </p:cNvSpPr>
          <p:nvPr>
            <p:ph type="body" idx="1"/>
          </p:nvPr>
        </p:nvSpPr>
        <p:spPr>
          <a:xfrm>
            <a:off x="426426" y="4838790"/>
            <a:ext cx="9401700" cy="945300"/>
          </a:xfrm>
          <a:prstGeom prst="rect">
            <a:avLst/>
          </a:prstGeom>
          <a:noFill/>
          <a:ln>
            <a:noFill/>
          </a:ln>
        </p:spPr>
        <p:txBody>
          <a:bodyPr spcFirstLastPara="1" wrap="square" lIns="0" tIns="0" rIns="0" bIns="0" anchor="t" anchorCtr="0"/>
          <a:lstStyle>
            <a:lvl1pPr marL="457200" lvl="0" indent="-228600" algn="l" rtl="0">
              <a:lnSpc>
                <a:spcPct val="100000"/>
              </a:lnSpc>
              <a:spcBef>
                <a:spcPts val="0"/>
              </a:spcBef>
              <a:spcAft>
                <a:spcPts val="0"/>
              </a:spcAft>
              <a:buClr>
                <a:schemeClr val="lt1"/>
              </a:buClr>
              <a:buSzPts val="1400"/>
              <a:buNone/>
              <a:defRPr sz="1600">
                <a:solidFill>
                  <a:schemeClr val="lt1"/>
                </a:solidFill>
                <a:latin typeface="Quattrocento Sans"/>
                <a:ea typeface="Quattrocento Sans"/>
                <a:cs typeface="Quattrocento Sans"/>
                <a:sym typeface="Quattrocento Sans"/>
              </a:defRPr>
            </a:lvl1pPr>
            <a:lvl2pPr marL="914400" lvl="1" indent="-228600" algn="l" rtl="0">
              <a:lnSpc>
                <a:spcPct val="90000"/>
              </a:lnSpc>
              <a:spcBef>
                <a:spcPts val="0"/>
              </a:spcBef>
              <a:spcAft>
                <a:spcPts val="0"/>
              </a:spcAft>
              <a:buClr>
                <a:srgbClr val="000000"/>
              </a:buClr>
              <a:buSzPts val="1600"/>
              <a:buNone/>
              <a:defRPr/>
            </a:lvl2pPr>
            <a:lvl3pPr marL="1371600" lvl="2" indent="-228600" algn="l" rtl="0">
              <a:lnSpc>
                <a:spcPct val="90000"/>
              </a:lnSpc>
              <a:spcBef>
                <a:spcPts val="0"/>
              </a:spcBef>
              <a:spcAft>
                <a:spcPts val="0"/>
              </a:spcAft>
              <a:buClr>
                <a:srgbClr val="000000"/>
              </a:buClr>
              <a:buSzPts val="1600"/>
              <a:buNone/>
              <a:defRPr/>
            </a:lvl3pPr>
            <a:lvl4pPr marL="1828800" lvl="3" indent="-228600" algn="l" rtl="0">
              <a:lnSpc>
                <a:spcPct val="90000"/>
              </a:lnSpc>
              <a:spcBef>
                <a:spcPts val="0"/>
              </a:spcBef>
              <a:spcAft>
                <a:spcPts val="0"/>
              </a:spcAft>
              <a:buClr>
                <a:srgbClr val="000000"/>
              </a:buClr>
              <a:buSzPts val="1600"/>
              <a:buNone/>
              <a:defRPr/>
            </a:lvl4pPr>
            <a:lvl5pPr marL="2286000" lvl="4" indent="-228600" algn="l" rtl="0">
              <a:lnSpc>
                <a:spcPct val="90000"/>
              </a:lnSpc>
              <a:spcBef>
                <a:spcPts val="0"/>
              </a:spcBef>
              <a:spcAft>
                <a:spcPts val="0"/>
              </a:spcAft>
              <a:buClr>
                <a:srgbClr val="000000"/>
              </a:buClr>
              <a:buSzPts val="1600"/>
              <a:buNone/>
              <a:defRPr/>
            </a:lvl5pPr>
            <a:lvl6pPr marL="2743200" lvl="5" indent="-342900" algn="l" rtl="0">
              <a:spcBef>
                <a:spcPts val="400"/>
              </a:spcBef>
              <a:spcAft>
                <a:spcPts val="0"/>
              </a:spcAft>
              <a:buClr>
                <a:schemeClr val="lt1"/>
              </a:buClr>
              <a:buSzPts val="1800"/>
              <a:buChar char="•"/>
              <a:defRPr/>
            </a:lvl6pPr>
            <a:lvl7pPr marL="3200400" lvl="6" indent="-342900" algn="l" rtl="0">
              <a:spcBef>
                <a:spcPts val="400"/>
              </a:spcBef>
              <a:spcAft>
                <a:spcPts val="0"/>
              </a:spcAft>
              <a:buClr>
                <a:schemeClr val="lt1"/>
              </a:buClr>
              <a:buSzPts val="1800"/>
              <a:buChar char="•"/>
              <a:defRPr/>
            </a:lvl7pPr>
            <a:lvl8pPr marL="3657600" lvl="7" indent="-342900" algn="l" rtl="0">
              <a:spcBef>
                <a:spcPts val="400"/>
              </a:spcBef>
              <a:spcAft>
                <a:spcPts val="0"/>
              </a:spcAft>
              <a:buClr>
                <a:schemeClr val="lt1"/>
              </a:buClr>
              <a:buSzPts val="1800"/>
              <a:buChar char="•"/>
              <a:defRPr/>
            </a:lvl8pPr>
            <a:lvl9pPr marL="4114800" lvl="8" indent="-342900" algn="l" rtl="0">
              <a:spcBef>
                <a:spcPts val="400"/>
              </a:spcBef>
              <a:spcAft>
                <a:spcPts val="0"/>
              </a:spcAft>
              <a:buClr>
                <a:schemeClr val="lt1"/>
              </a:buClr>
              <a:buSzPts val="1800"/>
              <a:buChar char="•"/>
              <a:defRPr/>
            </a:lvl9pPr>
          </a:lstStyle>
          <a:p>
            <a:endParaRPr/>
          </a:p>
        </p:txBody>
      </p:sp>
      <p:pic>
        <p:nvPicPr>
          <p:cNvPr id="4237" name="Google Shape;4237;p120"/>
          <p:cNvPicPr preferRelativeResize="0"/>
          <p:nvPr/>
        </p:nvPicPr>
        <p:blipFill rotWithShape="1">
          <a:blip r:embed="rId2">
            <a:alphaModFix/>
          </a:blip>
          <a:srcRect/>
          <a:stretch/>
        </p:blipFill>
        <p:spPr>
          <a:xfrm>
            <a:off x="237310" y="241380"/>
            <a:ext cx="1279717" cy="573579"/>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4238"/>
        <p:cNvGrpSpPr/>
        <p:nvPr/>
      </p:nvGrpSpPr>
      <p:grpSpPr>
        <a:xfrm>
          <a:off x="0" y="0"/>
          <a:ext cx="0" cy="0"/>
          <a:chOff x="0" y="0"/>
          <a:chExt cx="0" cy="0"/>
        </a:xfrm>
      </p:grpSpPr>
      <p:sp>
        <p:nvSpPr>
          <p:cNvPr id="4239" name="Google Shape;4239;p121"/>
          <p:cNvSpPr txBox="1">
            <a:spLocks noGrp="1"/>
          </p:cNvSpPr>
          <p:nvPr>
            <p:ph type="title"/>
          </p:nvPr>
        </p:nvSpPr>
        <p:spPr>
          <a:xfrm>
            <a:off x="426425" y="1202872"/>
            <a:ext cx="3632400" cy="1172400"/>
          </a:xfrm>
          <a:prstGeom prst="rect">
            <a:avLst/>
          </a:prstGeom>
          <a:noFill/>
          <a:ln>
            <a:noFill/>
          </a:ln>
        </p:spPr>
        <p:txBody>
          <a:bodyPr spcFirstLastPara="1" wrap="square" lIns="89625" tIns="0" rIns="0" bIns="0" anchor="t" anchorCtr="0"/>
          <a:lstStyle>
            <a:lvl1pPr lvl="0" algn="l" rtl="0">
              <a:lnSpc>
                <a:spcPct val="90000"/>
              </a:lnSpc>
              <a:spcBef>
                <a:spcPts val="0"/>
              </a:spcBef>
              <a:spcAft>
                <a:spcPts val="0"/>
              </a:spcAft>
              <a:buClr>
                <a:srgbClr val="000000"/>
              </a:buClr>
              <a:buSzPts val="2000"/>
              <a:buFont typeface="Quattrocento Sans"/>
              <a:buNone/>
              <a:defRPr sz="2000">
                <a:solidFill>
                  <a:srgbClr val="000000"/>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240" name="Google Shape;4240;p121"/>
          <p:cNvSpPr txBox="1">
            <a:spLocks noGrp="1"/>
          </p:cNvSpPr>
          <p:nvPr>
            <p:ph type="body" idx="1"/>
          </p:nvPr>
        </p:nvSpPr>
        <p:spPr>
          <a:xfrm>
            <a:off x="6212722" y="1202872"/>
            <a:ext cx="3618300" cy="3289200"/>
          </a:xfrm>
          <a:prstGeom prst="rect">
            <a:avLst/>
          </a:prstGeom>
          <a:noFill/>
          <a:ln>
            <a:noFill/>
          </a:ln>
        </p:spPr>
        <p:txBody>
          <a:bodyPr spcFirstLastPara="1" wrap="square" lIns="0" tIns="0" rIns="0" bIns="0" anchor="t" anchorCtr="0"/>
          <a:lstStyle>
            <a:lvl1pPr marL="457200" marR="0" lvl="0" indent="-228600" algn="l" rtl="0">
              <a:lnSpc>
                <a:spcPct val="100000"/>
              </a:lnSpc>
              <a:spcBef>
                <a:spcPts val="0"/>
              </a:spcBef>
              <a:spcAft>
                <a:spcPts val="0"/>
              </a:spcAft>
              <a:buClr>
                <a:schemeClr val="dk1"/>
              </a:buClr>
              <a:buSzPts val="1800"/>
              <a:buFont typeface="Noto Sans Symbols"/>
              <a:buNone/>
              <a:defRPr sz="2000">
                <a:solidFill>
                  <a:schemeClr val="dk1"/>
                </a:solidFill>
                <a:latin typeface="Quattrocento Sans"/>
                <a:ea typeface="Quattrocento Sans"/>
                <a:cs typeface="Quattrocento Sans"/>
                <a:sym typeface="Quattrocento Sans"/>
              </a:defRPr>
            </a:lvl1pPr>
            <a:lvl2pPr marL="914400" lvl="1" indent="-228600" algn="l" rtl="0">
              <a:lnSpc>
                <a:spcPct val="90000"/>
              </a:lnSpc>
              <a:spcBef>
                <a:spcPts val="500"/>
              </a:spcBef>
              <a:spcAft>
                <a:spcPts val="0"/>
              </a:spcAft>
              <a:buClr>
                <a:srgbClr val="000000"/>
              </a:buClr>
              <a:buSzPts val="1600"/>
              <a:buNone/>
              <a:defRPr sz="1800"/>
            </a:lvl2pPr>
            <a:lvl3pPr marL="1371600" lvl="2" indent="-228600" algn="l" rtl="0">
              <a:lnSpc>
                <a:spcPct val="90000"/>
              </a:lnSpc>
              <a:spcBef>
                <a:spcPts val="0"/>
              </a:spcBef>
              <a:spcAft>
                <a:spcPts val="0"/>
              </a:spcAft>
              <a:buClr>
                <a:srgbClr val="000000"/>
              </a:buClr>
              <a:buSzPts val="1600"/>
              <a:buNone/>
              <a:defRPr sz="1800"/>
            </a:lvl3pPr>
            <a:lvl4pPr marL="1828800" lvl="3" indent="-228600" algn="l" rtl="0">
              <a:lnSpc>
                <a:spcPct val="90000"/>
              </a:lnSpc>
              <a:spcBef>
                <a:spcPts val="0"/>
              </a:spcBef>
              <a:spcAft>
                <a:spcPts val="0"/>
              </a:spcAft>
              <a:buClr>
                <a:srgbClr val="000000"/>
              </a:buClr>
              <a:buSzPts val="1600"/>
              <a:buNone/>
              <a:defRPr sz="1800"/>
            </a:lvl4pPr>
            <a:lvl5pPr marL="2286000" lvl="4" indent="-228600" algn="l" rtl="0">
              <a:lnSpc>
                <a:spcPct val="90000"/>
              </a:lnSpc>
              <a:spcBef>
                <a:spcPts val="0"/>
              </a:spcBef>
              <a:spcAft>
                <a:spcPts val="0"/>
              </a:spcAft>
              <a:buClr>
                <a:srgbClr val="000000"/>
              </a:buClr>
              <a:buSzPts val="1600"/>
              <a:buNone/>
              <a:defRPr sz="1800"/>
            </a:lvl5pPr>
            <a:lvl6pPr marL="2743200" lvl="5" indent="-342900" algn="l" rtl="0">
              <a:spcBef>
                <a:spcPts val="400"/>
              </a:spcBef>
              <a:spcAft>
                <a:spcPts val="0"/>
              </a:spcAft>
              <a:buClr>
                <a:schemeClr val="dk1"/>
              </a:buClr>
              <a:buSzPts val="1800"/>
              <a:buChar char="•"/>
              <a:defRPr/>
            </a:lvl6pPr>
            <a:lvl7pPr marL="3200400" lvl="6" indent="-342900" algn="l" rtl="0">
              <a:spcBef>
                <a:spcPts val="400"/>
              </a:spcBef>
              <a:spcAft>
                <a:spcPts val="0"/>
              </a:spcAft>
              <a:buClr>
                <a:schemeClr val="dk1"/>
              </a:buClr>
              <a:buSzPts val="1800"/>
              <a:buChar char="•"/>
              <a:defRPr/>
            </a:lvl7pPr>
            <a:lvl8pPr marL="3657600" lvl="7" indent="-342900" algn="l" rtl="0">
              <a:spcBef>
                <a:spcPts val="400"/>
              </a:spcBef>
              <a:spcAft>
                <a:spcPts val="0"/>
              </a:spcAft>
              <a:buClr>
                <a:schemeClr val="dk1"/>
              </a:buClr>
              <a:buSzPts val="1800"/>
              <a:buChar char="•"/>
              <a:defRPr/>
            </a:lvl8pPr>
            <a:lvl9pPr marL="4114800" lvl="8" indent="-342900" algn="l" rtl="0">
              <a:spcBef>
                <a:spcPts val="400"/>
              </a:spcBef>
              <a:spcAft>
                <a:spcPts val="0"/>
              </a:spcAft>
              <a:buClr>
                <a:schemeClr val="dk1"/>
              </a:buClr>
              <a:buSzPts val="1800"/>
              <a:buChar char="•"/>
              <a:defRPr/>
            </a:lvl9pPr>
          </a:lstStyle>
          <a:p>
            <a:endParaRPr/>
          </a:p>
        </p:txBody>
      </p:sp>
    </p:spTree>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1_Title &amp; body slide">
  <p:cSld name="1_Title &amp; body slide">
    <p:spTree>
      <p:nvGrpSpPr>
        <p:cNvPr id="1" name="Shape 4241"/>
        <p:cNvGrpSpPr/>
        <p:nvPr/>
      </p:nvGrpSpPr>
      <p:grpSpPr>
        <a:xfrm>
          <a:off x="0" y="0"/>
          <a:ext cx="0" cy="0"/>
          <a:chOff x="0" y="0"/>
          <a:chExt cx="0" cy="0"/>
        </a:xfrm>
      </p:grpSpPr>
      <p:sp>
        <p:nvSpPr>
          <p:cNvPr id="4242" name="Google Shape;4242;p122"/>
          <p:cNvSpPr txBox="1">
            <a:spLocks noGrp="1"/>
          </p:cNvSpPr>
          <p:nvPr>
            <p:ph type="body" idx="1"/>
          </p:nvPr>
        </p:nvSpPr>
        <p:spPr>
          <a:xfrm>
            <a:off x="6096000" y="1601789"/>
            <a:ext cx="5681100" cy="1158000"/>
          </a:xfrm>
          <a:prstGeom prst="rect">
            <a:avLst/>
          </a:prstGeom>
          <a:noFill/>
          <a:ln>
            <a:noFill/>
          </a:ln>
        </p:spPr>
        <p:txBody>
          <a:bodyPr spcFirstLastPara="1" wrap="square" lIns="0" tIns="0" rIns="0" bIns="0" anchor="t" anchorCtr="0"/>
          <a:lstStyle>
            <a:lvl1pPr marL="457200" lvl="0" indent="-228600" algn="l" rtl="0">
              <a:lnSpc>
                <a:spcPct val="90000"/>
              </a:lnSpc>
              <a:spcBef>
                <a:spcPts val="0"/>
              </a:spcBef>
              <a:spcAft>
                <a:spcPts val="0"/>
              </a:spcAft>
              <a:buClr>
                <a:srgbClr val="000000"/>
              </a:buClr>
              <a:buSzPts val="2200"/>
              <a:buNone/>
              <a:defRPr sz="2400" b="0" i="0">
                <a:solidFill>
                  <a:srgbClr val="000000"/>
                </a:solidFill>
                <a:latin typeface="Quattrocento Sans"/>
                <a:ea typeface="Quattrocento Sans"/>
                <a:cs typeface="Quattrocento Sans"/>
                <a:sym typeface="Quattrocento Sans"/>
              </a:defRPr>
            </a:lvl1pPr>
            <a:lvl2pPr marL="914400" lvl="1" indent="-228600" algn="l" rtl="0">
              <a:lnSpc>
                <a:spcPct val="90000"/>
              </a:lnSpc>
              <a:spcBef>
                <a:spcPts val="1300"/>
              </a:spcBef>
              <a:spcAft>
                <a:spcPts val="0"/>
              </a:spcAft>
              <a:buClr>
                <a:srgbClr val="000000"/>
              </a:buClr>
              <a:buSzPts val="1600"/>
              <a:buNone/>
              <a:defRPr sz="1800">
                <a:solidFill>
                  <a:srgbClr val="000000"/>
                </a:solidFill>
              </a:defRPr>
            </a:lvl2pPr>
            <a:lvl3pPr marL="1371600" lvl="2" indent="-228600" algn="l" rtl="0">
              <a:lnSpc>
                <a:spcPct val="90000"/>
              </a:lnSpc>
              <a:spcBef>
                <a:spcPts val="1300"/>
              </a:spcBef>
              <a:spcAft>
                <a:spcPts val="0"/>
              </a:spcAft>
              <a:buClr>
                <a:srgbClr val="000000"/>
              </a:buClr>
              <a:buSzPts val="1600"/>
              <a:buNone/>
              <a:defRPr sz="1800">
                <a:solidFill>
                  <a:srgbClr val="000000"/>
                </a:solidFill>
              </a:defRPr>
            </a:lvl3pPr>
            <a:lvl4pPr marL="1828800" lvl="3" indent="-228600" algn="l" rtl="0">
              <a:lnSpc>
                <a:spcPct val="90000"/>
              </a:lnSpc>
              <a:spcBef>
                <a:spcPts val="1300"/>
              </a:spcBef>
              <a:spcAft>
                <a:spcPts val="0"/>
              </a:spcAft>
              <a:buClr>
                <a:srgbClr val="000000"/>
              </a:buClr>
              <a:buSzPts val="1800"/>
              <a:buNone/>
              <a:defRPr sz="2000"/>
            </a:lvl4pPr>
            <a:lvl5pPr marL="2286000" lvl="4" indent="-228600" algn="l" rtl="0">
              <a:lnSpc>
                <a:spcPct val="90000"/>
              </a:lnSpc>
              <a:spcBef>
                <a:spcPts val="1300"/>
              </a:spcBef>
              <a:spcAft>
                <a:spcPts val="0"/>
              </a:spcAft>
              <a:buClr>
                <a:srgbClr val="000000"/>
              </a:buClr>
              <a:buSzPts val="1400"/>
              <a:buNone/>
              <a:defRPr/>
            </a:lvl5pPr>
            <a:lvl6pPr marL="2743200" lvl="5" indent="-342900" algn="l" rtl="0">
              <a:spcBef>
                <a:spcPts val="400"/>
              </a:spcBef>
              <a:spcAft>
                <a:spcPts val="0"/>
              </a:spcAft>
              <a:buClr>
                <a:schemeClr val="dk1"/>
              </a:buClr>
              <a:buSzPts val="1800"/>
              <a:buChar char="•"/>
              <a:defRPr/>
            </a:lvl6pPr>
            <a:lvl7pPr marL="3200400" lvl="6" indent="-342900" algn="l" rtl="0">
              <a:spcBef>
                <a:spcPts val="400"/>
              </a:spcBef>
              <a:spcAft>
                <a:spcPts val="0"/>
              </a:spcAft>
              <a:buClr>
                <a:schemeClr val="dk1"/>
              </a:buClr>
              <a:buSzPts val="1800"/>
              <a:buChar char="•"/>
              <a:defRPr/>
            </a:lvl7pPr>
            <a:lvl8pPr marL="3657600" lvl="7" indent="-342900" algn="l" rtl="0">
              <a:spcBef>
                <a:spcPts val="400"/>
              </a:spcBef>
              <a:spcAft>
                <a:spcPts val="0"/>
              </a:spcAft>
              <a:buClr>
                <a:schemeClr val="dk1"/>
              </a:buClr>
              <a:buSzPts val="1800"/>
              <a:buChar char="•"/>
              <a:defRPr/>
            </a:lvl8pPr>
            <a:lvl9pPr marL="4114800" lvl="8" indent="-342900" algn="l" rtl="0">
              <a:spcBef>
                <a:spcPts val="400"/>
              </a:spcBef>
              <a:spcAft>
                <a:spcPts val="0"/>
              </a:spcAft>
              <a:buClr>
                <a:schemeClr val="dk1"/>
              </a:buClr>
              <a:buSzPts val="1800"/>
              <a:buChar char="•"/>
              <a:defRPr/>
            </a:lvl9pPr>
          </a:lstStyle>
          <a:p>
            <a:endParaRPr/>
          </a:p>
        </p:txBody>
      </p:sp>
      <p:sp>
        <p:nvSpPr>
          <p:cNvPr id="4243" name="Google Shape;4243;p122"/>
          <p:cNvSpPr txBox="1">
            <a:spLocks noGrp="1"/>
          </p:cNvSpPr>
          <p:nvPr>
            <p:ph type="title"/>
          </p:nvPr>
        </p:nvSpPr>
        <p:spPr>
          <a:xfrm>
            <a:off x="426424" y="302552"/>
            <a:ext cx="11350500" cy="739500"/>
          </a:xfrm>
          <a:prstGeom prst="rect">
            <a:avLst/>
          </a:prstGeom>
          <a:noFill/>
          <a:ln>
            <a:noFill/>
          </a:ln>
        </p:spPr>
        <p:txBody>
          <a:bodyPr spcFirstLastPara="1" wrap="square" lIns="89625" tIns="161350" rIns="0" bIns="0" anchor="t" anchorCtr="0"/>
          <a:lstStyle>
            <a:lvl1pPr lvl="0" algn="l" rtl="0">
              <a:lnSpc>
                <a:spcPct val="90000"/>
              </a:lnSpc>
              <a:spcBef>
                <a:spcPts val="0"/>
              </a:spcBef>
              <a:spcAft>
                <a:spcPts val="0"/>
              </a:spcAft>
              <a:buClr>
                <a:srgbClr val="000000"/>
              </a:buClr>
              <a:buSzPts val="3600"/>
              <a:buFont typeface="Quattrocento Sans"/>
              <a:buNone/>
              <a:defRPr>
                <a:solidFill>
                  <a:srgbClr val="000000"/>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244" name="Google Shape;4244;p122"/>
          <p:cNvSpPr txBox="1">
            <a:spLocks noGrp="1"/>
          </p:cNvSpPr>
          <p:nvPr>
            <p:ph type="body" idx="2"/>
          </p:nvPr>
        </p:nvSpPr>
        <p:spPr>
          <a:xfrm>
            <a:off x="427038" y="1601789"/>
            <a:ext cx="4253100" cy="332400"/>
          </a:xfrm>
          <a:prstGeom prst="rect">
            <a:avLst/>
          </a:prstGeom>
          <a:noFill/>
          <a:ln>
            <a:noFill/>
          </a:ln>
        </p:spPr>
        <p:txBody>
          <a:bodyPr spcFirstLastPara="1" wrap="square" lIns="143425" tIns="0" rIns="0" bIns="0" anchor="t" anchorCtr="0"/>
          <a:lstStyle>
            <a:lvl1pPr marL="457200" lvl="0" indent="-228600" algn="l" rtl="0">
              <a:lnSpc>
                <a:spcPct val="90000"/>
              </a:lnSpc>
              <a:spcBef>
                <a:spcPts val="0"/>
              </a:spcBef>
              <a:spcAft>
                <a:spcPts val="0"/>
              </a:spcAft>
              <a:buClr>
                <a:schemeClr val="dk2"/>
              </a:buClr>
              <a:buSzPts val="2200"/>
              <a:buNone/>
              <a:defRPr sz="2400">
                <a:solidFill>
                  <a:schemeClr val="dk2"/>
                </a:solidFill>
              </a:defRPr>
            </a:lvl1pPr>
            <a:lvl2pPr marL="914400" lvl="1" indent="-228600" algn="l" rtl="0">
              <a:lnSpc>
                <a:spcPct val="90000"/>
              </a:lnSpc>
              <a:spcBef>
                <a:spcPts val="0"/>
              </a:spcBef>
              <a:spcAft>
                <a:spcPts val="0"/>
              </a:spcAft>
              <a:buClr>
                <a:srgbClr val="000000"/>
              </a:buClr>
              <a:buSzPts val="1600"/>
              <a:buNone/>
              <a:defRPr/>
            </a:lvl2pPr>
            <a:lvl3pPr marL="1371600" lvl="2" indent="-228600" algn="l" rtl="0">
              <a:lnSpc>
                <a:spcPct val="90000"/>
              </a:lnSpc>
              <a:spcBef>
                <a:spcPts val="0"/>
              </a:spcBef>
              <a:spcAft>
                <a:spcPts val="0"/>
              </a:spcAft>
              <a:buClr>
                <a:srgbClr val="000000"/>
              </a:buClr>
              <a:buSzPts val="1600"/>
              <a:buNone/>
              <a:defRPr/>
            </a:lvl3pPr>
            <a:lvl4pPr marL="1828800" lvl="3" indent="-228600" algn="l" rtl="0">
              <a:lnSpc>
                <a:spcPct val="90000"/>
              </a:lnSpc>
              <a:spcBef>
                <a:spcPts val="0"/>
              </a:spcBef>
              <a:spcAft>
                <a:spcPts val="0"/>
              </a:spcAft>
              <a:buClr>
                <a:srgbClr val="000000"/>
              </a:buClr>
              <a:buSzPts val="1600"/>
              <a:buNone/>
              <a:defRPr/>
            </a:lvl4pPr>
            <a:lvl5pPr marL="2286000" lvl="4" indent="-228600" algn="l" rtl="0">
              <a:lnSpc>
                <a:spcPct val="90000"/>
              </a:lnSpc>
              <a:spcBef>
                <a:spcPts val="0"/>
              </a:spcBef>
              <a:spcAft>
                <a:spcPts val="0"/>
              </a:spcAft>
              <a:buClr>
                <a:srgbClr val="000000"/>
              </a:buClr>
              <a:buSzPts val="1600"/>
              <a:buNone/>
              <a:defRPr/>
            </a:lvl5pPr>
            <a:lvl6pPr marL="2743200" lvl="5" indent="-342900" algn="l" rtl="0">
              <a:spcBef>
                <a:spcPts val="400"/>
              </a:spcBef>
              <a:spcAft>
                <a:spcPts val="0"/>
              </a:spcAft>
              <a:buClr>
                <a:schemeClr val="dk1"/>
              </a:buClr>
              <a:buSzPts val="1800"/>
              <a:buChar char="•"/>
              <a:defRPr/>
            </a:lvl6pPr>
            <a:lvl7pPr marL="3200400" lvl="6" indent="-342900" algn="l" rtl="0">
              <a:spcBef>
                <a:spcPts val="400"/>
              </a:spcBef>
              <a:spcAft>
                <a:spcPts val="0"/>
              </a:spcAft>
              <a:buClr>
                <a:schemeClr val="dk1"/>
              </a:buClr>
              <a:buSzPts val="1800"/>
              <a:buChar char="•"/>
              <a:defRPr/>
            </a:lvl7pPr>
            <a:lvl8pPr marL="3657600" lvl="7" indent="-342900" algn="l" rtl="0">
              <a:spcBef>
                <a:spcPts val="400"/>
              </a:spcBef>
              <a:spcAft>
                <a:spcPts val="0"/>
              </a:spcAft>
              <a:buClr>
                <a:schemeClr val="dk1"/>
              </a:buClr>
              <a:buSzPts val="1800"/>
              <a:buChar char="•"/>
              <a:defRPr/>
            </a:lvl8pPr>
            <a:lvl9pPr marL="4114800" lvl="8" indent="-342900" algn="l" rtl="0">
              <a:spcBef>
                <a:spcPts val="400"/>
              </a:spcBef>
              <a:spcAft>
                <a:spcPts val="0"/>
              </a:spcAft>
              <a:buClr>
                <a:schemeClr val="dk1"/>
              </a:buClr>
              <a:buSzPts val="1800"/>
              <a:buChar char="•"/>
              <a:defRPr/>
            </a:lvl9pPr>
          </a:lstStyle>
          <a:p>
            <a:endParaRPr/>
          </a:p>
        </p:txBody>
      </p:sp>
    </p:spTree>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2_Title &amp; body slide">
  <p:cSld name="2_Title &amp; body slide">
    <p:spTree>
      <p:nvGrpSpPr>
        <p:cNvPr id="1" name="Shape 4245"/>
        <p:cNvGrpSpPr/>
        <p:nvPr/>
      </p:nvGrpSpPr>
      <p:grpSpPr>
        <a:xfrm>
          <a:off x="0" y="0"/>
          <a:ext cx="0" cy="0"/>
          <a:chOff x="0" y="0"/>
          <a:chExt cx="0" cy="0"/>
        </a:xfrm>
      </p:grpSpPr>
      <p:sp>
        <p:nvSpPr>
          <p:cNvPr id="4246" name="Google Shape;4246;p123"/>
          <p:cNvSpPr txBox="1">
            <a:spLocks noGrp="1"/>
          </p:cNvSpPr>
          <p:nvPr>
            <p:ph type="body" idx="1"/>
          </p:nvPr>
        </p:nvSpPr>
        <p:spPr>
          <a:xfrm>
            <a:off x="6096000" y="1601789"/>
            <a:ext cx="5681100" cy="1158000"/>
          </a:xfrm>
          <a:prstGeom prst="rect">
            <a:avLst/>
          </a:prstGeom>
          <a:noFill/>
          <a:ln>
            <a:noFill/>
          </a:ln>
        </p:spPr>
        <p:txBody>
          <a:bodyPr spcFirstLastPara="1" wrap="square" lIns="0" tIns="0" rIns="0" bIns="0" anchor="t" anchorCtr="0"/>
          <a:lstStyle>
            <a:lvl1pPr marL="457200" lvl="0" indent="-228600" algn="l" rtl="0">
              <a:lnSpc>
                <a:spcPct val="90000"/>
              </a:lnSpc>
              <a:spcBef>
                <a:spcPts val="0"/>
              </a:spcBef>
              <a:spcAft>
                <a:spcPts val="0"/>
              </a:spcAft>
              <a:buClr>
                <a:srgbClr val="000000"/>
              </a:buClr>
              <a:buSzPts val="2200"/>
              <a:buNone/>
              <a:defRPr sz="2400" b="0" i="0">
                <a:solidFill>
                  <a:srgbClr val="000000"/>
                </a:solidFill>
                <a:latin typeface="Quattrocento Sans"/>
                <a:ea typeface="Quattrocento Sans"/>
                <a:cs typeface="Quattrocento Sans"/>
                <a:sym typeface="Quattrocento Sans"/>
              </a:defRPr>
            </a:lvl1pPr>
            <a:lvl2pPr marL="914400" lvl="1" indent="-228600" algn="l" rtl="0">
              <a:lnSpc>
                <a:spcPct val="90000"/>
              </a:lnSpc>
              <a:spcBef>
                <a:spcPts val="1300"/>
              </a:spcBef>
              <a:spcAft>
                <a:spcPts val="0"/>
              </a:spcAft>
              <a:buClr>
                <a:srgbClr val="000000"/>
              </a:buClr>
              <a:buSzPts val="1600"/>
              <a:buNone/>
              <a:defRPr sz="1800">
                <a:solidFill>
                  <a:srgbClr val="000000"/>
                </a:solidFill>
              </a:defRPr>
            </a:lvl2pPr>
            <a:lvl3pPr marL="1371600" lvl="2" indent="-228600" algn="l" rtl="0">
              <a:lnSpc>
                <a:spcPct val="90000"/>
              </a:lnSpc>
              <a:spcBef>
                <a:spcPts val="1300"/>
              </a:spcBef>
              <a:spcAft>
                <a:spcPts val="0"/>
              </a:spcAft>
              <a:buClr>
                <a:srgbClr val="000000"/>
              </a:buClr>
              <a:buSzPts val="1600"/>
              <a:buNone/>
              <a:defRPr sz="1800">
                <a:solidFill>
                  <a:srgbClr val="000000"/>
                </a:solidFill>
              </a:defRPr>
            </a:lvl3pPr>
            <a:lvl4pPr marL="1828800" lvl="3" indent="-228600" algn="l" rtl="0">
              <a:lnSpc>
                <a:spcPct val="90000"/>
              </a:lnSpc>
              <a:spcBef>
                <a:spcPts val="1300"/>
              </a:spcBef>
              <a:spcAft>
                <a:spcPts val="0"/>
              </a:spcAft>
              <a:buClr>
                <a:srgbClr val="000000"/>
              </a:buClr>
              <a:buSzPts val="1800"/>
              <a:buNone/>
              <a:defRPr sz="2000"/>
            </a:lvl4pPr>
            <a:lvl5pPr marL="2286000" lvl="4" indent="-228600" algn="l" rtl="0">
              <a:lnSpc>
                <a:spcPct val="90000"/>
              </a:lnSpc>
              <a:spcBef>
                <a:spcPts val="1300"/>
              </a:spcBef>
              <a:spcAft>
                <a:spcPts val="0"/>
              </a:spcAft>
              <a:buClr>
                <a:srgbClr val="000000"/>
              </a:buClr>
              <a:buSzPts val="1400"/>
              <a:buNone/>
              <a:defRPr/>
            </a:lvl5pPr>
            <a:lvl6pPr marL="2743200" lvl="5" indent="-342900" algn="l" rtl="0">
              <a:spcBef>
                <a:spcPts val="400"/>
              </a:spcBef>
              <a:spcAft>
                <a:spcPts val="0"/>
              </a:spcAft>
              <a:buClr>
                <a:schemeClr val="dk1"/>
              </a:buClr>
              <a:buSzPts val="1800"/>
              <a:buChar char="•"/>
              <a:defRPr/>
            </a:lvl6pPr>
            <a:lvl7pPr marL="3200400" lvl="6" indent="-342900" algn="l" rtl="0">
              <a:spcBef>
                <a:spcPts val="400"/>
              </a:spcBef>
              <a:spcAft>
                <a:spcPts val="0"/>
              </a:spcAft>
              <a:buClr>
                <a:schemeClr val="dk1"/>
              </a:buClr>
              <a:buSzPts val="1800"/>
              <a:buChar char="•"/>
              <a:defRPr/>
            </a:lvl7pPr>
            <a:lvl8pPr marL="3657600" lvl="7" indent="-342900" algn="l" rtl="0">
              <a:spcBef>
                <a:spcPts val="400"/>
              </a:spcBef>
              <a:spcAft>
                <a:spcPts val="0"/>
              </a:spcAft>
              <a:buClr>
                <a:schemeClr val="dk1"/>
              </a:buClr>
              <a:buSzPts val="1800"/>
              <a:buChar char="•"/>
              <a:defRPr/>
            </a:lvl8pPr>
            <a:lvl9pPr marL="4114800" lvl="8" indent="-342900" algn="l" rtl="0">
              <a:spcBef>
                <a:spcPts val="400"/>
              </a:spcBef>
              <a:spcAft>
                <a:spcPts val="0"/>
              </a:spcAft>
              <a:buClr>
                <a:schemeClr val="dk1"/>
              </a:buClr>
              <a:buSzPts val="1800"/>
              <a:buChar char="•"/>
              <a:defRPr/>
            </a:lvl9pPr>
          </a:lstStyle>
          <a:p>
            <a:endParaRPr/>
          </a:p>
        </p:txBody>
      </p:sp>
      <p:sp>
        <p:nvSpPr>
          <p:cNvPr id="4247" name="Google Shape;4247;p123"/>
          <p:cNvSpPr txBox="1">
            <a:spLocks noGrp="1"/>
          </p:cNvSpPr>
          <p:nvPr>
            <p:ph type="title"/>
          </p:nvPr>
        </p:nvSpPr>
        <p:spPr>
          <a:xfrm>
            <a:off x="426424" y="302552"/>
            <a:ext cx="11350500" cy="739500"/>
          </a:xfrm>
          <a:prstGeom prst="rect">
            <a:avLst/>
          </a:prstGeom>
          <a:noFill/>
          <a:ln>
            <a:noFill/>
          </a:ln>
        </p:spPr>
        <p:txBody>
          <a:bodyPr spcFirstLastPara="1" wrap="square" lIns="89625" tIns="161350" rIns="0" bIns="0" anchor="t" anchorCtr="0"/>
          <a:lstStyle>
            <a:lvl1pPr lvl="0" algn="l" rtl="0">
              <a:lnSpc>
                <a:spcPct val="90000"/>
              </a:lnSpc>
              <a:spcBef>
                <a:spcPts val="0"/>
              </a:spcBef>
              <a:spcAft>
                <a:spcPts val="0"/>
              </a:spcAft>
              <a:buClr>
                <a:srgbClr val="000000"/>
              </a:buClr>
              <a:buSzPts val="3600"/>
              <a:buFont typeface="Quattrocento Sans"/>
              <a:buNone/>
              <a:defRPr>
                <a:solidFill>
                  <a:srgbClr val="000000"/>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248" name="Google Shape;4248;p123"/>
          <p:cNvSpPr txBox="1">
            <a:spLocks noGrp="1"/>
          </p:cNvSpPr>
          <p:nvPr>
            <p:ph type="body" idx="2"/>
          </p:nvPr>
        </p:nvSpPr>
        <p:spPr>
          <a:xfrm>
            <a:off x="426423" y="991608"/>
            <a:ext cx="11339700" cy="271500"/>
          </a:xfrm>
          <a:prstGeom prst="rect">
            <a:avLst/>
          </a:prstGeom>
          <a:noFill/>
          <a:ln>
            <a:noFill/>
          </a:ln>
        </p:spPr>
        <p:txBody>
          <a:bodyPr spcFirstLastPara="1" wrap="square" lIns="89625" tIns="0" rIns="0" bIns="0" anchor="t" anchorCtr="0"/>
          <a:lstStyle>
            <a:lvl1pPr marL="457200" lvl="0" indent="-228600" algn="l" rtl="0">
              <a:lnSpc>
                <a:spcPct val="90000"/>
              </a:lnSpc>
              <a:spcBef>
                <a:spcPts val="0"/>
              </a:spcBef>
              <a:spcAft>
                <a:spcPts val="0"/>
              </a:spcAft>
              <a:buClr>
                <a:srgbClr val="000000"/>
              </a:buClr>
              <a:buSzPts val="1800"/>
              <a:buNone/>
              <a:defRPr sz="2000" b="0" i="0">
                <a:solidFill>
                  <a:srgbClr val="000000"/>
                </a:solidFill>
                <a:latin typeface="Quattrocento Sans"/>
                <a:ea typeface="Quattrocento Sans"/>
                <a:cs typeface="Quattrocento Sans"/>
                <a:sym typeface="Quattrocento Sans"/>
              </a:defRPr>
            </a:lvl1pPr>
            <a:lvl2pPr marL="914400" lvl="1" indent="-228600" algn="l" rtl="0">
              <a:lnSpc>
                <a:spcPct val="90000"/>
              </a:lnSpc>
              <a:spcBef>
                <a:spcPts val="1300"/>
              </a:spcBef>
              <a:spcAft>
                <a:spcPts val="0"/>
              </a:spcAft>
              <a:buClr>
                <a:schemeClr val="dk2"/>
              </a:buClr>
              <a:buSzPts val="1800"/>
              <a:buNone/>
              <a:defRPr sz="2000">
                <a:solidFill>
                  <a:schemeClr val="dk2"/>
                </a:solidFill>
              </a:defRPr>
            </a:lvl2pPr>
            <a:lvl3pPr marL="1371600" lvl="2" indent="-228600" algn="l" rtl="0">
              <a:lnSpc>
                <a:spcPct val="90000"/>
              </a:lnSpc>
              <a:spcBef>
                <a:spcPts val="1300"/>
              </a:spcBef>
              <a:spcAft>
                <a:spcPts val="0"/>
              </a:spcAft>
              <a:buClr>
                <a:srgbClr val="000000"/>
              </a:buClr>
              <a:buSzPts val="1800"/>
              <a:buNone/>
              <a:defRPr sz="2000"/>
            </a:lvl3pPr>
            <a:lvl4pPr marL="1828800" lvl="3" indent="-228600" algn="l" rtl="0">
              <a:lnSpc>
                <a:spcPct val="90000"/>
              </a:lnSpc>
              <a:spcBef>
                <a:spcPts val="1300"/>
              </a:spcBef>
              <a:spcAft>
                <a:spcPts val="0"/>
              </a:spcAft>
              <a:buClr>
                <a:srgbClr val="000000"/>
              </a:buClr>
              <a:buSzPts val="1800"/>
              <a:buNone/>
              <a:defRPr sz="2000"/>
            </a:lvl4pPr>
            <a:lvl5pPr marL="2286000" lvl="4" indent="-228600" algn="l" rtl="0">
              <a:lnSpc>
                <a:spcPct val="90000"/>
              </a:lnSpc>
              <a:spcBef>
                <a:spcPts val="1300"/>
              </a:spcBef>
              <a:spcAft>
                <a:spcPts val="0"/>
              </a:spcAft>
              <a:buClr>
                <a:srgbClr val="000000"/>
              </a:buClr>
              <a:buSzPts val="1400"/>
              <a:buNone/>
              <a:defRPr/>
            </a:lvl5pPr>
            <a:lvl6pPr marL="2743200" lvl="5" indent="-342900" algn="l" rtl="0">
              <a:spcBef>
                <a:spcPts val="400"/>
              </a:spcBef>
              <a:spcAft>
                <a:spcPts val="0"/>
              </a:spcAft>
              <a:buClr>
                <a:schemeClr val="dk1"/>
              </a:buClr>
              <a:buSzPts val="1800"/>
              <a:buChar char="•"/>
              <a:defRPr/>
            </a:lvl6pPr>
            <a:lvl7pPr marL="3200400" lvl="6" indent="-342900" algn="l" rtl="0">
              <a:spcBef>
                <a:spcPts val="400"/>
              </a:spcBef>
              <a:spcAft>
                <a:spcPts val="0"/>
              </a:spcAft>
              <a:buClr>
                <a:schemeClr val="dk1"/>
              </a:buClr>
              <a:buSzPts val="1800"/>
              <a:buChar char="•"/>
              <a:defRPr/>
            </a:lvl7pPr>
            <a:lvl8pPr marL="3657600" lvl="7" indent="-342900" algn="l" rtl="0">
              <a:spcBef>
                <a:spcPts val="400"/>
              </a:spcBef>
              <a:spcAft>
                <a:spcPts val="0"/>
              </a:spcAft>
              <a:buClr>
                <a:schemeClr val="dk1"/>
              </a:buClr>
              <a:buSzPts val="1800"/>
              <a:buChar char="•"/>
              <a:defRPr/>
            </a:lvl8pPr>
            <a:lvl9pPr marL="4114800" lvl="8" indent="-342900" algn="l" rtl="0">
              <a:spcBef>
                <a:spcPts val="400"/>
              </a:spcBef>
              <a:spcAft>
                <a:spcPts val="0"/>
              </a:spcAft>
              <a:buClr>
                <a:schemeClr val="dk1"/>
              </a:buClr>
              <a:buSzPts val="1800"/>
              <a:buChar char="•"/>
              <a:defRPr/>
            </a:lvl9pPr>
          </a:lstStyle>
          <a:p>
            <a:endParaRPr/>
          </a:p>
        </p:txBody>
      </p:sp>
    </p:spTree>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matchingName="1_Title &amp; body slide (with bullets)">
  <p:cSld name="1_Title &amp; body slide (with bullets)">
    <p:spTree>
      <p:nvGrpSpPr>
        <p:cNvPr id="1" name="Shape 4249"/>
        <p:cNvGrpSpPr/>
        <p:nvPr/>
      </p:nvGrpSpPr>
      <p:grpSpPr>
        <a:xfrm>
          <a:off x="0" y="0"/>
          <a:ext cx="0" cy="0"/>
          <a:chOff x="0" y="0"/>
          <a:chExt cx="0" cy="0"/>
        </a:xfrm>
      </p:grpSpPr>
      <p:sp>
        <p:nvSpPr>
          <p:cNvPr id="4250" name="Google Shape;4250;p124"/>
          <p:cNvSpPr txBox="1">
            <a:spLocks noGrp="1"/>
          </p:cNvSpPr>
          <p:nvPr>
            <p:ph type="title"/>
          </p:nvPr>
        </p:nvSpPr>
        <p:spPr>
          <a:xfrm>
            <a:off x="426425" y="302551"/>
            <a:ext cx="7586400" cy="758100"/>
          </a:xfrm>
          <a:prstGeom prst="rect">
            <a:avLst/>
          </a:prstGeom>
          <a:noFill/>
          <a:ln>
            <a:noFill/>
          </a:ln>
        </p:spPr>
        <p:txBody>
          <a:bodyPr spcFirstLastPara="1" wrap="square" lIns="89625" tIns="161350" rIns="0" bIns="0" anchor="t" anchorCtr="0"/>
          <a:lstStyle>
            <a:lvl1pPr lvl="0" algn="l" rtl="0">
              <a:lnSpc>
                <a:spcPct val="90000"/>
              </a:lnSpc>
              <a:spcBef>
                <a:spcPts val="0"/>
              </a:spcBef>
              <a:spcAft>
                <a:spcPts val="0"/>
              </a:spcAft>
              <a:buClr>
                <a:srgbClr val="000000"/>
              </a:buClr>
              <a:buSzPts val="3600"/>
              <a:buFont typeface="Quattrocento Sans"/>
              <a:buNone/>
              <a:defRPr>
                <a:solidFill>
                  <a:srgbClr val="000000"/>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251" name="Google Shape;4251;p124"/>
          <p:cNvSpPr txBox="1">
            <a:spLocks noGrp="1"/>
          </p:cNvSpPr>
          <p:nvPr>
            <p:ph type="body" idx="1"/>
          </p:nvPr>
        </p:nvSpPr>
        <p:spPr>
          <a:xfrm>
            <a:off x="426423" y="991608"/>
            <a:ext cx="7588800" cy="271500"/>
          </a:xfrm>
          <a:prstGeom prst="rect">
            <a:avLst/>
          </a:prstGeom>
          <a:noFill/>
          <a:ln>
            <a:noFill/>
          </a:ln>
        </p:spPr>
        <p:txBody>
          <a:bodyPr spcFirstLastPara="1" wrap="square" lIns="89625" tIns="0" rIns="0" bIns="0" anchor="t" anchorCtr="0"/>
          <a:lstStyle>
            <a:lvl1pPr marL="457200" lvl="0" indent="-228600" algn="l" rtl="0">
              <a:lnSpc>
                <a:spcPct val="90000"/>
              </a:lnSpc>
              <a:spcBef>
                <a:spcPts val="0"/>
              </a:spcBef>
              <a:spcAft>
                <a:spcPts val="0"/>
              </a:spcAft>
              <a:buClr>
                <a:srgbClr val="000000"/>
              </a:buClr>
              <a:buSzPts val="1800"/>
              <a:buNone/>
              <a:defRPr sz="2000" b="0" i="0">
                <a:solidFill>
                  <a:srgbClr val="000000"/>
                </a:solidFill>
                <a:latin typeface="Quattrocento Sans"/>
                <a:ea typeface="Quattrocento Sans"/>
                <a:cs typeface="Quattrocento Sans"/>
                <a:sym typeface="Quattrocento Sans"/>
              </a:defRPr>
            </a:lvl1pPr>
            <a:lvl2pPr marL="914400" lvl="1" indent="-228600" algn="l" rtl="0">
              <a:lnSpc>
                <a:spcPct val="90000"/>
              </a:lnSpc>
              <a:spcBef>
                <a:spcPts val="1300"/>
              </a:spcBef>
              <a:spcAft>
                <a:spcPts val="0"/>
              </a:spcAft>
              <a:buClr>
                <a:schemeClr val="dk2"/>
              </a:buClr>
              <a:buSzPts val="1800"/>
              <a:buNone/>
              <a:defRPr sz="2000">
                <a:solidFill>
                  <a:schemeClr val="dk2"/>
                </a:solidFill>
              </a:defRPr>
            </a:lvl2pPr>
            <a:lvl3pPr marL="1371600" lvl="2" indent="-228600" algn="l" rtl="0">
              <a:lnSpc>
                <a:spcPct val="90000"/>
              </a:lnSpc>
              <a:spcBef>
                <a:spcPts val="1300"/>
              </a:spcBef>
              <a:spcAft>
                <a:spcPts val="0"/>
              </a:spcAft>
              <a:buClr>
                <a:srgbClr val="000000"/>
              </a:buClr>
              <a:buSzPts val="1800"/>
              <a:buNone/>
              <a:defRPr sz="2000"/>
            </a:lvl3pPr>
            <a:lvl4pPr marL="1828800" lvl="3" indent="-228600" algn="l" rtl="0">
              <a:lnSpc>
                <a:spcPct val="90000"/>
              </a:lnSpc>
              <a:spcBef>
                <a:spcPts val="1300"/>
              </a:spcBef>
              <a:spcAft>
                <a:spcPts val="0"/>
              </a:spcAft>
              <a:buClr>
                <a:srgbClr val="000000"/>
              </a:buClr>
              <a:buSzPts val="1800"/>
              <a:buNone/>
              <a:defRPr sz="2000"/>
            </a:lvl4pPr>
            <a:lvl5pPr marL="2286000" lvl="4" indent="-228600" algn="l" rtl="0">
              <a:lnSpc>
                <a:spcPct val="90000"/>
              </a:lnSpc>
              <a:spcBef>
                <a:spcPts val="1300"/>
              </a:spcBef>
              <a:spcAft>
                <a:spcPts val="0"/>
              </a:spcAft>
              <a:buClr>
                <a:srgbClr val="000000"/>
              </a:buClr>
              <a:buSzPts val="1400"/>
              <a:buNone/>
              <a:defRPr/>
            </a:lvl5pPr>
            <a:lvl6pPr marL="2743200" lvl="5" indent="-342900" algn="l" rtl="0">
              <a:spcBef>
                <a:spcPts val="400"/>
              </a:spcBef>
              <a:spcAft>
                <a:spcPts val="0"/>
              </a:spcAft>
              <a:buClr>
                <a:schemeClr val="dk1"/>
              </a:buClr>
              <a:buSzPts val="1800"/>
              <a:buChar char="•"/>
              <a:defRPr/>
            </a:lvl6pPr>
            <a:lvl7pPr marL="3200400" lvl="6" indent="-342900" algn="l" rtl="0">
              <a:spcBef>
                <a:spcPts val="400"/>
              </a:spcBef>
              <a:spcAft>
                <a:spcPts val="0"/>
              </a:spcAft>
              <a:buClr>
                <a:schemeClr val="dk1"/>
              </a:buClr>
              <a:buSzPts val="1800"/>
              <a:buChar char="•"/>
              <a:defRPr/>
            </a:lvl7pPr>
            <a:lvl8pPr marL="3657600" lvl="7" indent="-342900" algn="l" rtl="0">
              <a:spcBef>
                <a:spcPts val="400"/>
              </a:spcBef>
              <a:spcAft>
                <a:spcPts val="0"/>
              </a:spcAft>
              <a:buClr>
                <a:schemeClr val="dk1"/>
              </a:buClr>
              <a:buSzPts val="1800"/>
              <a:buChar char="•"/>
              <a:defRPr/>
            </a:lvl8pPr>
            <a:lvl9pPr marL="4114800" lvl="8" indent="-342900" algn="l" rtl="0">
              <a:spcBef>
                <a:spcPts val="400"/>
              </a:spcBef>
              <a:spcAft>
                <a:spcPts val="0"/>
              </a:spcAft>
              <a:buClr>
                <a:schemeClr val="dk1"/>
              </a:buClr>
              <a:buSzPts val="1800"/>
              <a:buChar char="•"/>
              <a:defRPr/>
            </a:lvl9pPr>
          </a:lstStyle>
          <a:p>
            <a:endParaRPr/>
          </a:p>
        </p:txBody>
      </p:sp>
      <p:sp>
        <p:nvSpPr>
          <p:cNvPr id="4252" name="Google Shape;4252;p124"/>
          <p:cNvSpPr txBox="1">
            <a:spLocks noGrp="1"/>
          </p:cNvSpPr>
          <p:nvPr>
            <p:ph type="body" idx="2"/>
          </p:nvPr>
        </p:nvSpPr>
        <p:spPr>
          <a:xfrm>
            <a:off x="426424" y="2145841"/>
            <a:ext cx="7586400" cy="829500"/>
          </a:xfrm>
          <a:prstGeom prst="rect">
            <a:avLst/>
          </a:prstGeom>
          <a:noFill/>
          <a:ln>
            <a:noFill/>
          </a:ln>
        </p:spPr>
        <p:txBody>
          <a:bodyPr spcFirstLastPara="1" wrap="square" lIns="89625" tIns="0" rIns="0" bIns="0" anchor="t" anchorCtr="0"/>
          <a:lstStyle>
            <a:lvl1pPr marL="457200" lvl="0" indent="-228600" algn="l" rtl="0">
              <a:lnSpc>
                <a:spcPct val="90000"/>
              </a:lnSpc>
              <a:spcBef>
                <a:spcPts val="0"/>
              </a:spcBef>
              <a:spcAft>
                <a:spcPts val="0"/>
              </a:spcAft>
              <a:buClr>
                <a:schemeClr val="dk2"/>
              </a:buClr>
              <a:buSzPts val="1600"/>
              <a:buNone/>
              <a:defRPr sz="1800" b="0" i="0">
                <a:solidFill>
                  <a:schemeClr val="dk2"/>
                </a:solidFill>
                <a:latin typeface="Quattrocento Sans"/>
                <a:ea typeface="Quattrocento Sans"/>
                <a:cs typeface="Quattrocento Sans"/>
                <a:sym typeface="Quattrocento Sans"/>
              </a:defRPr>
            </a:lvl1pPr>
            <a:lvl2pPr marL="914400" lvl="1" indent="-228600" algn="l" rtl="0">
              <a:lnSpc>
                <a:spcPct val="90000"/>
              </a:lnSpc>
              <a:spcBef>
                <a:spcPts val="1000"/>
              </a:spcBef>
              <a:spcAft>
                <a:spcPts val="0"/>
              </a:spcAft>
              <a:buClr>
                <a:srgbClr val="000000"/>
              </a:buClr>
              <a:buSzPts val="1400"/>
              <a:buNone/>
              <a:defRPr sz="1600">
                <a:solidFill>
                  <a:srgbClr val="000000"/>
                </a:solidFill>
              </a:defRPr>
            </a:lvl2pPr>
            <a:lvl3pPr marL="1371600" lvl="2" indent="-228600" algn="l" rtl="0">
              <a:lnSpc>
                <a:spcPct val="90000"/>
              </a:lnSpc>
              <a:spcBef>
                <a:spcPts val="500"/>
              </a:spcBef>
              <a:spcAft>
                <a:spcPts val="0"/>
              </a:spcAft>
              <a:buClr>
                <a:schemeClr val="dk1"/>
              </a:buClr>
              <a:buSzPts val="1100"/>
              <a:buNone/>
              <a:defRPr sz="1200">
                <a:solidFill>
                  <a:schemeClr val="dk1"/>
                </a:solidFill>
                <a:latin typeface="Quattrocento Sans"/>
                <a:ea typeface="Quattrocento Sans"/>
                <a:cs typeface="Quattrocento Sans"/>
                <a:sym typeface="Quattrocento Sans"/>
              </a:defRPr>
            </a:lvl3pPr>
            <a:lvl4pPr marL="1828800" lvl="3" indent="-228600" algn="l" rtl="0">
              <a:lnSpc>
                <a:spcPct val="90000"/>
              </a:lnSpc>
              <a:spcBef>
                <a:spcPts val="1300"/>
              </a:spcBef>
              <a:spcAft>
                <a:spcPts val="0"/>
              </a:spcAft>
              <a:buClr>
                <a:srgbClr val="000000"/>
              </a:buClr>
              <a:buSzPts val="1800"/>
              <a:buNone/>
              <a:defRPr sz="2000"/>
            </a:lvl4pPr>
            <a:lvl5pPr marL="2286000" lvl="4" indent="-228600" algn="l" rtl="0">
              <a:lnSpc>
                <a:spcPct val="90000"/>
              </a:lnSpc>
              <a:spcBef>
                <a:spcPts val="1300"/>
              </a:spcBef>
              <a:spcAft>
                <a:spcPts val="0"/>
              </a:spcAft>
              <a:buClr>
                <a:srgbClr val="000000"/>
              </a:buClr>
              <a:buSzPts val="1400"/>
              <a:buNone/>
              <a:defRPr/>
            </a:lvl5pPr>
            <a:lvl6pPr marL="2743200" lvl="5" indent="-342900" algn="l" rtl="0">
              <a:spcBef>
                <a:spcPts val="400"/>
              </a:spcBef>
              <a:spcAft>
                <a:spcPts val="0"/>
              </a:spcAft>
              <a:buClr>
                <a:schemeClr val="dk1"/>
              </a:buClr>
              <a:buSzPts val="1800"/>
              <a:buChar char="•"/>
              <a:defRPr/>
            </a:lvl6pPr>
            <a:lvl7pPr marL="3200400" lvl="6" indent="-342900" algn="l" rtl="0">
              <a:spcBef>
                <a:spcPts val="400"/>
              </a:spcBef>
              <a:spcAft>
                <a:spcPts val="0"/>
              </a:spcAft>
              <a:buClr>
                <a:schemeClr val="dk1"/>
              </a:buClr>
              <a:buSzPts val="1800"/>
              <a:buChar char="•"/>
              <a:defRPr/>
            </a:lvl7pPr>
            <a:lvl8pPr marL="3657600" lvl="7" indent="-342900" algn="l" rtl="0">
              <a:spcBef>
                <a:spcPts val="400"/>
              </a:spcBef>
              <a:spcAft>
                <a:spcPts val="0"/>
              </a:spcAft>
              <a:buClr>
                <a:schemeClr val="dk1"/>
              </a:buClr>
              <a:buSzPts val="1800"/>
              <a:buChar char="•"/>
              <a:defRPr/>
            </a:lvl8pPr>
            <a:lvl9pPr marL="4114800" lvl="8" indent="-342900" algn="l" rtl="0">
              <a:spcBef>
                <a:spcPts val="400"/>
              </a:spcBef>
              <a:spcAft>
                <a:spcPts val="0"/>
              </a:spcAft>
              <a:buClr>
                <a:schemeClr val="dk1"/>
              </a:buClr>
              <a:buSzPts val="1800"/>
              <a:buChar char="•"/>
              <a:defRPr/>
            </a:lvl9pPr>
          </a:lstStyle>
          <a:p>
            <a:endParaRPr/>
          </a:p>
        </p:txBody>
      </p:sp>
    </p:spTree>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matchingName="Device layout">
  <p:cSld name="Device layout">
    <p:spTree>
      <p:nvGrpSpPr>
        <p:cNvPr id="1" name="Shape 4253"/>
        <p:cNvGrpSpPr/>
        <p:nvPr/>
      </p:nvGrpSpPr>
      <p:grpSpPr>
        <a:xfrm>
          <a:off x="0" y="0"/>
          <a:ext cx="0" cy="0"/>
          <a:chOff x="0" y="0"/>
          <a:chExt cx="0" cy="0"/>
        </a:xfrm>
      </p:grpSpPr>
      <p:sp>
        <p:nvSpPr>
          <p:cNvPr id="4254" name="Google Shape;4254;p125"/>
          <p:cNvSpPr>
            <a:spLocks noGrp="1"/>
          </p:cNvSpPr>
          <p:nvPr>
            <p:ph type="clipArt" idx="2"/>
          </p:nvPr>
        </p:nvSpPr>
        <p:spPr>
          <a:xfrm>
            <a:off x="5982392" y="2145841"/>
            <a:ext cx="5780100" cy="3756600"/>
          </a:xfrm>
          <a:prstGeom prst="rect">
            <a:avLst/>
          </a:prstGeom>
          <a:noFill/>
          <a:ln>
            <a:noFill/>
          </a:ln>
        </p:spPr>
        <p:txBody>
          <a:bodyPr spcFirstLastPara="1" wrap="square" lIns="89625" tIns="0" rIns="0" bIns="0" anchor="ctr" anchorCtr="0"/>
          <a:lstStyle>
            <a:lvl1pPr marR="0" lvl="0" algn="ctr" rtl="0">
              <a:lnSpc>
                <a:spcPct val="90000"/>
              </a:lnSpc>
              <a:spcBef>
                <a:spcPts val="0"/>
              </a:spcBef>
              <a:spcAft>
                <a:spcPts val="0"/>
              </a:spcAft>
              <a:buClr>
                <a:srgbClr val="000000"/>
              </a:buClr>
              <a:buSzPts val="1800"/>
              <a:buFont typeface="Noto Sans Symbols"/>
              <a:buNone/>
              <a:defRPr sz="2000" b="0" i="0" u="none" strike="noStrike" cap="none">
                <a:solidFill>
                  <a:srgbClr val="000000"/>
                </a:solidFill>
                <a:latin typeface="Quattrocento Sans"/>
                <a:ea typeface="Quattrocento Sans"/>
                <a:cs typeface="Quattrocento Sans"/>
                <a:sym typeface="Quattrocento Sans"/>
              </a:defRPr>
            </a:lvl1pPr>
            <a:lvl2pPr marR="0" lvl="1" algn="l" rtl="0">
              <a:lnSpc>
                <a:spcPct val="90000"/>
              </a:lnSpc>
              <a:spcBef>
                <a:spcPts val="0"/>
              </a:spcBef>
              <a:spcAft>
                <a:spcPts val="0"/>
              </a:spcAft>
              <a:buClr>
                <a:srgbClr val="000000"/>
              </a:buClr>
              <a:buSzPts val="1800"/>
              <a:buFont typeface="Noto Sans Symbols"/>
              <a:buNone/>
              <a:defRPr sz="2000" b="0" i="0" u="none" strike="noStrike" cap="none">
                <a:solidFill>
                  <a:srgbClr val="000000"/>
                </a:solidFill>
                <a:latin typeface="Quattrocento Sans"/>
                <a:ea typeface="Quattrocento Sans"/>
                <a:cs typeface="Quattrocento Sans"/>
                <a:sym typeface="Quattrocento Sans"/>
              </a:defRPr>
            </a:lvl2pPr>
            <a:lvl3pPr marR="0" lvl="2" algn="l" rtl="0">
              <a:lnSpc>
                <a:spcPct val="90000"/>
              </a:lnSpc>
              <a:spcBef>
                <a:spcPts val="0"/>
              </a:spcBef>
              <a:spcAft>
                <a:spcPts val="0"/>
              </a:spcAft>
              <a:buClr>
                <a:srgbClr val="000000"/>
              </a:buClr>
              <a:buSzPts val="1400"/>
              <a:buFont typeface="Noto Sans Symbols"/>
              <a:buNone/>
              <a:defRPr sz="1600" b="0" i="0" u="none" strike="noStrike" cap="none">
                <a:solidFill>
                  <a:srgbClr val="000000"/>
                </a:solidFill>
                <a:latin typeface="Quattrocento Sans"/>
                <a:ea typeface="Quattrocento Sans"/>
                <a:cs typeface="Quattrocento Sans"/>
                <a:sym typeface="Quattrocento Sans"/>
              </a:defRPr>
            </a:lvl3pPr>
            <a:lvl4pPr marR="0" lvl="3" algn="l" rtl="0">
              <a:lnSpc>
                <a:spcPct val="90000"/>
              </a:lnSpc>
              <a:spcBef>
                <a:spcPts val="0"/>
              </a:spcBef>
              <a:spcAft>
                <a:spcPts val="0"/>
              </a:spcAft>
              <a:buClr>
                <a:srgbClr val="000000"/>
              </a:buClr>
              <a:buSzPts val="1400"/>
              <a:buFont typeface="Noto Sans Symbols"/>
              <a:buNone/>
              <a:defRPr sz="1600" b="0" i="0" u="none" strike="noStrike" cap="none">
                <a:solidFill>
                  <a:srgbClr val="000000"/>
                </a:solidFill>
                <a:latin typeface="Quattrocento Sans"/>
                <a:ea typeface="Quattrocento Sans"/>
                <a:cs typeface="Quattrocento Sans"/>
                <a:sym typeface="Quattrocento Sans"/>
              </a:defRPr>
            </a:lvl4pPr>
            <a:lvl5pPr marR="0" lvl="4" algn="l" rtl="0">
              <a:lnSpc>
                <a:spcPct val="90000"/>
              </a:lnSpc>
              <a:spcBef>
                <a:spcPts val="0"/>
              </a:spcBef>
              <a:spcAft>
                <a:spcPts val="0"/>
              </a:spcAft>
              <a:buClr>
                <a:srgbClr val="000000"/>
              </a:buClr>
              <a:buSzPts val="1400"/>
              <a:buFont typeface="Noto Sans Symbols"/>
              <a:buNone/>
              <a:defRPr sz="1600" b="0" i="0" u="none" strike="noStrike" cap="none">
                <a:solidFill>
                  <a:srgbClr val="000000"/>
                </a:solidFill>
                <a:latin typeface="Quattrocento Sans"/>
                <a:ea typeface="Quattrocento Sans"/>
                <a:cs typeface="Quattrocento Sans"/>
                <a:sym typeface="Quattrocento Sans"/>
              </a:defRPr>
            </a:lvl5pPr>
            <a:lvl6pPr marR="0" lvl="5" algn="l" rtl="0">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6pPr>
            <a:lvl7pPr marR="0" lvl="6" algn="l" rtl="0">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7pPr>
            <a:lvl8pPr marR="0" lvl="7" algn="l" rtl="0">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8pPr>
            <a:lvl9pPr marR="0" lvl="8" algn="l" rtl="0">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4255" name="Google Shape;4255;p125"/>
          <p:cNvSpPr txBox="1">
            <a:spLocks noGrp="1"/>
          </p:cNvSpPr>
          <p:nvPr>
            <p:ph type="body" idx="1"/>
          </p:nvPr>
        </p:nvSpPr>
        <p:spPr>
          <a:xfrm>
            <a:off x="426424" y="2145842"/>
            <a:ext cx="5138400" cy="2573400"/>
          </a:xfrm>
          <a:prstGeom prst="rect">
            <a:avLst/>
          </a:prstGeom>
          <a:noFill/>
          <a:ln>
            <a:noFill/>
          </a:ln>
        </p:spPr>
        <p:txBody>
          <a:bodyPr spcFirstLastPara="1" wrap="square" lIns="0" tIns="0" rIns="0" bIns="0" anchor="t" anchorCtr="0"/>
          <a:lstStyle>
            <a:lvl1pPr marL="457200" marR="0" lvl="0" indent="-228600" algn="l" rtl="0">
              <a:lnSpc>
                <a:spcPct val="90000"/>
              </a:lnSpc>
              <a:spcBef>
                <a:spcPts val="0"/>
              </a:spcBef>
              <a:spcAft>
                <a:spcPts val="0"/>
              </a:spcAft>
              <a:buClr>
                <a:srgbClr val="000000"/>
              </a:buClr>
              <a:buSzPts val="2300"/>
              <a:buFont typeface="Noto Sans Symbols"/>
              <a:buNone/>
              <a:defRPr sz="2500" b="0" i="0">
                <a:solidFill>
                  <a:srgbClr val="000000"/>
                </a:solidFill>
                <a:latin typeface="Quattrocento Sans"/>
                <a:ea typeface="Quattrocento Sans"/>
                <a:cs typeface="Quattrocento Sans"/>
                <a:sym typeface="Quattrocento Sans"/>
              </a:defRPr>
            </a:lvl1pPr>
            <a:lvl2pPr marL="914400" marR="0" lvl="1" indent="-228600" algn="l" rtl="0">
              <a:lnSpc>
                <a:spcPct val="90000"/>
              </a:lnSpc>
              <a:spcBef>
                <a:spcPts val="2500"/>
              </a:spcBef>
              <a:spcAft>
                <a:spcPts val="0"/>
              </a:spcAft>
              <a:buClr>
                <a:srgbClr val="000000"/>
              </a:buClr>
              <a:buSzPts val="1800"/>
              <a:buFont typeface="Noto Sans Symbols"/>
              <a:buNone/>
              <a:defRPr/>
            </a:lvl2pPr>
            <a:lvl3pPr marL="1371600" lvl="2" indent="-228600" algn="l" rtl="0">
              <a:lnSpc>
                <a:spcPct val="90000"/>
              </a:lnSpc>
              <a:spcBef>
                <a:spcPts val="0"/>
              </a:spcBef>
              <a:spcAft>
                <a:spcPts val="0"/>
              </a:spcAft>
              <a:buClr>
                <a:srgbClr val="000000"/>
              </a:buClr>
              <a:buSzPts val="1400"/>
              <a:buNone/>
              <a:defRPr/>
            </a:lvl3pPr>
            <a:lvl4pPr marL="1828800" lvl="3" indent="-228600" algn="l" rtl="0">
              <a:lnSpc>
                <a:spcPct val="90000"/>
              </a:lnSpc>
              <a:spcBef>
                <a:spcPts val="0"/>
              </a:spcBef>
              <a:spcAft>
                <a:spcPts val="0"/>
              </a:spcAft>
              <a:buClr>
                <a:srgbClr val="000000"/>
              </a:buClr>
              <a:buSzPts val="1400"/>
              <a:buNone/>
              <a:defRPr/>
            </a:lvl4pPr>
            <a:lvl5pPr marL="2286000" lvl="4" indent="-228600" algn="l" rtl="0">
              <a:lnSpc>
                <a:spcPct val="90000"/>
              </a:lnSpc>
              <a:spcBef>
                <a:spcPts val="0"/>
              </a:spcBef>
              <a:spcAft>
                <a:spcPts val="0"/>
              </a:spcAft>
              <a:buClr>
                <a:srgbClr val="000000"/>
              </a:buClr>
              <a:buSzPts val="1400"/>
              <a:buNone/>
              <a:defRPr/>
            </a:lvl5pPr>
            <a:lvl6pPr marL="2743200" lvl="5" indent="-342900" algn="l" rtl="0">
              <a:spcBef>
                <a:spcPts val="400"/>
              </a:spcBef>
              <a:spcAft>
                <a:spcPts val="0"/>
              </a:spcAft>
              <a:buClr>
                <a:schemeClr val="dk1"/>
              </a:buClr>
              <a:buSzPts val="1800"/>
              <a:buChar char="•"/>
              <a:defRPr/>
            </a:lvl6pPr>
            <a:lvl7pPr marL="3200400" lvl="6" indent="-342900" algn="l" rtl="0">
              <a:spcBef>
                <a:spcPts val="400"/>
              </a:spcBef>
              <a:spcAft>
                <a:spcPts val="0"/>
              </a:spcAft>
              <a:buClr>
                <a:schemeClr val="dk1"/>
              </a:buClr>
              <a:buSzPts val="1800"/>
              <a:buChar char="•"/>
              <a:defRPr/>
            </a:lvl7pPr>
            <a:lvl8pPr marL="3657600" lvl="7" indent="-342900" algn="l" rtl="0">
              <a:spcBef>
                <a:spcPts val="400"/>
              </a:spcBef>
              <a:spcAft>
                <a:spcPts val="0"/>
              </a:spcAft>
              <a:buClr>
                <a:schemeClr val="dk1"/>
              </a:buClr>
              <a:buSzPts val="1800"/>
              <a:buChar char="•"/>
              <a:defRPr/>
            </a:lvl8pPr>
            <a:lvl9pPr marL="4114800" lvl="8" indent="-342900" algn="l" rtl="0">
              <a:spcBef>
                <a:spcPts val="400"/>
              </a:spcBef>
              <a:spcAft>
                <a:spcPts val="0"/>
              </a:spcAft>
              <a:buClr>
                <a:schemeClr val="dk1"/>
              </a:buClr>
              <a:buSzPts val="1800"/>
              <a:buChar char="•"/>
              <a:defRPr/>
            </a:lvl9pPr>
          </a:lstStyle>
          <a:p>
            <a:endParaRPr/>
          </a:p>
        </p:txBody>
      </p:sp>
      <p:sp>
        <p:nvSpPr>
          <p:cNvPr id="4256" name="Google Shape;4256;p125"/>
          <p:cNvSpPr txBox="1">
            <a:spLocks noGrp="1"/>
          </p:cNvSpPr>
          <p:nvPr>
            <p:ph type="title"/>
          </p:nvPr>
        </p:nvSpPr>
        <p:spPr>
          <a:xfrm>
            <a:off x="426424" y="440496"/>
            <a:ext cx="11335800" cy="739500"/>
          </a:xfrm>
          <a:prstGeom prst="rect">
            <a:avLst/>
          </a:prstGeom>
          <a:noFill/>
          <a:ln>
            <a:noFill/>
          </a:ln>
        </p:spPr>
        <p:txBody>
          <a:bodyPr spcFirstLastPara="1" wrap="square" lIns="0" tIns="161350" rIns="0" bIns="0" anchor="t" anchorCtr="0"/>
          <a:lstStyle>
            <a:lvl1pPr lvl="0" algn="l" rtl="0">
              <a:lnSpc>
                <a:spcPct val="90000"/>
              </a:lnSpc>
              <a:spcBef>
                <a:spcPts val="0"/>
              </a:spcBef>
              <a:spcAft>
                <a:spcPts val="0"/>
              </a:spcAft>
              <a:buClr>
                <a:srgbClr val="000000"/>
              </a:buClr>
              <a:buSzPts val="3600"/>
              <a:buFont typeface="Quattrocento Sans"/>
              <a:buNone/>
              <a:defRPr>
                <a:solidFill>
                  <a:srgbClr val="000000"/>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matchingName="Graphic layout: three columns graphic and text">
  <p:cSld name="Graphic layout: three columns graphic and text">
    <p:spTree>
      <p:nvGrpSpPr>
        <p:cNvPr id="1" name="Shape 4257"/>
        <p:cNvGrpSpPr/>
        <p:nvPr/>
      </p:nvGrpSpPr>
      <p:grpSpPr>
        <a:xfrm>
          <a:off x="0" y="0"/>
          <a:ext cx="0" cy="0"/>
          <a:chOff x="0" y="0"/>
          <a:chExt cx="0" cy="0"/>
        </a:xfrm>
      </p:grpSpPr>
      <p:sp>
        <p:nvSpPr>
          <p:cNvPr id="4258" name="Google Shape;4258;p126"/>
          <p:cNvSpPr/>
          <p:nvPr/>
        </p:nvSpPr>
        <p:spPr>
          <a:xfrm>
            <a:off x="426425" y="1599723"/>
            <a:ext cx="3632400" cy="3129000"/>
          </a:xfrm>
          <a:prstGeom prst="rect">
            <a:avLst/>
          </a:prstGeom>
          <a:solidFill>
            <a:srgbClr val="CCCCCC"/>
          </a:solidFill>
          <a:ln>
            <a:noFill/>
          </a:ln>
        </p:spPr>
        <p:txBody>
          <a:bodyPr spcFirstLastPara="1" wrap="square" lIns="179275" tIns="143400" rIns="179275" bIns="143400"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4259" name="Google Shape;4259;p126"/>
          <p:cNvSpPr txBox="1">
            <a:spLocks noGrp="1"/>
          </p:cNvSpPr>
          <p:nvPr>
            <p:ph type="body" idx="1"/>
          </p:nvPr>
        </p:nvSpPr>
        <p:spPr>
          <a:xfrm>
            <a:off x="897219" y="1958468"/>
            <a:ext cx="2698800" cy="2411400"/>
          </a:xfrm>
          <a:prstGeom prst="rect">
            <a:avLst/>
          </a:prstGeom>
          <a:noFill/>
          <a:ln>
            <a:noFill/>
          </a:ln>
        </p:spPr>
        <p:txBody>
          <a:bodyPr spcFirstLastPara="1" wrap="square" lIns="89625" tIns="0" rIns="0" bIns="0" anchor="ctr" anchorCtr="0"/>
          <a:lstStyle>
            <a:lvl1pPr marL="457200" lvl="0" indent="-228600" algn="ctr" rtl="0">
              <a:lnSpc>
                <a:spcPct val="90000"/>
              </a:lnSpc>
              <a:spcBef>
                <a:spcPts val="0"/>
              </a:spcBef>
              <a:spcAft>
                <a:spcPts val="0"/>
              </a:spcAft>
              <a:buClr>
                <a:schemeClr val="dk2"/>
              </a:buClr>
              <a:buSzPts val="1800"/>
              <a:buNone/>
              <a:defRPr sz="2000">
                <a:solidFill>
                  <a:schemeClr val="dk2"/>
                </a:solidFill>
                <a:latin typeface="Quattrocento Sans"/>
                <a:ea typeface="Quattrocento Sans"/>
                <a:cs typeface="Quattrocento Sans"/>
                <a:sym typeface="Quattrocento Sans"/>
              </a:defRPr>
            </a:lvl1pPr>
            <a:lvl2pPr marL="914400" lvl="1" indent="-228600" algn="l" rtl="0">
              <a:lnSpc>
                <a:spcPct val="90000"/>
              </a:lnSpc>
              <a:spcBef>
                <a:spcPts val="0"/>
              </a:spcBef>
              <a:spcAft>
                <a:spcPts val="0"/>
              </a:spcAft>
              <a:buClr>
                <a:srgbClr val="000000"/>
              </a:buClr>
              <a:buSzPts val="1600"/>
              <a:buNone/>
              <a:defRPr/>
            </a:lvl2pPr>
            <a:lvl3pPr marL="1371600" lvl="2" indent="-228600" algn="l" rtl="0">
              <a:lnSpc>
                <a:spcPct val="90000"/>
              </a:lnSpc>
              <a:spcBef>
                <a:spcPts val="0"/>
              </a:spcBef>
              <a:spcAft>
                <a:spcPts val="0"/>
              </a:spcAft>
              <a:buClr>
                <a:srgbClr val="000000"/>
              </a:buClr>
              <a:buSzPts val="1600"/>
              <a:buNone/>
              <a:defRPr/>
            </a:lvl3pPr>
            <a:lvl4pPr marL="1828800" lvl="3" indent="-228600" algn="l" rtl="0">
              <a:lnSpc>
                <a:spcPct val="90000"/>
              </a:lnSpc>
              <a:spcBef>
                <a:spcPts val="0"/>
              </a:spcBef>
              <a:spcAft>
                <a:spcPts val="0"/>
              </a:spcAft>
              <a:buClr>
                <a:srgbClr val="000000"/>
              </a:buClr>
              <a:buSzPts val="1600"/>
              <a:buNone/>
              <a:defRPr/>
            </a:lvl4pPr>
            <a:lvl5pPr marL="2286000" lvl="4" indent="-228600" algn="l" rtl="0">
              <a:lnSpc>
                <a:spcPct val="90000"/>
              </a:lnSpc>
              <a:spcBef>
                <a:spcPts val="0"/>
              </a:spcBef>
              <a:spcAft>
                <a:spcPts val="0"/>
              </a:spcAft>
              <a:buClr>
                <a:srgbClr val="000000"/>
              </a:buClr>
              <a:buSzPts val="1600"/>
              <a:buNone/>
              <a:defRPr/>
            </a:lvl5pPr>
            <a:lvl6pPr marL="2743200" lvl="5" indent="-342900" algn="l" rtl="0">
              <a:spcBef>
                <a:spcPts val="400"/>
              </a:spcBef>
              <a:spcAft>
                <a:spcPts val="0"/>
              </a:spcAft>
              <a:buClr>
                <a:schemeClr val="dk1"/>
              </a:buClr>
              <a:buSzPts val="1800"/>
              <a:buChar char="•"/>
              <a:defRPr/>
            </a:lvl6pPr>
            <a:lvl7pPr marL="3200400" lvl="6" indent="-342900" algn="l" rtl="0">
              <a:spcBef>
                <a:spcPts val="400"/>
              </a:spcBef>
              <a:spcAft>
                <a:spcPts val="0"/>
              </a:spcAft>
              <a:buClr>
                <a:schemeClr val="dk1"/>
              </a:buClr>
              <a:buSzPts val="1800"/>
              <a:buChar char="•"/>
              <a:defRPr/>
            </a:lvl7pPr>
            <a:lvl8pPr marL="3657600" lvl="7" indent="-342900" algn="l" rtl="0">
              <a:spcBef>
                <a:spcPts val="400"/>
              </a:spcBef>
              <a:spcAft>
                <a:spcPts val="0"/>
              </a:spcAft>
              <a:buClr>
                <a:schemeClr val="dk1"/>
              </a:buClr>
              <a:buSzPts val="1800"/>
              <a:buChar char="•"/>
              <a:defRPr/>
            </a:lvl8pPr>
            <a:lvl9pPr marL="4114800" lvl="8" indent="-342900" algn="l" rtl="0">
              <a:spcBef>
                <a:spcPts val="400"/>
              </a:spcBef>
              <a:spcAft>
                <a:spcPts val="0"/>
              </a:spcAft>
              <a:buClr>
                <a:schemeClr val="dk1"/>
              </a:buClr>
              <a:buSzPts val="1800"/>
              <a:buChar char="•"/>
              <a:defRPr/>
            </a:lvl9pPr>
          </a:lstStyle>
          <a:p>
            <a:endParaRPr/>
          </a:p>
        </p:txBody>
      </p:sp>
      <p:sp>
        <p:nvSpPr>
          <p:cNvPr id="4260" name="Google Shape;4260;p126"/>
          <p:cNvSpPr/>
          <p:nvPr/>
        </p:nvSpPr>
        <p:spPr>
          <a:xfrm>
            <a:off x="4281363" y="1599723"/>
            <a:ext cx="3623100" cy="3129000"/>
          </a:xfrm>
          <a:prstGeom prst="rect">
            <a:avLst/>
          </a:prstGeom>
          <a:solidFill>
            <a:srgbClr val="CCCCCC"/>
          </a:solidFill>
          <a:ln>
            <a:noFill/>
          </a:ln>
        </p:spPr>
        <p:txBody>
          <a:bodyPr spcFirstLastPara="1" wrap="square" lIns="179275" tIns="143400" rIns="179275" bIns="143400"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4261" name="Google Shape;4261;p126"/>
          <p:cNvSpPr/>
          <p:nvPr/>
        </p:nvSpPr>
        <p:spPr>
          <a:xfrm>
            <a:off x="8126966" y="1599723"/>
            <a:ext cx="3635400" cy="3129000"/>
          </a:xfrm>
          <a:prstGeom prst="rect">
            <a:avLst/>
          </a:prstGeom>
          <a:solidFill>
            <a:srgbClr val="CCCCCC"/>
          </a:solidFill>
          <a:ln>
            <a:noFill/>
          </a:ln>
        </p:spPr>
        <p:txBody>
          <a:bodyPr spcFirstLastPara="1" wrap="square" lIns="179275" tIns="143400" rIns="179275" bIns="143400"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4262" name="Google Shape;4262;p126"/>
          <p:cNvSpPr txBox="1">
            <a:spLocks noGrp="1"/>
          </p:cNvSpPr>
          <p:nvPr>
            <p:ph type="body" idx="2"/>
          </p:nvPr>
        </p:nvSpPr>
        <p:spPr>
          <a:xfrm>
            <a:off x="4746694" y="1958468"/>
            <a:ext cx="2698800" cy="2411400"/>
          </a:xfrm>
          <a:prstGeom prst="rect">
            <a:avLst/>
          </a:prstGeom>
          <a:noFill/>
          <a:ln>
            <a:noFill/>
          </a:ln>
        </p:spPr>
        <p:txBody>
          <a:bodyPr spcFirstLastPara="1" wrap="square" lIns="89625" tIns="0" rIns="0" bIns="0" anchor="ctr" anchorCtr="0"/>
          <a:lstStyle>
            <a:lvl1pPr marL="457200" lvl="0" indent="-228600" algn="ctr" rtl="0">
              <a:lnSpc>
                <a:spcPct val="90000"/>
              </a:lnSpc>
              <a:spcBef>
                <a:spcPts val="0"/>
              </a:spcBef>
              <a:spcAft>
                <a:spcPts val="0"/>
              </a:spcAft>
              <a:buClr>
                <a:schemeClr val="dk2"/>
              </a:buClr>
              <a:buSzPts val="1800"/>
              <a:buNone/>
              <a:defRPr sz="2000">
                <a:solidFill>
                  <a:schemeClr val="dk2"/>
                </a:solidFill>
                <a:latin typeface="Quattrocento Sans"/>
                <a:ea typeface="Quattrocento Sans"/>
                <a:cs typeface="Quattrocento Sans"/>
                <a:sym typeface="Quattrocento Sans"/>
              </a:defRPr>
            </a:lvl1pPr>
            <a:lvl2pPr marL="914400" lvl="1" indent="-228600" algn="l" rtl="0">
              <a:lnSpc>
                <a:spcPct val="90000"/>
              </a:lnSpc>
              <a:spcBef>
                <a:spcPts val="0"/>
              </a:spcBef>
              <a:spcAft>
                <a:spcPts val="0"/>
              </a:spcAft>
              <a:buClr>
                <a:srgbClr val="000000"/>
              </a:buClr>
              <a:buSzPts val="1600"/>
              <a:buNone/>
              <a:defRPr/>
            </a:lvl2pPr>
            <a:lvl3pPr marL="1371600" lvl="2" indent="-228600" algn="l" rtl="0">
              <a:lnSpc>
                <a:spcPct val="90000"/>
              </a:lnSpc>
              <a:spcBef>
                <a:spcPts val="0"/>
              </a:spcBef>
              <a:spcAft>
                <a:spcPts val="0"/>
              </a:spcAft>
              <a:buClr>
                <a:srgbClr val="000000"/>
              </a:buClr>
              <a:buSzPts val="1600"/>
              <a:buNone/>
              <a:defRPr/>
            </a:lvl3pPr>
            <a:lvl4pPr marL="1828800" lvl="3" indent="-228600" algn="l" rtl="0">
              <a:lnSpc>
                <a:spcPct val="90000"/>
              </a:lnSpc>
              <a:spcBef>
                <a:spcPts val="0"/>
              </a:spcBef>
              <a:spcAft>
                <a:spcPts val="0"/>
              </a:spcAft>
              <a:buClr>
                <a:srgbClr val="000000"/>
              </a:buClr>
              <a:buSzPts val="1600"/>
              <a:buNone/>
              <a:defRPr/>
            </a:lvl4pPr>
            <a:lvl5pPr marL="2286000" lvl="4" indent="-228600" algn="l" rtl="0">
              <a:lnSpc>
                <a:spcPct val="90000"/>
              </a:lnSpc>
              <a:spcBef>
                <a:spcPts val="0"/>
              </a:spcBef>
              <a:spcAft>
                <a:spcPts val="0"/>
              </a:spcAft>
              <a:buClr>
                <a:srgbClr val="000000"/>
              </a:buClr>
              <a:buSzPts val="1600"/>
              <a:buNone/>
              <a:defRPr/>
            </a:lvl5pPr>
            <a:lvl6pPr marL="2743200" lvl="5" indent="-342900" algn="l" rtl="0">
              <a:spcBef>
                <a:spcPts val="400"/>
              </a:spcBef>
              <a:spcAft>
                <a:spcPts val="0"/>
              </a:spcAft>
              <a:buClr>
                <a:schemeClr val="dk1"/>
              </a:buClr>
              <a:buSzPts val="1800"/>
              <a:buChar char="•"/>
              <a:defRPr/>
            </a:lvl6pPr>
            <a:lvl7pPr marL="3200400" lvl="6" indent="-342900" algn="l" rtl="0">
              <a:spcBef>
                <a:spcPts val="400"/>
              </a:spcBef>
              <a:spcAft>
                <a:spcPts val="0"/>
              </a:spcAft>
              <a:buClr>
                <a:schemeClr val="dk1"/>
              </a:buClr>
              <a:buSzPts val="1800"/>
              <a:buChar char="•"/>
              <a:defRPr/>
            </a:lvl7pPr>
            <a:lvl8pPr marL="3657600" lvl="7" indent="-342900" algn="l" rtl="0">
              <a:spcBef>
                <a:spcPts val="400"/>
              </a:spcBef>
              <a:spcAft>
                <a:spcPts val="0"/>
              </a:spcAft>
              <a:buClr>
                <a:schemeClr val="dk1"/>
              </a:buClr>
              <a:buSzPts val="1800"/>
              <a:buChar char="•"/>
              <a:defRPr/>
            </a:lvl8pPr>
            <a:lvl9pPr marL="4114800" lvl="8" indent="-342900" algn="l" rtl="0">
              <a:spcBef>
                <a:spcPts val="400"/>
              </a:spcBef>
              <a:spcAft>
                <a:spcPts val="0"/>
              </a:spcAft>
              <a:buClr>
                <a:schemeClr val="dk1"/>
              </a:buClr>
              <a:buSzPts val="1800"/>
              <a:buChar char="•"/>
              <a:defRPr/>
            </a:lvl9pPr>
          </a:lstStyle>
          <a:p>
            <a:endParaRPr/>
          </a:p>
        </p:txBody>
      </p:sp>
      <p:sp>
        <p:nvSpPr>
          <p:cNvPr id="4263" name="Google Shape;4263;p126"/>
          <p:cNvSpPr txBox="1">
            <a:spLocks noGrp="1"/>
          </p:cNvSpPr>
          <p:nvPr>
            <p:ph type="body" idx="3"/>
          </p:nvPr>
        </p:nvSpPr>
        <p:spPr>
          <a:xfrm>
            <a:off x="8598490" y="1958468"/>
            <a:ext cx="2698800" cy="2411400"/>
          </a:xfrm>
          <a:prstGeom prst="rect">
            <a:avLst/>
          </a:prstGeom>
          <a:noFill/>
          <a:ln>
            <a:noFill/>
          </a:ln>
        </p:spPr>
        <p:txBody>
          <a:bodyPr spcFirstLastPara="1" wrap="square" lIns="89625" tIns="0" rIns="0" bIns="0" anchor="ctr" anchorCtr="0"/>
          <a:lstStyle>
            <a:lvl1pPr marL="457200" lvl="0" indent="-228600" algn="ctr" rtl="0">
              <a:lnSpc>
                <a:spcPct val="90000"/>
              </a:lnSpc>
              <a:spcBef>
                <a:spcPts val="0"/>
              </a:spcBef>
              <a:spcAft>
                <a:spcPts val="0"/>
              </a:spcAft>
              <a:buClr>
                <a:schemeClr val="dk2"/>
              </a:buClr>
              <a:buSzPts val="1800"/>
              <a:buNone/>
              <a:defRPr sz="2000">
                <a:solidFill>
                  <a:schemeClr val="dk2"/>
                </a:solidFill>
                <a:latin typeface="Quattrocento Sans"/>
                <a:ea typeface="Quattrocento Sans"/>
                <a:cs typeface="Quattrocento Sans"/>
                <a:sym typeface="Quattrocento Sans"/>
              </a:defRPr>
            </a:lvl1pPr>
            <a:lvl2pPr marL="914400" lvl="1" indent="-228600" algn="l" rtl="0">
              <a:lnSpc>
                <a:spcPct val="90000"/>
              </a:lnSpc>
              <a:spcBef>
                <a:spcPts val="0"/>
              </a:spcBef>
              <a:spcAft>
                <a:spcPts val="0"/>
              </a:spcAft>
              <a:buClr>
                <a:srgbClr val="000000"/>
              </a:buClr>
              <a:buSzPts val="1600"/>
              <a:buNone/>
              <a:defRPr/>
            </a:lvl2pPr>
            <a:lvl3pPr marL="1371600" lvl="2" indent="-228600" algn="l" rtl="0">
              <a:lnSpc>
                <a:spcPct val="90000"/>
              </a:lnSpc>
              <a:spcBef>
                <a:spcPts val="0"/>
              </a:spcBef>
              <a:spcAft>
                <a:spcPts val="0"/>
              </a:spcAft>
              <a:buClr>
                <a:srgbClr val="000000"/>
              </a:buClr>
              <a:buSzPts val="1600"/>
              <a:buNone/>
              <a:defRPr/>
            </a:lvl3pPr>
            <a:lvl4pPr marL="1828800" lvl="3" indent="-228600" algn="l" rtl="0">
              <a:lnSpc>
                <a:spcPct val="90000"/>
              </a:lnSpc>
              <a:spcBef>
                <a:spcPts val="0"/>
              </a:spcBef>
              <a:spcAft>
                <a:spcPts val="0"/>
              </a:spcAft>
              <a:buClr>
                <a:srgbClr val="000000"/>
              </a:buClr>
              <a:buSzPts val="1600"/>
              <a:buNone/>
              <a:defRPr/>
            </a:lvl4pPr>
            <a:lvl5pPr marL="2286000" lvl="4" indent="-228600" algn="l" rtl="0">
              <a:lnSpc>
                <a:spcPct val="90000"/>
              </a:lnSpc>
              <a:spcBef>
                <a:spcPts val="0"/>
              </a:spcBef>
              <a:spcAft>
                <a:spcPts val="0"/>
              </a:spcAft>
              <a:buClr>
                <a:srgbClr val="000000"/>
              </a:buClr>
              <a:buSzPts val="1600"/>
              <a:buNone/>
              <a:defRPr/>
            </a:lvl5pPr>
            <a:lvl6pPr marL="2743200" lvl="5" indent="-342900" algn="l" rtl="0">
              <a:spcBef>
                <a:spcPts val="400"/>
              </a:spcBef>
              <a:spcAft>
                <a:spcPts val="0"/>
              </a:spcAft>
              <a:buClr>
                <a:schemeClr val="dk1"/>
              </a:buClr>
              <a:buSzPts val="1800"/>
              <a:buChar char="•"/>
              <a:defRPr/>
            </a:lvl6pPr>
            <a:lvl7pPr marL="3200400" lvl="6" indent="-342900" algn="l" rtl="0">
              <a:spcBef>
                <a:spcPts val="400"/>
              </a:spcBef>
              <a:spcAft>
                <a:spcPts val="0"/>
              </a:spcAft>
              <a:buClr>
                <a:schemeClr val="dk1"/>
              </a:buClr>
              <a:buSzPts val="1800"/>
              <a:buChar char="•"/>
              <a:defRPr/>
            </a:lvl7pPr>
            <a:lvl8pPr marL="3657600" lvl="7" indent="-342900" algn="l" rtl="0">
              <a:spcBef>
                <a:spcPts val="400"/>
              </a:spcBef>
              <a:spcAft>
                <a:spcPts val="0"/>
              </a:spcAft>
              <a:buClr>
                <a:schemeClr val="dk1"/>
              </a:buClr>
              <a:buSzPts val="1800"/>
              <a:buChar char="•"/>
              <a:defRPr/>
            </a:lvl8pPr>
            <a:lvl9pPr marL="4114800" lvl="8" indent="-342900" algn="l" rtl="0">
              <a:spcBef>
                <a:spcPts val="400"/>
              </a:spcBef>
              <a:spcAft>
                <a:spcPts val="0"/>
              </a:spcAft>
              <a:buClr>
                <a:schemeClr val="dk1"/>
              </a:buClr>
              <a:buSzPts val="1800"/>
              <a:buChar char="•"/>
              <a:defRPr/>
            </a:lvl9pPr>
          </a:lstStyle>
          <a:p>
            <a:endParaRPr/>
          </a:p>
        </p:txBody>
      </p:sp>
      <p:sp>
        <p:nvSpPr>
          <p:cNvPr id="4264" name="Google Shape;4264;p126"/>
          <p:cNvSpPr txBox="1">
            <a:spLocks noGrp="1"/>
          </p:cNvSpPr>
          <p:nvPr>
            <p:ph type="title"/>
          </p:nvPr>
        </p:nvSpPr>
        <p:spPr>
          <a:xfrm>
            <a:off x="426424" y="440496"/>
            <a:ext cx="11335800" cy="739500"/>
          </a:xfrm>
          <a:prstGeom prst="rect">
            <a:avLst/>
          </a:prstGeom>
          <a:noFill/>
          <a:ln>
            <a:noFill/>
          </a:ln>
        </p:spPr>
        <p:txBody>
          <a:bodyPr spcFirstLastPara="1" wrap="square" lIns="0" tIns="161350" rIns="0" bIns="0" anchor="t" anchorCtr="0"/>
          <a:lstStyle>
            <a:lvl1pPr lvl="0" algn="l" rtl="0">
              <a:lnSpc>
                <a:spcPct val="90000"/>
              </a:lnSpc>
              <a:spcBef>
                <a:spcPts val="0"/>
              </a:spcBef>
              <a:spcAft>
                <a:spcPts val="0"/>
              </a:spcAft>
              <a:buClr>
                <a:srgbClr val="000000"/>
              </a:buClr>
              <a:buSzPts val="3600"/>
              <a:buFont typeface="Quattrocento Sans"/>
              <a:buNone/>
              <a:defRPr>
                <a:solidFill>
                  <a:srgbClr val="000000"/>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265" name="Google Shape;4265;p126"/>
          <p:cNvSpPr txBox="1">
            <a:spLocks noGrp="1"/>
          </p:cNvSpPr>
          <p:nvPr>
            <p:ph type="body" idx="4"/>
          </p:nvPr>
        </p:nvSpPr>
        <p:spPr>
          <a:xfrm>
            <a:off x="426425" y="4927922"/>
            <a:ext cx="3627900" cy="1307700"/>
          </a:xfrm>
          <a:prstGeom prst="rect">
            <a:avLst/>
          </a:prstGeom>
          <a:noFill/>
          <a:ln>
            <a:noFill/>
          </a:ln>
        </p:spPr>
        <p:txBody>
          <a:bodyPr spcFirstLastPara="1" wrap="square" lIns="0" tIns="0" rIns="0" bIns="0" anchor="t" anchorCtr="0"/>
          <a:lstStyle>
            <a:lvl1pPr marL="457200" lvl="0" indent="-228600" algn="l" rtl="0">
              <a:lnSpc>
                <a:spcPct val="100000"/>
              </a:lnSpc>
              <a:spcBef>
                <a:spcPts val="0"/>
              </a:spcBef>
              <a:spcAft>
                <a:spcPts val="0"/>
              </a:spcAft>
              <a:buClr>
                <a:schemeClr val="dk2"/>
              </a:buClr>
              <a:buSzPts val="1400"/>
              <a:buNone/>
              <a:defRPr sz="1600" b="1">
                <a:solidFill>
                  <a:schemeClr val="dk2"/>
                </a:solidFill>
                <a:latin typeface="Quattrocento Sans"/>
                <a:ea typeface="Quattrocento Sans"/>
                <a:cs typeface="Quattrocento Sans"/>
                <a:sym typeface="Quattrocento Sans"/>
              </a:defRPr>
            </a:lvl1pPr>
            <a:lvl2pPr marL="914400" marR="0" lvl="1" indent="-228600" algn="l" rtl="0">
              <a:lnSpc>
                <a:spcPct val="100000"/>
              </a:lnSpc>
              <a:spcBef>
                <a:spcPts val="800"/>
              </a:spcBef>
              <a:spcAft>
                <a:spcPts val="0"/>
              </a:spcAft>
              <a:buClr>
                <a:srgbClr val="000000"/>
              </a:buClr>
              <a:buSzPts val="1400"/>
              <a:buFont typeface="Arial"/>
              <a:buNone/>
              <a:defRPr sz="1600">
                <a:solidFill>
                  <a:srgbClr val="000000"/>
                </a:solidFill>
              </a:defRPr>
            </a:lvl2pPr>
            <a:lvl3pPr marL="1371600" lvl="2" indent="-228600" algn="l" rtl="0">
              <a:lnSpc>
                <a:spcPct val="90000"/>
              </a:lnSpc>
              <a:spcBef>
                <a:spcPts val="800"/>
              </a:spcBef>
              <a:spcAft>
                <a:spcPts val="0"/>
              </a:spcAft>
              <a:buClr>
                <a:srgbClr val="000000"/>
              </a:buClr>
              <a:buSzPts val="1400"/>
              <a:buNone/>
              <a:defRPr/>
            </a:lvl3pPr>
            <a:lvl4pPr marL="1828800" lvl="3" indent="-228600" algn="l" rtl="0">
              <a:lnSpc>
                <a:spcPct val="90000"/>
              </a:lnSpc>
              <a:spcBef>
                <a:spcPts val="0"/>
              </a:spcBef>
              <a:spcAft>
                <a:spcPts val="0"/>
              </a:spcAft>
              <a:buClr>
                <a:srgbClr val="000000"/>
              </a:buClr>
              <a:buSzPts val="1400"/>
              <a:buNone/>
              <a:defRPr/>
            </a:lvl4pPr>
            <a:lvl5pPr marL="2286000" lvl="4" indent="-228600" algn="l" rtl="0">
              <a:lnSpc>
                <a:spcPct val="90000"/>
              </a:lnSpc>
              <a:spcBef>
                <a:spcPts val="0"/>
              </a:spcBef>
              <a:spcAft>
                <a:spcPts val="0"/>
              </a:spcAft>
              <a:buClr>
                <a:srgbClr val="000000"/>
              </a:buClr>
              <a:buSzPts val="1400"/>
              <a:buNone/>
              <a:defRPr/>
            </a:lvl5pPr>
            <a:lvl6pPr marL="2743200" lvl="5" indent="-342900" algn="l" rtl="0">
              <a:spcBef>
                <a:spcPts val="400"/>
              </a:spcBef>
              <a:spcAft>
                <a:spcPts val="0"/>
              </a:spcAft>
              <a:buClr>
                <a:schemeClr val="dk1"/>
              </a:buClr>
              <a:buSzPts val="1800"/>
              <a:buChar char="•"/>
              <a:defRPr/>
            </a:lvl6pPr>
            <a:lvl7pPr marL="3200400" lvl="6" indent="-342900" algn="l" rtl="0">
              <a:spcBef>
                <a:spcPts val="400"/>
              </a:spcBef>
              <a:spcAft>
                <a:spcPts val="0"/>
              </a:spcAft>
              <a:buClr>
                <a:schemeClr val="dk1"/>
              </a:buClr>
              <a:buSzPts val="1800"/>
              <a:buChar char="•"/>
              <a:defRPr/>
            </a:lvl7pPr>
            <a:lvl8pPr marL="3657600" lvl="7" indent="-342900" algn="l" rtl="0">
              <a:spcBef>
                <a:spcPts val="400"/>
              </a:spcBef>
              <a:spcAft>
                <a:spcPts val="0"/>
              </a:spcAft>
              <a:buClr>
                <a:schemeClr val="dk1"/>
              </a:buClr>
              <a:buSzPts val="1800"/>
              <a:buChar char="•"/>
              <a:defRPr/>
            </a:lvl8pPr>
            <a:lvl9pPr marL="4114800" lvl="8" indent="-342900" algn="l" rtl="0">
              <a:spcBef>
                <a:spcPts val="400"/>
              </a:spcBef>
              <a:spcAft>
                <a:spcPts val="0"/>
              </a:spcAft>
              <a:buClr>
                <a:schemeClr val="dk1"/>
              </a:buClr>
              <a:buSzPts val="1800"/>
              <a:buChar char="•"/>
              <a:defRPr/>
            </a:lvl9pPr>
          </a:lstStyle>
          <a:p>
            <a:endParaRPr/>
          </a:p>
        </p:txBody>
      </p:sp>
      <p:sp>
        <p:nvSpPr>
          <p:cNvPr id="4266" name="Google Shape;4266;p126"/>
          <p:cNvSpPr txBox="1">
            <a:spLocks noGrp="1"/>
          </p:cNvSpPr>
          <p:nvPr>
            <p:ph type="body" idx="5"/>
          </p:nvPr>
        </p:nvSpPr>
        <p:spPr>
          <a:xfrm>
            <a:off x="4281363" y="4927922"/>
            <a:ext cx="3623100" cy="1307700"/>
          </a:xfrm>
          <a:prstGeom prst="rect">
            <a:avLst/>
          </a:prstGeom>
          <a:noFill/>
          <a:ln>
            <a:noFill/>
          </a:ln>
        </p:spPr>
        <p:txBody>
          <a:bodyPr spcFirstLastPara="1" wrap="square" lIns="0" tIns="0" rIns="0" bIns="0" anchor="t" anchorCtr="0"/>
          <a:lstStyle>
            <a:lvl1pPr marL="457200" lvl="0" indent="-228600" algn="l" rtl="0">
              <a:lnSpc>
                <a:spcPct val="100000"/>
              </a:lnSpc>
              <a:spcBef>
                <a:spcPts val="0"/>
              </a:spcBef>
              <a:spcAft>
                <a:spcPts val="0"/>
              </a:spcAft>
              <a:buClr>
                <a:schemeClr val="dk2"/>
              </a:buClr>
              <a:buSzPts val="1400"/>
              <a:buNone/>
              <a:defRPr sz="1600">
                <a:solidFill>
                  <a:schemeClr val="dk2"/>
                </a:solidFill>
                <a:latin typeface="Quattrocento Sans"/>
                <a:ea typeface="Quattrocento Sans"/>
                <a:cs typeface="Quattrocento Sans"/>
                <a:sym typeface="Quattrocento Sans"/>
              </a:defRPr>
            </a:lvl1pPr>
            <a:lvl2pPr marL="914400" marR="0" lvl="1" indent="-228600" algn="l" rtl="0">
              <a:lnSpc>
                <a:spcPct val="100000"/>
              </a:lnSpc>
              <a:spcBef>
                <a:spcPts val="800"/>
              </a:spcBef>
              <a:spcAft>
                <a:spcPts val="0"/>
              </a:spcAft>
              <a:buClr>
                <a:srgbClr val="000000"/>
              </a:buClr>
              <a:buSzPts val="1400"/>
              <a:buFont typeface="Arial"/>
              <a:buNone/>
              <a:defRPr sz="1600">
                <a:solidFill>
                  <a:srgbClr val="000000"/>
                </a:solidFill>
              </a:defRPr>
            </a:lvl2pPr>
            <a:lvl3pPr marL="1371600" lvl="2" indent="-228600" algn="l" rtl="0">
              <a:lnSpc>
                <a:spcPct val="90000"/>
              </a:lnSpc>
              <a:spcBef>
                <a:spcPts val="800"/>
              </a:spcBef>
              <a:spcAft>
                <a:spcPts val="0"/>
              </a:spcAft>
              <a:buClr>
                <a:srgbClr val="000000"/>
              </a:buClr>
              <a:buSzPts val="1400"/>
              <a:buNone/>
              <a:defRPr/>
            </a:lvl3pPr>
            <a:lvl4pPr marL="1828800" lvl="3" indent="-228600" algn="l" rtl="0">
              <a:lnSpc>
                <a:spcPct val="90000"/>
              </a:lnSpc>
              <a:spcBef>
                <a:spcPts val="0"/>
              </a:spcBef>
              <a:spcAft>
                <a:spcPts val="0"/>
              </a:spcAft>
              <a:buClr>
                <a:srgbClr val="000000"/>
              </a:buClr>
              <a:buSzPts val="1400"/>
              <a:buNone/>
              <a:defRPr/>
            </a:lvl4pPr>
            <a:lvl5pPr marL="2286000" lvl="4" indent="-228600" algn="l" rtl="0">
              <a:lnSpc>
                <a:spcPct val="90000"/>
              </a:lnSpc>
              <a:spcBef>
                <a:spcPts val="0"/>
              </a:spcBef>
              <a:spcAft>
                <a:spcPts val="0"/>
              </a:spcAft>
              <a:buClr>
                <a:srgbClr val="000000"/>
              </a:buClr>
              <a:buSzPts val="1400"/>
              <a:buNone/>
              <a:defRPr/>
            </a:lvl5pPr>
            <a:lvl6pPr marL="2743200" lvl="5" indent="-342900" algn="l" rtl="0">
              <a:spcBef>
                <a:spcPts val="400"/>
              </a:spcBef>
              <a:spcAft>
                <a:spcPts val="0"/>
              </a:spcAft>
              <a:buClr>
                <a:schemeClr val="dk1"/>
              </a:buClr>
              <a:buSzPts val="1800"/>
              <a:buChar char="•"/>
              <a:defRPr/>
            </a:lvl6pPr>
            <a:lvl7pPr marL="3200400" lvl="6" indent="-342900" algn="l" rtl="0">
              <a:spcBef>
                <a:spcPts val="400"/>
              </a:spcBef>
              <a:spcAft>
                <a:spcPts val="0"/>
              </a:spcAft>
              <a:buClr>
                <a:schemeClr val="dk1"/>
              </a:buClr>
              <a:buSzPts val="1800"/>
              <a:buChar char="•"/>
              <a:defRPr/>
            </a:lvl7pPr>
            <a:lvl8pPr marL="3657600" lvl="7" indent="-342900" algn="l" rtl="0">
              <a:spcBef>
                <a:spcPts val="400"/>
              </a:spcBef>
              <a:spcAft>
                <a:spcPts val="0"/>
              </a:spcAft>
              <a:buClr>
                <a:schemeClr val="dk1"/>
              </a:buClr>
              <a:buSzPts val="1800"/>
              <a:buChar char="•"/>
              <a:defRPr/>
            </a:lvl8pPr>
            <a:lvl9pPr marL="4114800" lvl="8" indent="-342900" algn="l" rtl="0">
              <a:spcBef>
                <a:spcPts val="400"/>
              </a:spcBef>
              <a:spcAft>
                <a:spcPts val="0"/>
              </a:spcAft>
              <a:buClr>
                <a:schemeClr val="dk1"/>
              </a:buClr>
              <a:buSzPts val="1800"/>
              <a:buChar char="•"/>
              <a:defRPr/>
            </a:lvl9pPr>
          </a:lstStyle>
          <a:p>
            <a:endParaRPr/>
          </a:p>
        </p:txBody>
      </p:sp>
      <p:sp>
        <p:nvSpPr>
          <p:cNvPr id="4267" name="Google Shape;4267;p126"/>
          <p:cNvSpPr txBox="1">
            <a:spLocks noGrp="1"/>
          </p:cNvSpPr>
          <p:nvPr>
            <p:ph type="body" idx="6"/>
          </p:nvPr>
        </p:nvSpPr>
        <p:spPr>
          <a:xfrm>
            <a:off x="8126963" y="4927922"/>
            <a:ext cx="3635400" cy="1307700"/>
          </a:xfrm>
          <a:prstGeom prst="rect">
            <a:avLst/>
          </a:prstGeom>
          <a:noFill/>
          <a:ln>
            <a:noFill/>
          </a:ln>
        </p:spPr>
        <p:txBody>
          <a:bodyPr spcFirstLastPara="1" wrap="square" lIns="0" tIns="0" rIns="0" bIns="0" anchor="t" anchorCtr="0"/>
          <a:lstStyle>
            <a:lvl1pPr marL="457200" lvl="0" indent="-228600" algn="l" rtl="0">
              <a:lnSpc>
                <a:spcPct val="100000"/>
              </a:lnSpc>
              <a:spcBef>
                <a:spcPts val="0"/>
              </a:spcBef>
              <a:spcAft>
                <a:spcPts val="0"/>
              </a:spcAft>
              <a:buClr>
                <a:schemeClr val="dk2"/>
              </a:buClr>
              <a:buSzPts val="1400"/>
              <a:buNone/>
              <a:defRPr sz="1600">
                <a:solidFill>
                  <a:schemeClr val="dk2"/>
                </a:solidFill>
                <a:latin typeface="Quattrocento Sans"/>
                <a:ea typeface="Quattrocento Sans"/>
                <a:cs typeface="Quattrocento Sans"/>
                <a:sym typeface="Quattrocento Sans"/>
              </a:defRPr>
            </a:lvl1pPr>
            <a:lvl2pPr marL="914400" marR="0" lvl="1" indent="-228600" algn="l" rtl="0">
              <a:lnSpc>
                <a:spcPct val="100000"/>
              </a:lnSpc>
              <a:spcBef>
                <a:spcPts val="800"/>
              </a:spcBef>
              <a:spcAft>
                <a:spcPts val="0"/>
              </a:spcAft>
              <a:buClr>
                <a:srgbClr val="000000"/>
              </a:buClr>
              <a:buSzPts val="1400"/>
              <a:buFont typeface="Arial"/>
              <a:buNone/>
              <a:defRPr sz="1600">
                <a:solidFill>
                  <a:srgbClr val="000000"/>
                </a:solidFill>
              </a:defRPr>
            </a:lvl2pPr>
            <a:lvl3pPr marL="1371600" lvl="2" indent="-228600" algn="l" rtl="0">
              <a:lnSpc>
                <a:spcPct val="90000"/>
              </a:lnSpc>
              <a:spcBef>
                <a:spcPts val="800"/>
              </a:spcBef>
              <a:spcAft>
                <a:spcPts val="0"/>
              </a:spcAft>
              <a:buClr>
                <a:srgbClr val="000000"/>
              </a:buClr>
              <a:buSzPts val="1400"/>
              <a:buNone/>
              <a:defRPr/>
            </a:lvl3pPr>
            <a:lvl4pPr marL="1828800" lvl="3" indent="-228600" algn="l" rtl="0">
              <a:lnSpc>
                <a:spcPct val="90000"/>
              </a:lnSpc>
              <a:spcBef>
                <a:spcPts val="0"/>
              </a:spcBef>
              <a:spcAft>
                <a:spcPts val="0"/>
              </a:spcAft>
              <a:buClr>
                <a:srgbClr val="000000"/>
              </a:buClr>
              <a:buSzPts val="1400"/>
              <a:buNone/>
              <a:defRPr/>
            </a:lvl4pPr>
            <a:lvl5pPr marL="2286000" lvl="4" indent="-228600" algn="l" rtl="0">
              <a:lnSpc>
                <a:spcPct val="90000"/>
              </a:lnSpc>
              <a:spcBef>
                <a:spcPts val="0"/>
              </a:spcBef>
              <a:spcAft>
                <a:spcPts val="0"/>
              </a:spcAft>
              <a:buClr>
                <a:srgbClr val="000000"/>
              </a:buClr>
              <a:buSzPts val="1400"/>
              <a:buNone/>
              <a:defRPr/>
            </a:lvl5pPr>
            <a:lvl6pPr marL="2743200" lvl="5" indent="-342900" algn="l" rtl="0">
              <a:spcBef>
                <a:spcPts val="400"/>
              </a:spcBef>
              <a:spcAft>
                <a:spcPts val="0"/>
              </a:spcAft>
              <a:buClr>
                <a:schemeClr val="dk1"/>
              </a:buClr>
              <a:buSzPts val="1800"/>
              <a:buChar char="•"/>
              <a:defRPr/>
            </a:lvl6pPr>
            <a:lvl7pPr marL="3200400" lvl="6" indent="-342900" algn="l" rtl="0">
              <a:spcBef>
                <a:spcPts val="400"/>
              </a:spcBef>
              <a:spcAft>
                <a:spcPts val="0"/>
              </a:spcAft>
              <a:buClr>
                <a:schemeClr val="dk1"/>
              </a:buClr>
              <a:buSzPts val="1800"/>
              <a:buChar char="•"/>
              <a:defRPr/>
            </a:lvl7pPr>
            <a:lvl8pPr marL="3657600" lvl="7" indent="-342900" algn="l" rtl="0">
              <a:spcBef>
                <a:spcPts val="400"/>
              </a:spcBef>
              <a:spcAft>
                <a:spcPts val="0"/>
              </a:spcAft>
              <a:buClr>
                <a:schemeClr val="dk1"/>
              </a:buClr>
              <a:buSzPts val="1800"/>
              <a:buChar char="•"/>
              <a:defRPr/>
            </a:lvl8pPr>
            <a:lvl9pPr marL="4114800" lvl="8" indent="-342900" algn="l" rtl="0">
              <a:spcBef>
                <a:spcPts val="400"/>
              </a:spcBef>
              <a:spcAft>
                <a:spcPts val="0"/>
              </a:spcAft>
              <a:buClr>
                <a:schemeClr val="dk1"/>
              </a:buClr>
              <a:buSzPts val="1800"/>
              <a:buChar char="•"/>
              <a:defRPr/>
            </a:lvl9pPr>
          </a:lstStyle>
          <a:p>
            <a:endParaRPr/>
          </a:p>
        </p:txBody>
      </p:sp>
    </p:spTree>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mp; Non-bulleted text">
  <p:cSld name="Title &amp; Non-bulleted text">
    <p:spTree>
      <p:nvGrpSpPr>
        <p:cNvPr id="1" name="Shape 77"/>
        <p:cNvGrpSpPr/>
        <p:nvPr/>
      </p:nvGrpSpPr>
      <p:grpSpPr>
        <a:xfrm>
          <a:off x="0" y="0"/>
          <a:ext cx="0" cy="0"/>
          <a:chOff x="0" y="0"/>
          <a:chExt cx="0" cy="0"/>
        </a:xfrm>
      </p:grpSpPr>
      <p:sp>
        <p:nvSpPr>
          <p:cNvPr id="78" name="Google Shape;78;p14"/>
          <p:cNvSpPr txBox="1">
            <a:spLocks noGrp="1"/>
          </p:cNvSpPr>
          <p:nvPr>
            <p:ph type="title"/>
          </p:nvPr>
        </p:nvSpPr>
        <p:spPr>
          <a:xfrm>
            <a:off x="426424" y="302551"/>
            <a:ext cx="11336039" cy="744014"/>
          </a:xfrm>
          <a:prstGeom prst="rect">
            <a:avLst/>
          </a:prstGeom>
          <a:noFill/>
          <a:ln>
            <a:noFill/>
          </a:ln>
        </p:spPr>
        <p:txBody>
          <a:bodyPr spcFirstLastPara="1" wrap="square" lIns="0" tIns="164575" rIns="0" bIns="0" anchor="t" anchorCtr="0"/>
          <a:lstStyle>
            <a:lvl1pPr lvl="0" algn="l">
              <a:lnSpc>
                <a:spcPct val="90000"/>
              </a:lnSpc>
              <a:spcBef>
                <a:spcPts val="0"/>
              </a:spcBef>
              <a:spcAft>
                <a:spcPts val="0"/>
              </a:spcAft>
              <a:buClr>
                <a:srgbClr val="000000"/>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9" name="Google Shape;79;p14"/>
          <p:cNvSpPr txBox="1">
            <a:spLocks noGrp="1"/>
          </p:cNvSpPr>
          <p:nvPr>
            <p:ph type="body" idx="1"/>
          </p:nvPr>
        </p:nvSpPr>
        <p:spPr>
          <a:xfrm>
            <a:off x="586390" y="1434370"/>
            <a:ext cx="11018520" cy="2308324"/>
          </a:xfrm>
          <a:prstGeom prst="rect">
            <a:avLst/>
          </a:prstGeom>
          <a:noFill/>
          <a:ln>
            <a:noFill/>
          </a:ln>
        </p:spPr>
        <p:txBody>
          <a:bodyPr spcFirstLastPara="1" wrap="square" lIns="0" tIns="0" rIns="0" bIns="0" anchor="t" anchorCtr="0"/>
          <a:lstStyle>
            <a:lvl1pPr marL="457200" lvl="0" indent="-228600" algn="l">
              <a:lnSpc>
                <a:spcPct val="90000"/>
              </a:lnSpc>
              <a:spcBef>
                <a:spcPts val="0"/>
              </a:spcBef>
              <a:spcAft>
                <a:spcPts val="0"/>
              </a:spcAft>
              <a:buClr>
                <a:srgbClr val="000000"/>
              </a:buClr>
              <a:buSzPts val="2294"/>
              <a:buNone/>
              <a:defRPr/>
            </a:lvl1pPr>
            <a:lvl2pPr marL="914400" lvl="1" indent="-228600" algn="l">
              <a:lnSpc>
                <a:spcPct val="90000"/>
              </a:lnSpc>
              <a:spcBef>
                <a:spcPts val="0"/>
              </a:spcBef>
              <a:spcAft>
                <a:spcPts val="0"/>
              </a:spcAft>
              <a:buClr>
                <a:srgbClr val="000000"/>
              </a:buClr>
              <a:buSzPts val="1765"/>
              <a:buNone/>
              <a:defRPr/>
            </a:lvl2pPr>
            <a:lvl3pPr marL="1371600" lvl="2" indent="-228600" algn="l">
              <a:lnSpc>
                <a:spcPct val="90000"/>
              </a:lnSpc>
              <a:spcBef>
                <a:spcPts val="0"/>
              </a:spcBef>
              <a:spcAft>
                <a:spcPts val="0"/>
              </a:spcAft>
              <a:buClr>
                <a:srgbClr val="000000"/>
              </a:buClr>
              <a:buSzPts val="1411"/>
              <a:buNone/>
              <a:defRPr/>
            </a:lvl3pPr>
            <a:lvl4pPr marL="1828800" lvl="3" indent="-228600" algn="l">
              <a:lnSpc>
                <a:spcPct val="90000"/>
              </a:lnSpc>
              <a:spcBef>
                <a:spcPts val="0"/>
              </a:spcBef>
              <a:spcAft>
                <a:spcPts val="0"/>
              </a:spcAft>
              <a:buClr>
                <a:srgbClr val="000000"/>
              </a:buClr>
              <a:buSzPts val="1411"/>
              <a:buNone/>
              <a:defRPr/>
            </a:lvl4pPr>
            <a:lvl5pPr marL="2286000" lvl="4" indent="-228600" algn="l">
              <a:lnSpc>
                <a:spcPct val="90000"/>
              </a:lnSpc>
              <a:spcBef>
                <a:spcPts val="0"/>
              </a:spcBef>
              <a:spcAft>
                <a:spcPts val="0"/>
              </a:spcAft>
              <a:buClr>
                <a:srgbClr val="000000"/>
              </a:buClr>
              <a:buSzPts val="1411"/>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3" orient="horz" pos="1272">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matchingName="Graphic layout: four columns graphic and text">
  <p:cSld name="Graphic layout: four columns graphic and text">
    <p:spTree>
      <p:nvGrpSpPr>
        <p:cNvPr id="1" name="Shape 4268"/>
        <p:cNvGrpSpPr/>
        <p:nvPr/>
      </p:nvGrpSpPr>
      <p:grpSpPr>
        <a:xfrm>
          <a:off x="0" y="0"/>
          <a:ext cx="0" cy="0"/>
          <a:chOff x="0" y="0"/>
          <a:chExt cx="0" cy="0"/>
        </a:xfrm>
      </p:grpSpPr>
      <p:sp>
        <p:nvSpPr>
          <p:cNvPr id="4269" name="Google Shape;4269;p127"/>
          <p:cNvSpPr/>
          <p:nvPr/>
        </p:nvSpPr>
        <p:spPr>
          <a:xfrm>
            <a:off x="9109047" y="1590386"/>
            <a:ext cx="2653500" cy="3129000"/>
          </a:xfrm>
          <a:prstGeom prst="rect">
            <a:avLst/>
          </a:prstGeom>
          <a:solidFill>
            <a:schemeClr val="lt2"/>
          </a:solidFill>
          <a:ln>
            <a:noFill/>
          </a:ln>
        </p:spPr>
        <p:txBody>
          <a:bodyPr spcFirstLastPara="1" wrap="square" lIns="179275" tIns="143400" rIns="179275" bIns="143400"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4270" name="Google Shape;4270;p127"/>
          <p:cNvSpPr/>
          <p:nvPr/>
        </p:nvSpPr>
        <p:spPr>
          <a:xfrm>
            <a:off x="6214840" y="1590386"/>
            <a:ext cx="2653500" cy="3129000"/>
          </a:xfrm>
          <a:prstGeom prst="rect">
            <a:avLst/>
          </a:prstGeom>
          <a:solidFill>
            <a:schemeClr val="lt2"/>
          </a:solidFill>
          <a:ln>
            <a:noFill/>
          </a:ln>
        </p:spPr>
        <p:txBody>
          <a:bodyPr spcFirstLastPara="1" wrap="square" lIns="179275" tIns="143400" rIns="179275" bIns="143400"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4271" name="Google Shape;4271;p127"/>
          <p:cNvSpPr/>
          <p:nvPr/>
        </p:nvSpPr>
        <p:spPr>
          <a:xfrm>
            <a:off x="3320634" y="1590386"/>
            <a:ext cx="2653500" cy="3129000"/>
          </a:xfrm>
          <a:prstGeom prst="rect">
            <a:avLst/>
          </a:prstGeom>
          <a:solidFill>
            <a:schemeClr val="lt2"/>
          </a:solidFill>
          <a:ln>
            <a:noFill/>
          </a:ln>
        </p:spPr>
        <p:txBody>
          <a:bodyPr spcFirstLastPara="1" wrap="square" lIns="179275" tIns="143400" rIns="179275" bIns="143400"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4272" name="Google Shape;4272;p127"/>
          <p:cNvSpPr/>
          <p:nvPr/>
        </p:nvSpPr>
        <p:spPr>
          <a:xfrm>
            <a:off x="426426" y="1590386"/>
            <a:ext cx="2653500" cy="3129000"/>
          </a:xfrm>
          <a:prstGeom prst="rect">
            <a:avLst/>
          </a:prstGeom>
          <a:solidFill>
            <a:schemeClr val="lt2"/>
          </a:solidFill>
          <a:ln>
            <a:noFill/>
          </a:ln>
        </p:spPr>
        <p:txBody>
          <a:bodyPr spcFirstLastPara="1" wrap="square" lIns="179275" tIns="143400" rIns="179275" bIns="143400"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4273" name="Google Shape;4273;p127"/>
          <p:cNvSpPr txBox="1">
            <a:spLocks noGrp="1"/>
          </p:cNvSpPr>
          <p:nvPr>
            <p:ph type="title"/>
          </p:nvPr>
        </p:nvSpPr>
        <p:spPr>
          <a:xfrm>
            <a:off x="426424" y="435824"/>
            <a:ext cx="11335800" cy="744000"/>
          </a:xfrm>
          <a:prstGeom prst="rect">
            <a:avLst/>
          </a:prstGeom>
          <a:noFill/>
          <a:ln>
            <a:noFill/>
          </a:ln>
        </p:spPr>
        <p:txBody>
          <a:bodyPr spcFirstLastPara="1" wrap="square" lIns="89625" tIns="161350" rIns="0" bIns="0" anchor="t" anchorCtr="0"/>
          <a:lstStyle>
            <a:lvl1pPr lvl="0" algn="l" rtl="0">
              <a:lnSpc>
                <a:spcPct val="90000"/>
              </a:lnSpc>
              <a:spcBef>
                <a:spcPts val="0"/>
              </a:spcBef>
              <a:spcAft>
                <a:spcPts val="0"/>
              </a:spcAft>
              <a:buClr>
                <a:srgbClr val="000000"/>
              </a:buClr>
              <a:buSzPts val="3600"/>
              <a:buFont typeface="Quattrocento Sans"/>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274" name="Google Shape;4274;p127"/>
          <p:cNvSpPr txBox="1">
            <a:spLocks noGrp="1"/>
          </p:cNvSpPr>
          <p:nvPr>
            <p:ph type="body" idx="1"/>
          </p:nvPr>
        </p:nvSpPr>
        <p:spPr>
          <a:xfrm>
            <a:off x="966752" y="2135537"/>
            <a:ext cx="1572900" cy="2038800"/>
          </a:xfrm>
          <a:prstGeom prst="rect">
            <a:avLst/>
          </a:prstGeom>
          <a:noFill/>
          <a:ln>
            <a:noFill/>
          </a:ln>
        </p:spPr>
        <p:txBody>
          <a:bodyPr spcFirstLastPara="1" wrap="square" lIns="89625" tIns="0" rIns="0" bIns="0" anchor="ctr" anchorCtr="0"/>
          <a:lstStyle>
            <a:lvl1pPr marL="457200" lvl="0" indent="-228600" algn="ctr" rtl="0">
              <a:lnSpc>
                <a:spcPct val="90000"/>
              </a:lnSpc>
              <a:spcBef>
                <a:spcPts val="0"/>
              </a:spcBef>
              <a:spcAft>
                <a:spcPts val="0"/>
              </a:spcAft>
              <a:buClr>
                <a:schemeClr val="dk2"/>
              </a:buClr>
              <a:buSzPts val="1800"/>
              <a:buNone/>
              <a:defRPr sz="2000">
                <a:solidFill>
                  <a:schemeClr val="dk2"/>
                </a:solidFill>
                <a:latin typeface="Quattrocento Sans"/>
                <a:ea typeface="Quattrocento Sans"/>
                <a:cs typeface="Quattrocento Sans"/>
                <a:sym typeface="Quattrocento Sans"/>
              </a:defRPr>
            </a:lvl1pPr>
            <a:lvl2pPr marL="914400" lvl="1" indent="-228600" algn="l" rtl="0">
              <a:lnSpc>
                <a:spcPct val="90000"/>
              </a:lnSpc>
              <a:spcBef>
                <a:spcPts val="0"/>
              </a:spcBef>
              <a:spcAft>
                <a:spcPts val="0"/>
              </a:spcAft>
              <a:buClr>
                <a:srgbClr val="000000"/>
              </a:buClr>
              <a:buSzPts val="1600"/>
              <a:buNone/>
              <a:defRPr/>
            </a:lvl2pPr>
            <a:lvl3pPr marL="1371600" lvl="2" indent="-228600" algn="l" rtl="0">
              <a:lnSpc>
                <a:spcPct val="90000"/>
              </a:lnSpc>
              <a:spcBef>
                <a:spcPts val="0"/>
              </a:spcBef>
              <a:spcAft>
                <a:spcPts val="0"/>
              </a:spcAft>
              <a:buClr>
                <a:srgbClr val="000000"/>
              </a:buClr>
              <a:buSzPts val="1600"/>
              <a:buNone/>
              <a:defRPr/>
            </a:lvl3pPr>
            <a:lvl4pPr marL="1828800" lvl="3" indent="-228600" algn="l" rtl="0">
              <a:lnSpc>
                <a:spcPct val="90000"/>
              </a:lnSpc>
              <a:spcBef>
                <a:spcPts val="0"/>
              </a:spcBef>
              <a:spcAft>
                <a:spcPts val="0"/>
              </a:spcAft>
              <a:buClr>
                <a:srgbClr val="000000"/>
              </a:buClr>
              <a:buSzPts val="1600"/>
              <a:buNone/>
              <a:defRPr/>
            </a:lvl4pPr>
            <a:lvl5pPr marL="2286000" lvl="4" indent="-228600" algn="l" rtl="0">
              <a:lnSpc>
                <a:spcPct val="90000"/>
              </a:lnSpc>
              <a:spcBef>
                <a:spcPts val="0"/>
              </a:spcBef>
              <a:spcAft>
                <a:spcPts val="0"/>
              </a:spcAft>
              <a:buClr>
                <a:srgbClr val="000000"/>
              </a:buClr>
              <a:buSzPts val="1600"/>
              <a:buNone/>
              <a:defRPr/>
            </a:lvl5pPr>
            <a:lvl6pPr marL="2743200" lvl="5" indent="-342900" algn="l" rtl="0">
              <a:spcBef>
                <a:spcPts val="400"/>
              </a:spcBef>
              <a:spcAft>
                <a:spcPts val="0"/>
              </a:spcAft>
              <a:buClr>
                <a:schemeClr val="dk1"/>
              </a:buClr>
              <a:buSzPts val="1800"/>
              <a:buChar char="•"/>
              <a:defRPr/>
            </a:lvl6pPr>
            <a:lvl7pPr marL="3200400" lvl="6" indent="-342900" algn="l" rtl="0">
              <a:spcBef>
                <a:spcPts val="400"/>
              </a:spcBef>
              <a:spcAft>
                <a:spcPts val="0"/>
              </a:spcAft>
              <a:buClr>
                <a:schemeClr val="dk1"/>
              </a:buClr>
              <a:buSzPts val="1800"/>
              <a:buChar char="•"/>
              <a:defRPr/>
            </a:lvl7pPr>
            <a:lvl8pPr marL="3657600" lvl="7" indent="-342900" algn="l" rtl="0">
              <a:spcBef>
                <a:spcPts val="400"/>
              </a:spcBef>
              <a:spcAft>
                <a:spcPts val="0"/>
              </a:spcAft>
              <a:buClr>
                <a:schemeClr val="dk1"/>
              </a:buClr>
              <a:buSzPts val="1800"/>
              <a:buChar char="•"/>
              <a:defRPr/>
            </a:lvl8pPr>
            <a:lvl9pPr marL="4114800" lvl="8" indent="-342900" algn="l" rtl="0">
              <a:spcBef>
                <a:spcPts val="400"/>
              </a:spcBef>
              <a:spcAft>
                <a:spcPts val="0"/>
              </a:spcAft>
              <a:buClr>
                <a:schemeClr val="dk1"/>
              </a:buClr>
              <a:buSzPts val="1800"/>
              <a:buChar char="•"/>
              <a:defRPr/>
            </a:lvl9pPr>
          </a:lstStyle>
          <a:p>
            <a:endParaRPr/>
          </a:p>
        </p:txBody>
      </p:sp>
      <p:sp>
        <p:nvSpPr>
          <p:cNvPr id="4275" name="Google Shape;4275;p127"/>
          <p:cNvSpPr txBox="1">
            <a:spLocks noGrp="1"/>
          </p:cNvSpPr>
          <p:nvPr>
            <p:ph type="body" idx="2"/>
          </p:nvPr>
        </p:nvSpPr>
        <p:spPr>
          <a:xfrm>
            <a:off x="3849259" y="2135537"/>
            <a:ext cx="1596000" cy="2038800"/>
          </a:xfrm>
          <a:prstGeom prst="rect">
            <a:avLst/>
          </a:prstGeom>
          <a:noFill/>
          <a:ln>
            <a:noFill/>
          </a:ln>
        </p:spPr>
        <p:txBody>
          <a:bodyPr spcFirstLastPara="1" wrap="square" lIns="89625" tIns="0" rIns="0" bIns="0" anchor="ctr" anchorCtr="0"/>
          <a:lstStyle>
            <a:lvl1pPr marL="457200" lvl="0" indent="-228600" algn="ctr" rtl="0">
              <a:lnSpc>
                <a:spcPct val="90000"/>
              </a:lnSpc>
              <a:spcBef>
                <a:spcPts val="0"/>
              </a:spcBef>
              <a:spcAft>
                <a:spcPts val="0"/>
              </a:spcAft>
              <a:buClr>
                <a:schemeClr val="dk2"/>
              </a:buClr>
              <a:buSzPts val="1800"/>
              <a:buNone/>
              <a:defRPr sz="2000">
                <a:solidFill>
                  <a:schemeClr val="dk2"/>
                </a:solidFill>
                <a:latin typeface="Quattrocento Sans"/>
                <a:ea typeface="Quattrocento Sans"/>
                <a:cs typeface="Quattrocento Sans"/>
                <a:sym typeface="Quattrocento Sans"/>
              </a:defRPr>
            </a:lvl1pPr>
            <a:lvl2pPr marL="914400" lvl="1" indent="-228600" algn="l" rtl="0">
              <a:lnSpc>
                <a:spcPct val="90000"/>
              </a:lnSpc>
              <a:spcBef>
                <a:spcPts val="0"/>
              </a:spcBef>
              <a:spcAft>
                <a:spcPts val="0"/>
              </a:spcAft>
              <a:buClr>
                <a:srgbClr val="000000"/>
              </a:buClr>
              <a:buSzPts val="1600"/>
              <a:buNone/>
              <a:defRPr/>
            </a:lvl2pPr>
            <a:lvl3pPr marL="1371600" lvl="2" indent="-228600" algn="l" rtl="0">
              <a:lnSpc>
                <a:spcPct val="90000"/>
              </a:lnSpc>
              <a:spcBef>
                <a:spcPts val="0"/>
              </a:spcBef>
              <a:spcAft>
                <a:spcPts val="0"/>
              </a:spcAft>
              <a:buClr>
                <a:srgbClr val="000000"/>
              </a:buClr>
              <a:buSzPts val="1600"/>
              <a:buNone/>
              <a:defRPr/>
            </a:lvl3pPr>
            <a:lvl4pPr marL="1828800" lvl="3" indent="-228600" algn="l" rtl="0">
              <a:lnSpc>
                <a:spcPct val="90000"/>
              </a:lnSpc>
              <a:spcBef>
                <a:spcPts val="0"/>
              </a:spcBef>
              <a:spcAft>
                <a:spcPts val="0"/>
              </a:spcAft>
              <a:buClr>
                <a:srgbClr val="000000"/>
              </a:buClr>
              <a:buSzPts val="1600"/>
              <a:buNone/>
              <a:defRPr/>
            </a:lvl4pPr>
            <a:lvl5pPr marL="2286000" lvl="4" indent="-228600" algn="l" rtl="0">
              <a:lnSpc>
                <a:spcPct val="90000"/>
              </a:lnSpc>
              <a:spcBef>
                <a:spcPts val="0"/>
              </a:spcBef>
              <a:spcAft>
                <a:spcPts val="0"/>
              </a:spcAft>
              <a:buClr>
                <a:srgbClr val="000000"/>
              </a:buClr>
              <a:buSzPts val="1600"/>
              <a:buNone/>
              <a:defRPr/>
            </a:lvl5pPr>
            <a:lvl6pPr marL="2743200" lvl="5" indent="-342900" algn="l" rtl="0">
              <a:spcBef>
                <a:spcPts val="400"/>
              </a:spcBef>
              <a:spcAft>
                <a:spcPts val="0"/>
              </a:spcAft>
              <a:buClr>
                <a:schemeClr val="dk1"/>
              </a:buClr>
              <a:buSzPts val="1800"/>
              <a:buChar char="•"/>
              <a:defRPr/>
            </a:lvl6pPr>
            <a:lvl7pPr marL="3200400" lvl="6" indent="-342900" algn="l" rtl="0">
              <a:spcBef>
                <a:spcPts val="400"/>
              </a:spcBef>
              <a:spcAft>
                <a:spcPts val="0"/>
              </a:spcAft>
              <a:buClr>
                <a:schemeClr val="dk1"/>
              </a:buClr>
              <a:buSzPts val="1800"/>
              <a:buChar char="•"/>
              <a:defRPr/>
            </a:lvl7pPr>
            <a:lvl8pPr marL="3657600" lvl="7" indent="-342900" algn="l" rtl="0">
              <a:spcBef>
                <a:spcPts val="400"/>
              </a:spcBef>
              <a:spcAft>
                <a:spcPts val="0"/>
              </a:spcAft>
              <a:buClr>
                <a:schemeClr val="dk1"/>
              </a:buClr>
              <a:buSzPts val="1800"/>
              <a:buChar char="•"/>
              <a:defRPr/>
            </a:lvl8pPr>
            <a:lvl9pPr marL="4114800" lvl="8" indent="-342900" algn="l" rtl="0">
              <a:spcBef>
                <a:spcPts val="400"/>
              </a:spcBef>
              <a:spcAft>
                <a:spcPts val="0"/>
              </a:spcAft>
              <a:buClr>
                <a:schemeClr val="dk1"/>
              </a:buClr>
              <a:buSzPts val="1800"/>
              <a:buChar char="•"/>
              <a:defRPr/>
            </a:lvl9pPr>
          </a:lstStyle>
          <a:p>
            <a:endParaRPr/>
          </a:p>
        </p:txBody>
      </p:sp>
      <p:sp>
        <p:nvSpPr>
          <p:cNvPr id="4276" name="Google Shape;4276;p127"/>
          <p:cNvSpPr txBox="1">
            <a:spLocks noGrp="1"/>
          </p:cNvSpPr>
          <p:nvPr>
            <p:ph type="body" idx="3"/>
          </p:nvPr>
        </p:nvSpPr>
        <p:spPr>
          <a:xfrm>
            <a:off x="426426" y="4927922"/>
            <a:ext cx="2653500" cy="1307700"/>
          </a:xfrm>
          <a:prstGeom prst="rect">
            <a:avLst/>
          </a:prstGeom>
          <a:noFill/>
          <a:ln>
            <a:noFill/>
          </a:ln>
        </p:spPr>
        <p:txBody>
          <a:bodyPr spcFirstLastPara="1" wrap="square" lIns="0" tIns="0" rIns="0" bIns="0" anchor="t" anchorCtr="0"/>
          <a:lstStyle>
            <a:lvl1pPr marL="457200" lvl="0" indent="-228600" algn="l" rtl="0">
              <a:lnSpc>
                <a:spcPct val="100000"/>
              </a:lnSpc>
              <a:spcBef>
                <a:spcPts val="0"/>
              </a:spcBef>
              <a:spcAft>
                <a:spcPts val="0"/>
              </a:spcAft>
              <a:buClr>
                <a:schemeClr val="dk2"/>
              </a:buClr>
              <a:buSzPts val="1400"/>
              <a:buNone/>
              <a:defRPr sz="1600" b="1">
                <a:solidFill>
                  <a:schemeClr val="dk2"/>
                </a:solidFill>
                <a:latin typeface="Quattrocento Sans"/>
                <a:ea typeface="Quattrocento Sans"/>
                <a:cs typeface="Quattrocento Sans"/>
                <a:sym typeface="Quattrocento Sans"/>
              </a:defRPr>
            </a:lvl1pPr>
            <a:lvl2pPr marL="914400" marR="0" lvl="1" indent="-228600" algn="l" rtl="0">
              <a:lnSpc>
                <a:spcPct val="100000"/>
              </a:lnSpc>
              <a:spcBef>
                <a:spcPts val="800"/>
              </a:spcBef>
              <a:spcAft>
                <a:spcPts val="0"/>
              </a:spcAft>
              <a:buClr>
                <a:srgbClr val="000000"/>
              </a:buClr>
              <a:buSzPts val="1400"/>
              <a:buFont typeface="Arial"/>
              <a:buNone/>
              <a:defRPr sz="1600">
                <a:solidFill>
                  <a:srgbClr val="000000"/>
                </a:solidFill>
              </a:defRPr>
            </a:lvl2pPr>
            <a:lvl3pPr marL="1371600" lvl="2" indent="-228600" algn="l" rtl="0">
              <a:lnSpc>
                <a:spcPct val="90000"/>
              </a:lnSpc>
              <a:spcBef>
                <a:spcPts val="800"/>
              </a:spcBef>
              <a:spcAft>
                <a:spcPts val="0"/>
              </a:spcAft>
              <a:buClr>
                <a:srgbClr val="000000"/>
              </a:buClr>
              <a:buSzPts val="1400"/>
              <a:buNone/>
              <a:defRPr/>
            </a:lvl3pPr>
            <a:lvl4pPr marL="1828800" lvl="3" indent="-228600" algn="l" rtl="0">
              <a:lnSpc>
                <a:spcPct val="90000"/>
              </a:lnSpc>
              <a:spcBef>
                <a:spcPts val="0"/>
              </a:spcBef>
              <a:spcAft>
                <a:spcPts val="0"/>
              </a:spcAft>
              <a:buClr>
                <a:srgbClr val="000000"/>
              </a:buClr>
              <a:buSzPts val="1400"/>
              <a:buNone/>
              <a:defRPr/>
            </a:lvl4pPr>
            <a:lvl5pPr marL="2286000" lvl="4" indent="-228600" algn="l" rtl="0">
              <a:lnSpc>
                <a:spcPct val="90000"/>
              </a:lnSpc>
              <a:spcBef>
                <a:spcPts val="0"/>
              </a:spcBef>
              <a:spcAft>
                <a:spcPts val="0"/>
              </a:spcAft>
              <a:buClr>
                <a:srgbClr val="000000"/>
              </a:buClr>
              <a:buSzPts val="1400"/>
              <a:buNone/>
              <a:defRPr/>
            </a:lvl5pPr>
            <a:lvl6pPr marL="2743200" lvl="5" indent="-342900" algn="l" rtl="0">
              <a:spcBef>
                <a:spcPts val="400"/>
              </a:spcBef>
              <a:spcAft>
                <a:spcPts val="0"/>
              </a:spcAft>
              <a:buClr>
                <a:schemeClr val="dk1"/>
              </a:buClr>
              <a:buSzPts val="1800"/>
              <a:buChar char="•"/>
              <a:defRPr/>
            </a:lvl6pPr>
            <a:lvl7pPr marL="3200400" lvl="6" indent="-342900" algn="l" rtl="0">
              <a:spcBef>
                <a:spcPts val="400"/>
              </a:spcBef>
              <a:spcAft>
                <a:spcPts val="0"/>
              </a:spcAft>
              <a:buClr>
                <a:schemeClr val="dk1"/>
              </a:buClr>
              <a:buSzPts val="1800"/>
              <a:buChar char="•"/>
              <a:defRPr/>
            </a:lvl7pPr>
            <a:lvl8pPr marL="3657600" lvl="7" indent="-342900" algn="l" rtl="0">
              <a:spcBef>
                <a:spcPts val="400"/>
              </a:spcBef>
              <a:spcAft>
                <a:spcPts val="0"/>
              </a:spcAft>
              <a:buClr>
                <a:schemeClr val="dk1"/>
              </a:buClr>
              <a:buSzPts val="1800"/>
              <a:buChar char="•"/>
              <a:defRPr/>
            </a:lvl8pPr>
            <a:lvl9pPr marL="4114800" lvl="8" indent="-342900" algn="l" rtl="0">
              <a:spcBef>
                <a:spcPts val="400"/>
              </a:spcBef>
              <a:spcAft>
                <a:spcPts val="0"/>
              </a:spcAft>
              <a:buClr>
                <a:schemeClr val="dk1"/>
              </a:buClr>
              <a:buSzPts val="1800"/>
              <a:buChar char="•"/>
              <a:defRPr/>
            </a:lvl9pPr>
          </a:lstStyle>
          <a:p>
            <a:endParaRPr/>
          </a:p>
        </p:txBody>
      </p:sp>
      <p:sp>
        <p:nvSpPr>
          <p:cNvPr id="4277" name="Google Shape;4277;p127"/>
          <p:cNvSpPr txBox="1">
            <a:spLocks noGrp="1"/>
          </p:cNvSpPr>
          <p:nvPr>
            <p:ph type="body" idx="4"/>
          </p:nvPr>
        </p:nvSpPr>
        <p:spPr>
          <a:xfrm>
            <a:off x="3320634" y="4927922"/>
            <a:ext cx="2653500" cy="1307700"/>
          </a:xfrm>
          <a:prstGeom prst="rect">
            <a:avLst/>
          </a:prstGeom>
          <a:noFill/>
          <a:ln>
            <a:noFill/>
          </a:ln>
        </p:spPr>
        <p:txBody>
          <a:bodyPr spcFirstLastPara="1" wrap="square" lIns="0" tIns="0" rIns="0" bIns="0" anchor="t" anchorCtr="0"/>
          <a:lstStyle>
            <a:lvl1pPr marL="457200" lvl="0" indent="-228600" algn="l" rtl="0">
              <a:lnSpc>
                <a:spcPct val="100000"/>
              </a:lnSpc>
              <a:spcBef>
                <a:spcPts val="0"/>
              </a:spcBef>
              <a:spcAft>
                <a:spcPts val="0"/>
              </a:spcAft>
              <a:buClr>
                <a:schemeClr val="dk2"/>
              </a:buClr>
              <a:buSzPts val="1400"/>
              <a:buNone/>
              <a:defRPr sz="1600">
                <a:solidFill>
                  <a:schemeClr val="dk2"/>
                </a:solidFill>
                <a:latin typeface="Quattrocento Sans"/>
                <a:ea typeface="Quattrocento Sans"/>
                <a:cs typeface="Quattrocento Sans"/>
                <a:sym typeface="Quattrocento Sans"/>
              </a:defRPr>
            </a:lvl1pPr>
            <a:lvl2pPr marL="914400" marR="0" lvl="1" indent="-228600" algn="l" rtl="0">
              <a:lnSpc>
                <a:spcPct val="100000"/>
              </a:lnSpc>
              <a:spcBef>
                <a:spcPts val="800"/>
              </a:spcBef>
              <a:spcAft>
                <a:spcPts val="0"/>
              </a:spcAft>
              <a:buClr>
                <a:srgbClr val="000000"/>
              </a:buClr>
              <a:buSzPts val="1400"/>
              <a:buFont typeface="Arial"/>
              <a:buNone/>
              <a:defRPr sz="1600">
                <a:solidFill>
                  <a:srgbClr val="000000"/>
                </a:solidFill>
              </a:defRPr>
            </a:lvl2pPr>
            <a:lvl3pPr marL="1371600" lvl="2" indent="-228600" algn="l" rtl="0">
              <a:lnSpc>
                <a:spcPct val="90000"/>
              </a:lnSpc>
              <a:spcBef>
                <a:spcPts val="800"/>
              </a:spcBef>
              <a:spcAft>
                <a:spcPts val="0"/>
              </a:spcAft>
              <a:buClr>
                <a:srgbClr val="000000"/>
              </a:buClr>
              <a:buSzPts val="1400"/>
              <a:buNone/>
              <a:defRPr/>
            </a:lvl3pPr>
            <a:lvl4pPr marL="1828800" lvl="3" indent="-228600" algn="l" rtl="0">
              <a:lnSpc>
                <a:spcPct val="90000"/>
              </a:lnSpc>
              <a:spcBef>
                <a:spcPts val="0"/>
              </a:spcBef>
              <a:spcAft>
                <a:spcPts val="0"/>
              </a:spcAft>
              <a:buClr>
                <a:srgbClr val="000000"/>
              </a:buClr>
              <a:buSzPts val="1400"/>
              <a:buNone/>
              <a:defRPr/>
            </a:lvl4pPr>
            <a:lvl5pPr marL="2286000" lvl="4" indent="-228600" algn="l" rtl="0">
              <a:lnSpc>
                <a:spcPct val="90000"/>
              </a:lnSpc>
              <a:spcBef>
                <a:spcPts val="0"/>
              </a:spcBef>
              <a:spcAft>
                <a:spcPts val="0"/>
              </a:spcAft>
              <a:buClr>
                <a:srgbClr val="000000"/>
              </a:buClr>
              <a:buSzPts val="1400"/>
              <a:buNone/>
              <a:defRPr/>
            </a:lvl5pPr>
            <a:lvl6pPr marL="2743200" lvl="5" indent="-342900" algn="l" rtl="0">
              <a:spcBef>
                <a:spcPts val="400"/>
              </a:spcBef>
              <a:spcAft>
                <a:spcPts val="0"/>
              </a:spcAft>
              <a:buClr>
                <a:schemeClr val="dk1"/>
              </a:buClr>
              <a:buSzPts val="1800"/>
              <a:buChar char="•"/>
              <a:defRPr/>
            </a:lvl6pPr>
            <a:lvl7pPr marL="3200400" lvl="6" indent="-342900" algn="l" rtl="0">
              <a:spcBef>
                <a:spcPts val="400"/>
              </a:spcBef>
              <a:spcAft>
                <a:spcPts val="0"/>
              </a:spcAft>
              <a:buClr>
                <a:schemeClr val="dk1"/>
              </a:buClr>
              <a:buSzPts val="1800"/>
              <a:buChar char="•"/>
              <a:defRPr/>
            </a:lvl7pPr>
            <a:lvl8pPr marL="3657600" lvl="7" indent="-342900" algn="l" rtl="0">
              <a:spcBef>
                <a:spcPts val="400"/>
              </a:spcBef>
              <a:spcAft>
                <a:spcPts val="0"/>
              </a:spcAft>
              <a:buClr>
                <a:schemeClr val="dk1"/>
              </a:buClr>
              <a:buSzPts val="1800"/>
              <a:buChar char="•"/>
              <a:defRPr/>
            </a:lvl8pPr>
            <a:lvl9pPr marL="4114800" lvl="8" indent="-342900" algn="l" rtl="0">
              <a:spcBef>
                <a:spcPts val="400"/>
              </a:spcBef>
              <a:spcAft>
                <a:spcPts val="0"/>
              </a:spcAft>
              <a:buClr>
                <a:schemeClr val="dk1"/>
              </a:buClr>
              <a:buSzPts val="1800"/>
              <a:buChar char="•"/>
              <a:defRPr/>
            </a:lvl9pPr>
          </a:lstStyle>
          <a:p>
            <a:endParaRPr/>
          </a:p>
        </p:txBody>
      </p:sp>
      <p:sp>
        <p:nvSpPr>
          <p:cNvPr id="4278" name="Google Shape;4278;p127"/>
          <p:cNvSpPr txBox="1">
            <a:spLocks noGrp="1"/>
          </p:cNvSpPr>
          <p:nvPr>
            <p:ph type="body" idx="5"/>
          </p:nvPr>
        </p:nvSpPr>
        <p:spPr>
          <a:xfrm>
            <a:off x="6214840" y="4927922"/>
            <a:ext cx="2653500" cy="1307700"/>
          </a:xfrm>
          <a:prstGeom prst="rect">
            <a:avLst/>
          </a:prstGeom>
          <a:noFill/>
          <a:ln>
            <a:noFill/>
          </a:ln>
        </p:spPr>
        <p:txBody>
          <a:bodyPr spcFirstLastPara="1" wrap="square" lIns="0" tIns="0" rIns="0" bIns="0" anchor="t" anchorCtr="0"/>
          <a:lstStyle>
            <a:lvl1pPr marL="457200" lvl="0" indent="-228600" algn="l" rtl="0">
              <a:lnSpc>
                <a:spcPct val="100000"/>
              </a:lnSpc>
              <a:spcBef>
                <a:spcPts val="0"/>
              </a:spcBef>
              <a:spcAft>
                <a:spcPts val="0"/>
              </a:spcAft>
              <a:buClr>
                <a:schemeClr val="dk2"/>
              </a:buClr>
              <a:buSzPts val="1400"/>
              <a:buNone/>
              <a:defRPr sz="1600">
                <a:solidFill>
                  <a:schemeClr val="dk2"/>
                </a:solidFill>
                <a:latin typeface="Quattrocento Sans"/>
                <a:ea typeface="Quattrocento Sans"/>
                <a:cs typeface="Quattrocento Sans"/>
                <a:sym typeface="Quattrocento Sans"/>
              </a:defRPr>
            </a:lvl1pPr>
            <a:lvl2pPr marL="914400" marR="0" lvl="1" indent="-228600" algn="l" rtl="0">
              <a:lnSpc>
                <a:spcPct val="100000"/>
              </a:lnSpc>
              <a:spcBef>
                <a:spcPts val="800"/>
              </a:spcBef>
              <a:spcAft>
                <a:spcPts val="0"/>
              </a:spcAft>
              <a:buClr>
                <a:srgbClr val="000000"/>
              </a:buClr>
              <a:buSzPts val="1400"/>
              <a:buFont typeface="Arial"/>
              <a:buNone/>
              <a:defRPr sz="1600">
                <a:solidFill>
                  <a:srgbClr val="000000"/>
                </a:solidFill>
              </a:defRPr>
            </a:lvl2pPr>
            <a:lvl3pPr marL="1371600" lvl="2" indent="-228600" algn="l" rtl="0">
              <a:lnSpc>
                <a:spcPct val="90000"/>
              </a:lnSpc>
              <a:spcBef>
                <a:spcPts val="800"/>
              </a:spcBef>
              <a:spcAft>
                <a:spcPts val="0"/>
              </a:spcAft>
              <a:buClr>
                <a:srgbClr val="000000"/>
              </a:buClr>
              <a:buSzPts val="1400"/>
              <a:buNone/>
              <a:defRPr/>
            </a:lvl3pPr>
            <a:lvl4pPr marL="1828800" lvl="3" indent="-228600" algn="l" rtl="0">
              <a:lnSpc>
                <a:spcPct val="90000"/>
              </a:lnSpc>
              <a:spcBef>
                <a:spcPts val="0"/>
              </a:spcBef>
              <a:spcAft>
                <a:spcPts val="0"/>
              </a:spcAft>
              <a:buClr>
                <a:srgbClr val="000000"/>
              </a:buClr>
              <a:buSzPts val="1400"/>
              <a:buNone/>
              <a:defRPr/>
            </a:lvl4pPr>
            <a:lvl5pPr marL="2286000" lvl="4" indent="-228600" algn="l" rtl="0">
              <a:lnSpc>
                <a:spcPct val="90000"/>
              </a:lnSpc>
              <a:spcBef>
                <a:spcPts val="0"/>
              </a:spcBef>
              <a:spcAft>
                <a:spcPts val="0"/>
              </a:spcAft>
              <a:buClr>
                <a:srgbClr val="000000"/>
              </a:buClr>
              <a:buSzPts val="1400"/>
              <a:buNone/>
              <a:defRPr/>
            </a:lvl5pPr>
            <a:lvl6pPr marL="2743200" lvl="5" indent="-342900" algn="l" rtl="0">
              <a:spcBef>
                <a:spcPts val="400"/>
              </a:spcBef>
              <a:spcAft>
                <a:spcPts val="0"/>
              </a:spcAft>
              <a:buClr>
                <a:schemeClr val="dk1"/>
              </a:buClr>
              <a:buSzPts val="1800"/>
              <a:buChar char="•"/>
              <a:defRPr/>
            </a:lvl6pPr>
            <a:lvl7pPr marL="3200400" lvl="6" indent="-342900" algn="l" rtl="0">
              <a:spcBef>
                <a:spcPts val="400"/>
              </a:spcBef>
              <a:spcAft>
                <a:spcPts val="0"/>
              </a:spcAft>
              <a:buClr>
                <a:schemeClr val="dk1"/>
              </a:buClr>
              <a:buSzPts val="1800"/>
              <a:buChar char="•"/>
              <a:defRPr/>
            </a:lvl7pPr>
            <a:lvl8pPr marL="3657600" lvl="7" indent="-342900" algn="l" rtl="0">
              <a:spcBef>
                <a:spcPts val="400"/>
              </a:spcBef>
              <a:spcAft>
                <a:spcPts val="0"/>
              </a:spcAft>
              <a:buClr>
                <a:schemeClr val="dk1"/>
              </a:buClr>
              <a:buSzPts val="1800"/>
              <a:buChar char="•"/>
              <a:defRPr/>
            </a:lvl8pPr>
            <a:lvl9pPr marL="4114800" lvl="8" indent="-342900" algn="l" rtl="0">
              <a:spcBef>
                <a:spcPts val="400"/>
              </a:spcBef>
              <a:spcAft>
                <a:spcPts val="0"/>
              </a:spcAft>
              <a:buClr>
                <a:schemeClr val="dk1"/>
              </a:buClr>
              <a:buSzPts val="1800"/>
              <a:buChar char="•"/>
              <a:defRPr/>
            </a:lvl9pPr>
          </a:lstStyle>
          <a:p>
            <a:endParaRPr/>
          </a:p>
        </p:txBody>
      </p:sp>
      <p:sp>
        <p:nvSpPr>
          <p:cNvPr id="4279" name="Google Shape;4279;p127"/>
          <p:cNvSpPr txBox="1">
            <a:spLocks noGrp="1"/>
          </p:cNvSpPr>
          <p:nvPr>
            <p:ph type="body" idx="6"/>
          </p:nvPr>
        </p:nvSpPr>
        <p:spPr>
          <a:xfrm>
            <a:off x="6743466" y="2135537"/>
            <a:ext cx="1596000" cy="2038800"/>
          </a:xfrm>
          <a:prstGeom prst="rect">
            <a:avLst/>
          </a:prstGeom>
          <a:noFill/>
          <a:ln>
            <a:noFill/>
          </a:ln>
        </p:spPr>
        <p:txBody>
          <a:bodyPr spcFirstLastPara="1" wrap="square" lIns="89625" tIns="0" rIns="0" bIns="0" anchor="ctr" anchorCtr="0"/>
          <a:lstStyle>
            <a:lvl1pPr marL="457200" lvl="0" indent="-228600" algn="ctr" rtl="0">
              <a:lnSpc>
                <a:spcPct val="90000"/>
              </a:lnSpc>
              <a:spcBef>
                <a:spcPts val="0"/>
              </a:spcBef>
              <a:spcAft>
                <a:spcPts val="0"/>
              </a:spcAft>
              <a:buClr>
                <a:schemeClr val="dk2"/>
              </a:buClr>
              <a:buSzPts val="1800"/>
              <a:buNone/>
              <a:defRPr sz="2000">
                <a:solidFill>
                  <a:schemeClr val="dk2"/>
                </a:solidFill>
                <a:latin typeface="Quattrocento Sans"/>
                <a:ea typeface="Quattrocento Sans"/>
                <a:cs typeface="Quattrocento Sans"/>
                <a:sym typeface="Quattrocento Sans"/>
              </a:defRPr>
            </a:lvl1pPr>
            <a:lvl2pPr marL="914400" lvl="1" indent="-228600" algn="l" rtl="0">
              <a:lnSpc>
                <a:spcPct val="90000"/>
              </a:lnSpc>
              <a:spcBef>
                <a:spcPts val="0"/>
              </a:spcBef>
              <a:spcAft>
                <a:spcPts val="0"/>
              </a:spcAft>
              <a:buClr>
                <a:srgbClr val="000000"/>
              </a:buClr>
              <a:buSzPts val="1600"/>
              <a:buNone/>
              <a:defRPr/>
            </a:lvl2pPr>
            <a:lvl3pPr marL="1371600" lvl="2" indent="-228600" algn="l" rtl="0">
              <a:lnSpc>
                <a:spcPct val="90000"/>
              </a:lnSpc>
              <a:spcBef>
                <a:spcPts val="0"/>
              </a:spcBef>
              <a:spcAft>
                <a:spcPts val="0"/>
              </a:spcAft>
              <a:buClr>
                <a:srgbClr val="000000"/>
              </a:buClr>
              <a:buSzPts val="1600"/>
              <a:buNone/>
              <a:defRPr/>
            </a:lvl3pPr>
            <a:lvl4pPr marL="1828800" lvl="3" indent="-228600" algn="l" rtl="0">
              <a:lnSpc>
                <a:spcPct val="90000"/>
              </a:lnSpc>
              <a:spcBef>
                <a:spcPts val="0"/>
              </a:spcBef>
              <a:spcAft>
                <a:spcPts val="0"/>
              </a:spcAft>
              <a:buClr>
                <a:srgbClr val="000000"/>
              </a:buClr>
              <a:buSzPts val="1600"/>
              <a:buNone/>
              <a:defRPr/>
            </a:lvl4pPr>
            <a:lvl5pPr marL="2286000" lvl="4" indent="-228600" algn="l" rtl="0">
              <a:lnSpc>
                <a:spcPct val="90000"/>
              </a:lnSpc>
              <a:spcBef>
                <a:spcPts val="0"/>
              </a:spcBef>
              <a:spcAft>
                <a:spcPts val="0"/>
              </a:spcAft>
              <a:buClr>
                <a:srgbClr val="000000"/>
              </a:buClr>
              <a:buSzPts val="1600"/>
              <a:buNone/>
              <a:defRPr/>
            </a:lvl5pPr>
            <a:lvl6pPr marL="2743200" lvl="5" indent="-342900" algn="l" rtl="0">
              <a:spcBef>
                <a:spcPts val="400"/>
              </a:spcBef>
              <a:spcAft>
                <a:spcPts val="0"/>
              </a:spcAft>
              <a:buClr>
                <a:schemeClr val="dk1"/>
              </a:buClr>
              <a:buSzPts val="1800"/>
              <a:buChar char="•"/>
              <a:defRPr/>
            </a:lvl6pPr>
            <a:lvl7pPr marL="3200400" lvl="6" indent="-342900" algn="l" rtl="0">
              <a:spcBef>
                <a:spcPts val="400"/>
              </a:spcBef>
              <a:spcAft>
                <a:spcPts val="0"/>
              </a:spcAft>
              <a:buClr>
                <a:schemeClr val="dk1"/>
              </a:buClr>
              <a:buSzPts val="1800"/>
              <a:buChar char="•"/>
              <a:defRPr/>
            </a:lvl7pPr>
            <a:lvl8pPr marL="3657600" lvl="7" indent="-342900" algn="l" rtl="0">
              <a:spcBef>
                <a:spcPts val="400"/>
              </a:spcBef>
              <a:spcAft>
                <a:spcPts val="0"/>
              </a:spcAft>
              <a:buClr>
                <a:schemeClr val="dk1"/>
              </a:buClr>
              <a:buSzPts val="1800"/>
              <a:buChar char="•"/>
              <a:defRPr/>
            </a:lvl8pPr>
            <a:lvl9pPr marL="4114800" lvl="8" indent="-342900" algn="l" rtl="0">
              <a:spcBef>
                <a:spcPts val="400"/>
              </a:spcBef>
              <a:spcAft>
                <a:spcPts val="0"/>
              </a:spcAft>
              <a:buClr>
                <a:schemeClr val="dk1"/>
              </a:buClr>
              <a:buSzPts val="1800"/>
              <a:buChar char="•"/>
              <a:defRPr/>
            </a:lvl9pPr>
          </a:lstStyle>
          <a:p>
            <a:endParaRPr/>
          </a:p>
        </p:txBody>
      </p:sp>
      <p:sp>
        <p:nvSpPr>
          <p:cNvPr id="4280" name="Google Shape;4280;p127"/>
          <p:cNvSpPr txBox="1">
            <a:spLocks noGrp="1"/>
          </p:cNvSpPr>
          <p:nvPr>
            <p:ph type="body" idx="7"/>
          </p:nvPr>
        </p:nvSpPr>
        <p:spPr>
          <a:xfrm>
            <a:off x="9637673" y="2135537"/>
            <a:ext cx="1596000" cy="2038800"/>
          </a:xfrm>
          <a:prstGeom prst="rect">
            <a:avLst/>
          </a:prstGeom>
          <a:noFill/>
          <a:ln>
            <a:noFill/>
          </a:ln>
        </p:spPr>
        <p:txBody>
          <a:bodyPr spcFirstLastPara="1" wrap="square" lIns="89625" tIns="0" rIns="0" bIns="0" anchor="ctr" anchorCtr="0"/>
          <a:lstStyle>
            <a:lvl1pPr marL="457200" lvl="0" indent="-228600" algn="ctr" rtl="0">
              <a:lnSpc>
                <a:spcPct val="90000"/>
              </a:lnSpc>
              <a:spcBef>
                <a:spcPts val="0"/>
              </a:spcBef>
              <a:spcAft>
                <a:spcPts val="0"/>
              </a:spcAft>
              <a:buClr>
                <a:schemeClr val="dk2"/>
              </a:buClr>
              <a:buSzPts val="1800"/>
              <a:buNone/>
              <a:defRPr sz="2000">
                <a:solidFill>
                  <a:schemeClr val="dk2"/>
                </a:solidFill>
                <a:latin typeface="Quattrocento Sans"/>
                <a:ea typeface="Quattrocento Sans"/>
                <a:cs typeface="Quattrocento Sans"/>
                <a:sym typeface="Quattrocento Sans"/>
              </a:defRPr>
            </a:lvl1pPr>
            <a:lvl2pPr marL="914400" lvl="1" indent="-228600" algn="l" rtl="0">
              <a:lnSpc>
                <a:spcPct val="90000"/>
              </a:lnSpc>
              <a:spcBef>
                <a:spcPts val="0"/>
              </a:spcBef>
              <a:spcAft>
                <a:spcPts val="0"/>
              </a:spcAft>
              <a:buClr>
                <a:srgbClr val="000000"/>
              </a:buClr>
              <a:buSzPts val="1600"/>
              <a:buNone/>
              <a:defRPr/>
            </a:lvl2pPr>
            <a:lvl3pPr marL="1371600" lvl="2" indent="-228600" algn="l" rtl="0">
              <a:lnSpc>
                <a:spcPct val="90000"/>
              </a:lnSpc>
              <a:spcBef>
                <a:spcPts val="0"/>
              </a:spcBef>
              <a:spcAft>
                <a:spcPts val="0"/>
              </a:spcAft>
              <a:buClr>
                <a:srgbClr val="000000"/>
              </a:buClr>
              <a:buSzPts val="1600"/>
              <a:buNone/>
              <a:defRPr/>
            </a:lvl3pPr>
            <a:lvl4pPr marL="1828800" lvl="3" indent="-228600" algn="l" rtl="0">
              <a:lnSpc>
                <a:spcPct val="90000"/>
              </a:lnSpc>
              <a:spcBef>
                <a:spcPts val="0"/>
              </a:spcBef>
              <a:spcAft>
                <a:spcPts val="0"/>
              </a:spcAft>
              <a:buClr>
                <a:srgbClr val="000000"/>
              </a:buClr>
              <a:buSzPts val="1600"/>
              <a:buNone/>
              <a:defRPr/>
            </a:lvl4pPr>
            <a:lvl5pPr marL="2286000" lvl="4" indent="-228600" algn="l" rtl="0">
              <a:lnSpc>
                <a:spcPct val="90000"/>
              </a:lnSpc>
              <a:spcBef>
                <a:spcPts val="0"/>
              </a:spcBef>
              <a:spcAft>
                <a:spcPts val="0"/>
              </a:spcAft>
              <a:buClr>
                <a:srgbClr val="000000"/>
              </a:buClr>
              <a:buSzPts val="1600"/>
              <a:buNone/>
              <a:defRPr/>
            </a:lvl5pPr>
            <a:lvl6pPr marL="2743200" lvl="5" indent="-342900" algn="l" rtl="0">
              <a:spcBef>
                <a:spcPts val="400"/>
              </a:spcBef>
              <a:spcAft>
                <a:spcPts val="0"/>
              </a:spcAft>
              <a:buClr>
                <a:schemeClr val="dk1"/>
              </a:buClr>
              <a:buSzPts val="1800"/>
              <a:buChar char="•"/>
              <a:defRPr/>
            </a:lvl6pPr>
            <a:lvl7pPr marL="3200400" lvl="6" indent="-342900" algn="l" rtl="0">
              <a:spcBef>
                <a:spcPts val="400"/>
              </a:spcBef>
              <a:spcAft>
                <a:spcPts val="0"/>
              </a:spcAft>
              <a:buClr>
                <a:schemeClr val="dk1"/>
              </a:buClr>
              <a:buSzPts val="1800"/>
              <a:buChar char="•"/>
              <a:defRPr/>
            </a:lvl7pPr>
            <a:lvl8pPr marL="3657600" lvl="7" indent="-342900" algn="l" rtl="0">
              <a:spcBef>
                <a:spcPts val="400"/>
              </a:spcBef>
              <a:spcAft>
                <a:spcPts val="0"/>
              </a:spcAft>
              <a:buClr>
                <a:schemeClr val="dk1"/>
              </a:buClr>
              <a:buSzPts val="1800"/>
              <a:buChar char="•"/>
              <a:defRPr/>
            </a:lvl8pPr>
            <a:lvl9pPr marL="4114800" lvl="8" indent="-342900" algn="l" rtl="0">
              <a:spcBef>
                <a:spcPts val="400"/>
              </a:spcBef>
              <a:spcAft>
                <a:spcPts val="0"/>
              </a:spcAft>
              <a:buClr>
                <a:schemeClr val="dk1"/>
              </a:buClr>
              <a:buSzPts val="1800"/>
              <a:buChar char="•"/>
              <a:defRPr/>
            </a:lvl9pPr>
          </a:lstStyle>
          <a:p>
            <a:endParaRPr/>
          </a:p>
        </p:txBody>
      </p:sp>
      <p:sp>
        <p:nvSpPr>
          <p:cNvPr id="4281" name="Google Shape;4281;p127"/>
          <p:cNvSpPr txBox="1">
            <a:spLocks noGrp="1"/>
          </p:cNvSpPr>
          <p:nvPr>
            <p:ph type="body" idx="8"/>
          </p:nvPr>
        </p:nvSpPr>
        <p:spPr>
          <a:xfrm>
            <a:off x="9109047" y="4927922"/>
            <a:ext cx="2653500" cy="1307700"/>
          </a:xfrm>
          <a:prstGeom prst="rect">
            <a:avLst/>
          </a:prstGeom>
          <a:noFill/>
          <a:ln>
            <a:noFill/>
          </a:ln>
        </p:spPr>
        <p:txBody>
          <a:bodyPr spcFirstLastPara="1" wrap="square" lIns="0" tIns="0" rIns="0" bIns="0" anchor="t" anchorCtr="0"/>
          <a:lstStyle>
            <a:lvl1pPr marL="457200" lvl="0" indent="-228600" algn="l" rtl="0">
              <a:lnSpc>
                <a:spcPct val="100000"/>
              </a:lnSpc>
              <a:spcBef>
                <a:spcPts val="0"/>
              </a:spcBef>
              <a:spcAft>
                <a:spcPts val="0"/>
              </a:spcAft>
              <a:buClr>
                <a:schemeClr val="dk2"/>
              </a:buClr>
              <a:buSzPts val="1400"/>
              <a:buNone/>
              <a:defRPr sz="1600">
                <a:solidFill>
                  <a:schemeClr val="dk2"/>
                </a:solidFill>
                <a:latin typeface="Quattrocento Sans"/>
                <a:ea typeface="Quattrocento Sans"/>
                <a:cs typeface="Quattrocento Sans"/>
                <a:sym typeface="Quattrocento Sans"/>
              </a:defRPr>
            </a:lvl1pPr>
            <a:lvl2pPr marL="914400" marR="0" lvl="1" indent="-228600" algn="l" rtl="0">
              <a:lnSpc>
                <a:spcPct val="100000"/>
              </a:lnSpc>
              <a:spcBef>
                <a:spcPts val="800"/>
              </a:spcBef>
              <a:spcAft>
                <a:spcPts val="0"/>
              </a:spcAft>
              <a:buClr>
                <a:srgbClr val="000000"/>
              </a:buClr>
              <a:buSzPts val="1400"/>
              <a:buFont typeface="Arial"/>
              <a:buNone/>
              <a:defRPr sz="1600">
                <a:solidFill>
                  <a:srgbClr val="000000"/>
                </a:solidFill>
              </a:defRPr>
            </a:lvl2pPr>
            <a:lvl3pPr marL="1371600" lvl="2" indent="-228600" algn="l" rtl="0">
              <a:lnSpc>
                <a:spcPct val="90000"/>
              </a:lnSpc>
              <a:spcBef>
                <a:spcPts val="800"/>
              </a:spcBef>
              <a:spcAft>
                <a:spcPts val="0"/>
              </a:spcAft>
              <a:buClr>
                <a:srgbClr val="000000"/>
              </a:buClr>
              <a:buSzPts val="1400"/>
              <a:buNone/>
              <a:defRPr/>
            </a:lvl3pPr>
            <a:lvl4pPr marL="1828800" lvl="3" indent="-228600" algn="l" rtl="0">
              <a:lnSpc>
                <a:spcPct val="90000"/>
              </a:lnSpc>
              <a:spcBef>
                <a:spcPts val="0"/>
              </a:spcBef>
              <a:spcAft>
                <a:spcPts val="0"/>
              </a:spcAft>
              <a:buClr>
                <a:srgbClr val="000000"/>
              </a:buClr>
              <a:buSzPts val="1400"/>
              <a:buNone/>
              <a:defRPr/>
            </a:lvl4pPr>
            <a:lvl5pPr marL="2286000" lvl="4" indent="-228600" algn="l" rtl="0">
              <a:lnSpc>
                <a:spcPct val="90000"/>
              </a:lnSpc>
              <a:spcBef>
                <a:spcPts val="0"/>
              </a:spcBef>
              <a:spcAft>
                <a:spcPts val="0"/>
              </a:spcAft>
              <a:buClr>
                <a:srgbClr val="000000"/>
              </a:buClr>
              <a:buSzPts val="1400"/>
              <a:buNone/>
              <a:defRPr/>
            </a:lvl5pPr>
            <a:lvl6pPr marL="2743200" lvl="5" indent="-342900" algn="l" rtl="0">
              <a:spcBef>
                <a:spcPts val="400"/>
              </a:spcBef>
              <a:spcAft>
                <a:spcPts val="0"/>
              </a:spcAft>
              <a:buClr>
                <a:schemeClr val="dk1"/>
              </a:buClr>
              <a:buSzPts val="1800"/>
              <a:buChar char="•"/>
              <a:defRPr/>
            </a:lvl6pPr>
            <a:lvl7pPr marL="3200400" lvl="6" indent="-342900" algn="l" rtl="0">
              <a:spcBef>
                <a:spcPts val="400"/>
              </a:spcBef>
              <a:spcAft>
                <a:spcPts val="0"/>
              </a:spcAft>
              <a:buClr>
                <a:schemeClr val="dk1"/>
              </a:buClr>
              <a:buSzPts val="1800"/>
              <a:buChar char="•"/>
              <a:defRPr/>
            </a:lvl7pPr>
            <a:lvl8pPr marL="3657600" lvl="7" indent="-342900" algn="l" rtl="0">
              <a:spcBef>
                <a:spcPts val="400"/>
              </a:spcBef>
              <a:spcAft>
                <a:spcPts val="0"/>
              </a:spcAft>
              <a:buClr>
                <a:schemeClr val="dk1"/>
              </a:buClr>
              <a:buSzPts val="1800"/>
              <a:buChar char="•"/>
              <a:defRPr/>
            </a:lvl8pPr>
            <a:lvl9pPr marL="4114800" lvl="8" indent="-342900" algn="l" rtl="0">
              <a:spcBef>
                <a:spcPts val="400"/>
              </a:spcBef>
              <a:spcAft>
                <a:spcPts val="0"/>
              </a:spcAft>
              <a:buClr>
                <a:schemeClr val="dk1"/>
              </a:buClr>
              <a:buSzPts val="1800"/>
              <a:buChar char="•"/>
              <a:defRPr/>
            </a:lvl9pPr>
          </a:lstStyle>
          <a:p>
            <a:endParaRPr/>
          </a:p>
        </p:txBody>
      </p:sp>
    </p:spTree>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matchingName="Table layout">
  <p:cSld name="Table layout">
    <p:spTree>
      <p:nvGrpSpPr>
        <p:cNvPr id="1" name="Shape 4282"/>
        <p:cNvGrpSpPr/>
        <p:nvPr/>
      </p:nvGrpSpPr>
      <p:grpSpPr>
        <a:xfrm>
          <a:off x="0" y="0"/>
          <a:ext cx="0" cy="0"/>
          <a:chOff x="0" y="0"/>
          <a:chExt cx="0" cy="0"/>
        </a:xfrm>
      </p:grpSpPr>
      <p:sp>
        <p:nvSpPr>
          <p:cNvPr id="4283" name="Google Shape;4283;p128"/>
          <p:cNvSpPr txBox="1">
            <a:spLocks noGrp="1"/>
          </p:cNvSpPr>
          <p:nvPr>
            <p:ph type="title"/>
          </p:nvPr>
        </p:nvSpPr>
        <p:spPr>
          <a:xfrm>
            <a:off x="426424" y="440496"/>
            <a:ext cx="11335800" cy="739500"/>
          </a:xfrm>
          <a:prstGeom prst="rect">
            <a:avLst/>
          </a:prstGeom>
          <a:noFill/>
          <a:ln>
            <a:noFill/>
          </a:ln>
        </p:spPr>
        <p:txBody>
          <a:bodyPr spcFirstLastPara="1" wrap="square" lIns="0" tIns="161350" rIns="0" bIns="0" anchor="t" anchorCtr="0"/>
          <a:lstStyle>
            <a:lvl1pPr lvl="0" algn="l" rtl="0">
              <a:lnSpc>
                <a:spcPct val="90000"/>
              </a:lnSpc>
              <a:spcBef>
                <a:spcPts val="0"/>
              </a:spcBef>
              <a:spcAft>
                <a:spcPts val="0"/>
              </a:spcAft>
              <a:buClr>
                <a:srgbClr val="000000"/>
              </a:buClr>
              <a:buSzPts val="3600"/>
              <a:buFont typeface="Quattrocento Sans"/>
              <a:buNone/>
              <a:defRPr>
                <a:solidFill>
                  <a:srgbClr val="000000"/>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matchingName="Section title white">
  <p:cSld name="Section title white">
    <p:spTree>
      <p:nvGrpSpPr>
        <p:cNvPr id="1" name="Shape 4284"/>
        <p:cNvGrpSpPr/>
        <p:nvPr/>
      </p:nvGrpSpPr>
      <p:grpSpPr>
        <a:xfrm>
          <a:off x="0" y="0"/>
          <a:ext cx="0" cy="0"/>
          <a:chOff x="0" y="0"/>
          <a:chExt cx="0" cy="0"/>
        </a:xfrm>
      </p:grpSpPr>
      <p:sp>
        <p:nvSpPr>
          <p:cNvPr id="4285" name="Google Shape;4285;p129"/>
          <p:cNvSpPr txBox="1">
            <a:spLocks noGrp="1"/>
          </p:cNvSpPr>
          <p:nvPr>
            <p:ph type="title"/>
          </p:nvPr>
        </p:nvSpPr>
        <p:spPr>
          <a:xfrm>
            <a:off x="426425" y="1184319"/>
            <a:ext cx="7477800" cy="3534900"/>
          </a:xfrm>
          <a:prstGeom prst="rect">
            <a:avLst/>
          </a:prstGeom>
          <a:noFill/>
          <a:ln>
            <a:noFill/>
          </a:ln>
        </p:spPr>
        <p:txBody>
          <a:bodyPr spcFirstLastPara="1" wrap="square" lIns="0" tIns="0" rIns="0" bIns="0" anchor="t" anchorCtr="0"/>
          <a:lstStyle>
            <a:lvl1pPr lvl="0" algn="l" rtl="0">
              <a:lnSpc>
                <a:spcPct val="90000"/>
              </a:lnSpc>
              <a:spcBef>
                <a:spcPts val="0"/>
              </a:spcBef>
              <a:spcAft>
                <a:spcPts val="0"/>
              </a:spcAft>
              <a:buClr>
                <a:srgbClr val="000000"/>
              </a:buClr>
              <a:buSzPts val="5300"/>
              <a:buFont typeface="Quattrocento Sans"/>
              <a:buNone/>
              <a:defRPr sz="5300">
                <a:solidFill>
                  <a:srgbClr val="000000"/>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matchingName="Section title black">
  <p:cSld name="Section title black">
    <p:bg>
      <p:bgPr>
        <a:solidFill>
          <a:schemeClr val="dk1"/>
        </a:solidFill>
        <a:effectLst/>
      </p:bgPr>
    </p:bg>
    <p:spTree>
      <p:nvGrpSpPr>
        <p:cNvPr id="1" name="Shape 4286"/>
        <p:cNvGrpSpPr/>
        <p:nvPr/>
      </p:nvGrpSpPr>
      <p:grpSpPr>
        <a:xfrm>
          <a:off x="0" y="0"/>
          <a:ext cx="0" cy="0"/>
          <a:chOff x="0" y="0"/>
          <a:chExt cx="0" cy="0"/>
        </a:xfrm>
      </p:grpSpPr>
      <p:sp>
        <p:nvSpPr>
          <p:cNvPr id="4287" name="Google Shape;4287;p130"/>
          <p:cNvSpPr txBox="1">
            <a:spLocks noGrp="1"/>
          </p:cNvSpPr>
          <p:nvPr>
            <p:ph type="title"/>
          </p:nvPr>
        </p:nvSpPr>
        <p:spPr>
          <a:xfrm>
            <a:off x="426425" y="1184319"/>
            <a:ext cx="7477800" cy="3534900"/>
          </a:xfrm>
          <a:prstGeom prst="rect">
            <a:avLst/>
          </a:prstGeom>
          <a:noFill/>
          <a:ln>
            <a:noFill/>
          </a:ln>
        </p:spPr>
        <p:txBody>
          <a:bodyPr spcFirstLastPara="1" wrap="square" lIns="0" tIns="0" rIns="0" bIns="0" anchor="t" anchorCtr="0"/>
          <a:lstStyle>
            <a:lvl1pPr lvl="0" algn="l" rtl="0">
              <a:lnSpc>
                <a:spcPct val="90000"/>
              </a:lnSpc>
              <a:spcBef>
                <a:spcPts val="0"/>
              </a:spcBef>
              <a:spcAft>
                <a:spcPts val="0"/>
              </a:spcAft>
              <a:buClr>
                <a:schemeClr val="lt1"/>
              </a:buClr>
              <a:buSzPts val="5300"/>
              <a:buFont typeface="Quattrocento Sans"/>
              <a:buNone/>
              <a:defRPr sz="53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matchingName="Section title blue">
  <p:cSld name="Section title blue">
    <p:bg>
      <p:bgPr>
        <a:solidFill>
          <a:schemeClr val="dk2"/>
        </a:solidFill>
        <a:effectLst/>
      </p:bgPr>
    </p:bg>
    <p:spTree>
      <p:nvGrpSpPr>
        <p:cNvPr id="1" name="Shape 4288"/>
        <p:cNvGrpSpPr/>
        <p:nvPr/>
      </p:nvGrpSpPr>
      <p:grpSpPr>
        <a:xfrm>
          <a:off x="0" y="0"/>
          <a:ext cx="0" cy="0"/>
          <a:chOff x="0" y="0"/>
          <a:chExt cx="0" cy="0"/>
        </a:xfrm>
      </p:grpSpPr>
      <p:sp>
        <p:nvSpPr>
          <p:cNvPr id="4289" name="Google Shape;4289;p131"/>
          <p:cNvSpPr txBox="1">
            <a:spLocks noGrp="1"/>
          </p:cNvSpPr>
          <p:nvPr>
            <p:ph type="title"/>
          </p:nvPr>
        </p:nvSpPr>
        <p:spPr>
          <a:xfrm>
            <a:off x="1515035" y="3429000"/>
            <a:ext cx="9153000" cy="2029800"/>
          </a:xfrm>
          <a:prstGeom prst="rect">
            <a:avLst/>
          </a:prstGeom>
          <a:noFill/>
          <a:ln>
            <a:noFill/>
          </a:ln>
        </p:spPr>
        <p:txBody>
          <a:bodyPr spcFirstLastPara="1" wrap="square" lIns="0" tIns="0" rIns="0" bIns="0" anchor="t" anchorCtr="0"/>
          <a:lstStyle>
            <a:lvl1pPr lvl="0" algn="ctr" rtl="0">
              <a:lnSpc>
                <a:spcPct val="90000"/>
              </a:lnSpc>
              <a:spcBef>
                <a:spcPts val="0"/>
              </a:spcBef>
              <a:spcAft>
                <a:spcPts val="0"/>
              </a:spcAft>
              <a:buClr>
                <a:schemeClr val="lt1"/>
              </a:buClr>
              <a:buSzPts val="4000"/>
              <a:buFont typeface="Quattrocento Sans"/>
              <a:buNone/>
              <a:defRPr sz="40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4290"/>
        <p:cNvGrpSpPr/>
        <p:nvPr/>
      </p:nvGrpSpPr>
      <p:grpSpPr>
        <a:xfrm>
          <a:off x="0" y="0"/>
          <a:ext cx="0" cy="0"/>
          <a:chOff x="0" y="0"/>
          <a:chExt cx="0" cy="0"/>
        </a:xfrm>
      </p:grpSpPr>
    </p:spTree>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matchingName="Thank you white">
  <p:cSld name="Thank you white">
    <p:spTree>
      <p:nvGrpSpPr>
        <p:cNvPr id="1" name="Shape 4291"/>
        <p:cNvGrpSpPr/>
        <p:nvPr/>
      </p:nvGrpSpPr>
      <p:grpSpPr>
        <a:xfrm>
          <a:off x="0" y="0"/>
          <a:ext cx="0" cy="0"/>
          <a:chOff x="0" y="0"/>
          <a:chExt cx="0" cy="0"/>
        </a:xfrm>
      </p:grpSpPr>
      <p:sp>
        <p:nvSpPr>
          <p:cNvPr id="4292" name="Google Shape;4292;p133"/>
          <p:cNvSpPr txBox="1">
            <a:spLocks noGrp="1"/>
          </p:cNvSpPr>
          <p:nvPr>
            <p:ph type="title"/>
          </p:nvPr>
        </p:nvSpPr>
        <p:spPr>
          <a:xfrm>
            <a:off x="426424" y="1829711"/>
            <a:ext cx="7477800" cy="1473300"/>
          </a:xfrm>
          <a:prstGeom prst="rect">
            <a:avLst/>
          </a:prstGeom>
          <a:noFill/>
          <a:ln>
            <a:noFill/>
          </a:ln>
        </p:spPr>
        <p:txBody>
          <a:bodyPr spcFirstLastPara="1" wrap="square" lIns="0" tIns="0" rIns="0" bIns="0" anchor="t" anchorCtr="0"/>
          <a:lstStyle>
            <a:lvl1pPr lvl="0" algn="l" rtl="0">
              <a:lnSpc>
                <a:spcPct val="100000"/>
              </a:lnSpc>
              <a:spcBef>
                <a:spcPts val="0"/>
              </a:spcBef>
              <a:spcAft>
                <a:spcPts val="0"/>
              </a:spcAft>
              <a:buClr>
                <a:schemeClr val="dk1"/>
              </a:buClr>
              <a:buSzPts val="2500"/>
              <a:buFont typeface="Quattrocento Sans"/>
              <a:buNone/>
              <a:defRPr sz="2500">
                <a:solidFill>
                  <a:schemeClr val="dk1"/>
                </a:solidFill>
              </a:defRPr>
            </a:lvl1pPr>
            <a:lvl2pPr lvl="1" rtl="0">
              <a:spcBef>
                <a:spcPts val="130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293" name="Google Shape;4293;p133"/>
          <p:cNvSpPr txBox="1"/>
          <p:nvPr/>
        </p:nvSpPr>
        <p:spPr>
          <a:xfrm>
            <a:off x="428494" y="6318462"/>
            <a:ext cx="4482000" cy="1077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US" sz="700">
                <a:solidFill>
                  <a:srgbClr val="000000"/>
                </a:solidFill>
                <a:latin typeface="Quattrocento Sans"/>
                <a:ea typeface="Quattrocento Sans"/>
                <a:cs typeface="Quattrocento Sans"/>
                <a:sym typeface="Quattrocento Sans"/>
              </a:rPr>
              <a:t>© Copyright Microsoft Corporation. All rights reserved. </a:t>
            </a:r>
            <a:endParaRPr sz="1400"/>
          </a:p>
        </p:txBody>
      </p:sp>
      <p:pic>
        <p:nvPicPr>
          <p:cNvPr id="4294" name="Google Shape;4294;p133"/>
          <p:cNvPicPr preferRelativeResize="0"/>
          <p:nvPr/>
        </p:nvPicPr>
        <p:blipFill rotWithShape="1">
          <a:blip r:embed="rId2">
            <a:alphaModFix/>
          </a:blip>
          <a:srcRect/>
          <a:stretch/>
        </p:blipFill>
        <p:spPr>
          <a:xfrm>
            <a:off x="429545" y="437137"/>
            <a:ext cx="896425" cy="190191"/>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Layouts/slideLayout127.xml><?xml version="1.0" encoding="utf-8"?>
<p:sldLayout xmlns:a="http://schemas.openxmlformats.org/drawingml/2006/main" xmlns:r="http://schemas.openxmlformats.org/officeDocument/2006/relationships" xmlns:p="http://schemas.openxmlformats.org/presentationml/2006/main" matchingName="Thank you blue">
  <p:cSld name="Thank you blue">
    <p:bg>
      <p:bgPr>
        <a:solidFill>
          <a:schemeClr val="dk2"/>
        </a:solidFill>
        <a:effectLst/>
      </p:bgPr>
    </p:bg>
    <p:spTree>
      <p:nvGrpSpPr>
        <p:cNvPr id="1" name="Shape 4295"/>
        <p:cNvGrpSpPr/>
        <p:nvPr/>
      </p:nvGrpSpPr>
      <p:grpSpPr>
        <a:xfrm>
          <a:off x="0" y="0"/>
          <a:ext cx="0" cy="0"/>
          <a:chOff x="0" y="0"/>
          <a:chExt cx="0" cy="0"/>
        </a:xfrm>
      </p:grpSpPr>
      <p:sp>
        <p:nvSpPr>
          <p:cNvPr id="4296" name="Google Shape;4296;p134"/>
          <p:cNvSpPr txBox="1">
            <a:spLocks noGrp="1"/>
          </p:cNvSpPr>
          <p:nvPr>
            <p:ph type="title"/>
          </p:nvPr>
        </p:nvSpPr>
        <p:spPr>
          <a:xfrm>
            <a:off x="426425" y="1829711"/>
            <a:ext cx="7477800" cy="1473300"/>
          </a:xfrm>
          <a:prstGeom prst="rect">
            <a:avLst/>
          </a:prstGeom>
          <a:noFill/>
          <a:ln>
            <a:noFill/>
          </a:ln>
        </p:spPr>
        <p:txBody>
          <a:bodyPr spcFirstLastPara="1" wrap="square" lIns="0" tIns="0" rIns="0" bIns="0" anchor="t" anchorCtr="0"/>
          <a:lstStyle>
            <a:lvl1pPr lvl="0" algn="l" rtl="0">
              <a:lnSpc>
                <a:spcPct val="100000"/>
              </a:lnSpc>
              <a:spcBef>
                <a:spcPts val="0"/>
              </a:spcBef>
              <a:spcAft>
                <a:spcPts val="0"/>
              </a:spcAft>
              <a:buClr>
                <a:schemeClr val="lt1"/>
              </a:buClr>
              <a:buSzPts val="2500"/>
              <a:buFont typeface="Quattrocento Sans"/>
              <a:buNone/>
              <a:defRPr sz="2500">
                <a:solidFill>
                  <a:schemeClr val="lt1"/>
                </a:solidFill>
              </a:defRPr>
            </a:lvl1pPr>
            <a:lvl2pPr lvl="1" rtl="0">
              <a:spcBef>
                <a:spcPts val="130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297" name="Google Shape;4297;p134"/>
          <p:cNvSpPr txBox="1"/>
          <p:nvPr/>
        </p:nvSpPr>
        <p:spPr>
          <a:xfrm>
            <a:off x="428494" y="6318462"/>
            <a:ext cx="4482000" cy="1077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US" sz="700">
                <a:solidFill>
                  <a:schemeClr val="dk2"/>
                </a:solidFill>
                <a:latin typeface="Quattrocento Sans"/>
                <a:ea typeface="Quattrocento Sans"/>
                <a:cs typeface="Quattrocento Sans"/>
                <a:sym typeface="Quattrocento Sans"/>
              </a:rPr>
              <a:t>© Copyright Microsoft Corporation. All rights reserved. </a:t>
            </a:r>
            <a:endParaRPr sz="1400"/>
          </a:p>
        </p:txBody>
      </p:sp>
      <p:pic>
        <p:nvPicPr>
          <p:cNvPr id="4298" name="Google Shape;4298;p134"/>
          <p:cNvPicPr preferRelativeResize="0"/>
          <p:nvPr/>
        </p:nvPicPr>
        <p:blipFill rotWithShape="1">
          <a:blip r:embed="rId2">
            <a:alphaModFix/>
          </a:blip>
          <a:srcRect/>
          <a:stretch/>
        </p:blipFill>
        <p:spPr>
          <a:xfrm>
            <a:off x="428682" y="437140"/>
            <a:ext cx="896425" cy="19114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4305"/>
        <p:cNvGrpSpPr/>
        <p:nvPr/>
      </p:nvGrpSpPr>
      <p:grpSpPr>
        <a:xfrm>
          <a:off x="0" y="0"/>
          <a:ext cx="0" cy="0"/>
          <a:chOff x="0" y="0"/>
          <a:chExt cx="0" cy="0"/>
        </a:xfrm>
      </p:grpSpPr>
      <p:sp>
        <p:nvSpPr>
          <p:cNvPr id="4306" name="Google Shape;4306;p136"/>
          <p:cNvSpPr txBox="1">
            <a:spLocks noGrp="1"/>
          </p:cNvSpPr>
          <p:nvPr>
            <p:ph type="title"/>
          </p:nvPr>
        </p:nvSpPr>
        <p:spPr>
          <a:xfrm>
            <a:off x="838200" y="365125"/>
            <a:ext cx="10515600" cy="1325700"/>
          </a:xfrm>
          <a:prstGeom prst="rect">
            <a:avLst/>
          </a:prstGeom>
          <a:noFill/>
          <a:ln>
            <a:noFill/>
          </a:ln>
        </p:spPr>
        <p:txBody>
          <a:bodyPr spcFirstLastPara="1" wrap="square" lIns="89625" tIns="44800" rIns="89625" bIns="44800" anchor="ctr" anchorCtr="0"/>
          <a:lstStyle>
            <a:lvl1pPr lvl="0" algn="l" rtl="0">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307" name="Google Shape;4307;p136"/>
          <p:cNvSpPr txBox="1">
            <a:spLocks noGrp="1"/>
          </p:cNvSpPr>
          <p:nvPr>
            <p:ph type="body" idx="1"/>
          </p:nvPr>
        </p:nvSpPr>
        <p:spPr>
          <a:xfrm>
            <a:off x="838200" y="1825625"/>
            <a:ext cx="10515600" cy="4351200"/>
          </a:xfrm>
          <a:prstGeom prst="rect">
            <a:avLst/>
          </a:prstGeom>
          <a:noFill/>
          <a:ln>
            <a:noFill/>
          </a:ln>
        </p:spPr>
        <p:txBody>
          <a:bodyPr spcFirstLastPara="1" wrap="square" lIns="89625" tIns="44800" rIns="89625" bIns="44800" anchor="t" anchorCtr="0"/>
          <a:lstStyle>
            <a:lvl1pPr marL="457200" lvl="0" indent="-342900" algn="l" rtl="0">
              <a:lnSpc>
                <a:spcPct val="90000"/>
              </a:lnSpc>
              <a:spcBef>
                <a:spcPts val="1000"/>
              </a:spcBef>
              <a:spcAft>
                <a:spcPts val="0"/>
              </a:spcAft>
              <a:buClr>
                <a:schemeClr val="dk1"/>
              </a:buClr>
              <a:buSzPts val="1800"/>
              <a:buChar char="•"/>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4308" name="Google Shape;4308;p136"/>
          <p:cNvSpPr txBox="1">
            <a:spLocks noGrp="1"/>
          </p:cNvSpPr>
          <p:nvPr>
            <p:ph type="dt" idx="10"/>
          </p:nvPr>
        </p:nvSpPr>
        <p:spPr>
          <a:xfrm>
            <a:off x="838200" y="6356351"/>
            <a:ext cx="2743200" cy="365100"/>
          </a:xfrm>
          <a:prstGeom prst="rect">
            <a:avLst/>
          </a:prstGeom>
          <a:noFill/>
          <a:ln>
            <a:noFill/>
          </a:ln>
        </p:spPr>
        <p:txBody>
          <a:bodyPr spcFirstLastPara="1" wrap="square" lIns="89625" tIns="44800" rIns="89625" bIns="44800" anchor="ctr" anchorCtr="0"/>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4309" name="Google Shape;4309;p136"/>
          <p:cNvSpPr txBox="1">
            <a:spLocks noGrp="1"/>
          </p:cNvSpPr>
          <p:nvPr>
            <p:ph type="ftr" idx="11"/>
          </p:nvPr>
        </p:nvSpPr>
        <p:spPr>
          <a:xfrm>
            <a:off x="4038600" y="6356351"/>
            <a:ext cx="4114800" cy="365100"/>
          </a:xfrm>
          <a:prstGeom prst="rect">
            <a:avLst/>
          </a:prstGeom>
          <a:noFill/>
          <a:ln>
            <a:noFill/>
          </a:ln>
        </p:spPr>
        <p:txBody>
          <a:bodyPr spcFirstLastPara="1" wrap="square" lIns="89625" tIns="44800" rIns="89625" bIns="44800" anchor="ctr" anchorCtr="0"/>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4310" name="Google Shape;4310;p136"/>
          <p:cNvSpPr txBox="1">
            <a:spLocks noGrp="1"/>
          </p:cNvSpPr>
          <p:nvPr>
            <p:ph type="sldNum" idx="12"/>
          </p:nvPr>
        </p:nvSpPr>
        <p:spPr>
          <a:xfrm>
            <a:off x="8610600" y="6356351"/>
            <a:ext cx="2743200" cy="365100"/>
          </a:xfrm>
          <a:prstGeom prst="rect">
            <a:avLst/>
          </a:prstGeom>
          <a:noFill/>
          <a:ln>
            <a:noFill/>
          </a:ln>
        </p:spPr>
        <p:txBody>
          <a:bodyPr spcFirstLastPara="1" wrap="square" lIns="89625" tIns="44800" rIns="89625" bIns="448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4311"/>
        <p:cNvGrpSpPr/>
        <p:nvPr/>
      </p:nvGrpSpPr>
      <p:grpSpPr>
        <a:xfrm>
          <a:off x="0" y="0"/>
          <a:ext cx="0" cy="0"/>
          <a:chOff x="0" y="0"/>
          <a:chExt cx="0" cy="0"/>
        </a:xfrm>
      </p:grpSpPr>
      <p:sp>
        <p:nvSpPr>
          <p:cNvPr id="4312" name="Google Shape;4312;p137"/>
          <p:cNvSpPr txBox="1">
            <a:spLocks noGrp="1"/>
          </p:cNvSpPr>
          <p:nvPr>
            <p:ph type="ctrTitle"/>
          </p:nvPr>
        </p:nvSpPr>
        <p:spPr>
          <a:xfrm>
            <a:off x="1524001" y="1122363"/>
            <a:ext cx="9144000" cy="2387700"/>
          </a:xfrm>
          <a:prstGeom prst="rect">
            <a:avLst/>
          </a:prstGeom>
          <a:noFill/>
          <a:ln>
            <a:noFill/>
          </a:ln>
        </p:spPr>
        <p:txBody>
          <a:bodyPr spcFirstLastPara="1" wrap="square" lIns="89625" tIns="44800" rIns="89625" bIns="44800" anchor="b" anchorCtr="0"/>
          <a:lstStyle>
            <a:lvl1pPr lvl="0" algn="ctr" rtl="0">
              <a:lnSpc>
                <a:spcPct val="90000"/>
              </a:lnSpc>
              <a:spcBef>
                <a:spcPts val="0"/>
              </a:spcBef>
              <a:spcAft>
                <a:spcPts val="0"/>
              </a:spcAft>
              <a:buClr>
                <a:schemeClr val="dk1"/>
              </a:buClr>
              <a:buSzPts val="6000"/>
              <a:buFont typeface="Calibri"/>
              <a:buNone/>
              <a:defRPr sz="60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313" name="Google Shape;4313;p137"/>
          <p:cNvSpPr txBox="1">
            <a:spLocks noGrp="1"/>
          </p:cNvSpPr>
          <p:nvPr>
            <p:ph type="subTitle" idx="1"/>
          </p:nvPr>
        </p:nvSpPr>
        <p:spPr>
          <a:xfrm>
            <a:off x="1524001" y="3602038"/>
            <a:ext cx="9144000" cy="1655700"/>
          </a:xfrm>
          <a:prstGeom prst="rect">
            <a:avLst/>
          </a:prstGeom>
          <a:noFill/>
          <a:ln>
            <a:noFill/>
          </a:ln>
        </p:spPr>
        <p:txBody>
          <a:bodyPr spcFirstLastPara="1" wrap="square" lIns="89625" tIns="44800" rIns="89625" bIns="44800" anchor="t" anchorCtr="0"/>
          <a:lstStyle>
            <a:lvl1pPr lvl="0" algn="ctr" rtl="0">
              <a:lnSpc>
                <a:spcPct val="90000"/>
              </a:lnSpc>
              <a:spcBef>
                <a:spcPts val="1000"/>
              </a:spcBef>
              <a:spcAft>
                <a:spcPts val="0"/>
              </a:spcAft>
              <a:buClr>
                <a:schemeClr val="dk1"/>
              </a:buClr>
              <a:buSzPts val="2400"/>
              <a:buNone/>
              <a:defRPr sz="2400"/>
            </a:lvl1pPr>
            <a:lvl2pPr lvl="1" algn="ctr" rtl="0">
              <a:lnSpc>
                <a:spcPct val="90000"/>
              </a:lnSpc>
              <a:spcBef>
                <a:spcPts val="500"/>
              </a:spcBef>
              <a:spcAft>
                <a:spcPts val="0"/>
              </a:spcAft>
              <a:buClr>
                <a:schemeClr val="dk1"/>
              </a:buClr>
              <a:buSzPts val="2000"/>
              <a:buNone/>
              <a:defRPr sz="2000"/>
            </a:lvl2pPr>
            <a:lvl3pPr lvl="2" algn="ctr" rtl="0">
              <a:lnSpc>
                <a:spcPct val="90000"/>
              </a:lnSpc>
              <a:spcBef>
                <a:spcPts val="500"/>
              </a:spcBef>
              <a:spcAft>
                <a:spcPts val="0"/>
              </a:spcAft>
              <a:buClr>
                <a:schemeClr val="dk1"/>
              </a:buClr>
              <a:buSzPts val="1800"/>
              <a:buNone/>
              <a:defRPr sz="1800"/>
            </a:lvl3pPr>
            <a:lvl4pPr lvl="3" algn="ctr" rtl="0">
              <a:lnSpc>
                <a:spcPct val="90000"/>
              </a:lnSpc>
              <a:spcBef>
                <a:spcPts val="500"/>
              </a:spcBef>
              <a:spcAft>
                <a:spcPts val="0"/>
              </a:spcAft>
              <a:buClr>
                <a:schemeClr val="dk1"/>
              </a:buClr>
              <a:buSzPts val="1600"/>
              <a:buNone/>
              <a:defRPr sz="1600"/>
            </a:lvl4pPr>
            <a:lvl5pPr lvl="4" algn="ctr" rtl="0">
              <a:lnSpc>
                <a:spcPct val="90000"/>
              </a:lnSpc>
              <a:spcBef>
                <a:spcPts val="500"/>
              </a:spcBef>
              <a:spcAft>
                <a:spcPts val="0"/>
              </a:spcAft>
              <a:buClr>
                <a:schemeClr val="dk1"/>
              </a:buClr>
              <a:buSzPts val="1600"/>
              <a:buNone/>
              <a:defRPr sz="1600"/>
            </a:lvl5pPr>
            <a:lvl6pPr lvl="5" algn="ctr" rtl="0">
              <a:lnSpc>
                <a:spcPct val="90000"/>
              </a:lnSpc>
              <a:spcBef>
                <a:spcPts val="500"/>
              </a:spcBef>
              <a:spcAft>
                <a:spcPts val="0"/>
              </a:spcAft>
              <a:buClr>
                <a:schemeClr val="dk1"/>
              </a:buClr>
              <a:buSzPts val="1600"/>
              <a:buNone/>
              <a:defRPr sz="1600"/>
            </a:lvl6pPr>
            <a:lvl7pPr lvl="6" algn="ctr" rtl="0">
              <a:lnSpc>
                <a:spcPct val="90000"/>
              </a:lnSpc>
              <a:spcBef>
                <a:spcPts val="500"/>
              </a:spcBef>
              <a:spcAft>
                <a:spcPts val="0"/>
              </a:spcAft>
              <a:buClr>
                <a:schemeClr val="dk1"/>
              </a:buClr>
              <a:buSzPts val="1600"/>
              <a:buNone/>
              <a:defRPr sz="1600"/>
            </a:lvl7pPr>
            <a:lvl8pPr lvl="7" algn="ctr" rtl="0">
              <a:lnSpc>
                <a:spcPct val="90000"/>
              </a:lnSpc>
              <a:spcBef>
                <a:spcPts val="500"/>
              </a:spcBef>
              <a:spcAft>
                <a:spcPts val="0"/>
              </a:spcAft>
              <a:buClr>
                <a:schemeClr val="dk1"/>
              </a:buClr>
              <a:buSzPts val="1600"/>
              <a:buNone/>
              <a:defRPr sz="1600"/>
            </a:lvl8pPr>
            <a:lvl9pPr lvl="8" algn="ctr" rtl="0">
              <a:lnSpc>
                <a:spcPct val="90000"/>
              </a:lnSpc>
              <a:spcBef>
                <a:spcPts val="500"/>
              </a:spcBef>
              <a:spcAft>
                <a:spcPts val="0"/>
              </a:spcAft>
              <a:buClr>
                <a:schemeClr val="dk1"/>
              </a:buClr>
              <a:buSzPts val="1600"/>
              <a:buNone/>
              <a:defRPr sz="1600"/>
            </a:lvl9pPr>
          </a:lstStyle>
          <a:p>
            <a:endParaRPr/>
          </a:p>
        </p:txBody>
      </p:sp>
      <p:sp>
        <p:nvSpPr>
          <p:cNvPr id="4314" name="Google Shape;4314;p137"/>
          <p:cNvSpPr txBox="1">
            <a:spLocks noGrp="1"/>
          </p:cNvSpPr>
          <p:nvPr>
            <p:ph type="dt" idx="10"/>
          </p:nvPr>
        </p:nvSpPr>
        <p:spPr>
          <a:xfrm>
            <a:off x="838200" y="6356351"/>
            <a:ext cx="2743200" cy="365100"/>
          </a:xfrm>
          <a:prstGeom prst="rect">
            <a:avLst/>
          </a:prstGeom>
          <a:noFill/>
          <a:ln>
            <a:noFill/>
          </a:ln>
        </p:spPr>
        <p:txBody>
          <a:bodyPr spcFirstLastPara="1" wrap="square" lIns="89625" tIns="44800" rIns="89625" bIns="44800" anchor="ctr" anchorCtr="0"/>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4315" name="Google Shape;4315;p137"/>
          <p:cNvSpPr txBox="1">
            <a:spLocks noGrp="1"/>
          </p:cNvSpPr>
          <p:nvPr>
            <p:ph type="ftr" idx="11"/>
          </p:nvPr>
        </p:nvSpPr>
        <p:spPr>
          <a:xfrm>
            <a:off x="4038600" y="6356351"/>
            <a:ext cx="4114800" cy="365100"/>
          </a:xfrm>
          <a:prstGeom prst="rect">
            <a:avLst/>
          </a:prstGeom>
          <a:noFill/>
          <a:ln>
            <a:noFill/>
          </a:ln>
        </p:spPr>
        <p:txBody>
          <a:bodyPr spcFirstLastPara="1" wrap="square" lIns="89625" tIns="44800" rIns="89625" bIns="44800" anchor="ctr" anchorCtr="0"/>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4316" name="Google Shape;4316;p137"/>
          <p:cNvSpPr txBox="1">
            <a:spLocks noGrp="1"/>
          </p:cNvSpPr>
          <p:nvPr>
            <p:ph type="sldNum" idx="12"/>
          </p:nvPr>
        </p:nvSpPr>
        <p:spPr>
          <a:xfrm>
            <a:off x="8610600" y="6356351"/>
            <a:ext cx="2743200" cy="365100"/>
          </a:xfrm>
          <a:prstGeom prst="rect">
            <a:avLst/>
          </a:prstGeom>
          <a:noFill/>
          <a:ln>
            <a:noFill/>
          </a:ln>
        </p:spPr>
        <p:txBody>
          <a:bodyPr spcFirstLastPara="1" wrap="square" lIns="89625" tIns="44800" rIns="89625" bIns="448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slide white">
  <p:cSld name="Title slide white">
    <p:bg>
      <p:bgPr>
        <a:solidFill>
          <a:schemeClr val="dk1"/>
        </a:solidFill>
        <a:effectLst/>
      </p:bgPr>
    </p:bg>
    <p:spTree>
      <p:nvGrpSpPr>
        <p:cNvPr id="1" name="Shape 80"/>
        <p:cNvGrpSpPr/>
        <p:nvPr/>
      </p:nvGrpSpPr>
      <p:grpSpPr>
        <a:xfrm>
          <a:off x="0" y="0"/>
          <a:ext cx="0" cy="0"/>
          <a:chOff x="0" y="0"/>
          <a:chExt cx="0" cy="0"/>
        </a:xfrm>
      </p:grpSpPr>
      <p:sp>
        <p:nvSpPr>
          <p:cNvPr id="81" name="Google Shape;81;p15"/>
          <p:cNvSpPr txBox="1">
            <a:spLocks noGrp="1"/>
          </p:cNvSpPr>
          <p:nvPr>
            <p:ph type="title"/>
          </p:nvPr>
        </p:nvSpPr>
        <p:spPr>
          <a:xfrm>
            <a:off x="429544" y="3029995"/>
            <a:ext cx="9401560" cy="1793104"/>
          </a:xfrm>
          <a:prstGeom prst="rect">
            <a:avLst/>
          </a:prstGeom>
          <a:noFill/>
          <a:ln>
            <a:noFill/>
          </a:ln>
        </p:spPr>
        <p:txBody>
          <a:bodyPr spcFirstLastPara="1" wrap="square" lIns="0" tIns="0" rIns="0" bIns="182875" anchor="b" anchorCtr="0"/>
          <a:lstStyle>
            <a:lvl1pPr lvl="0" algn="l">
              <a:lnSpc>
                <a:spcPct val="90000"/>
              </a:lnSpc>
              <a:spcBef>
                <a:spcPts val="0"/>
              </a:spcBef>
              <a:spcAft>
                <a:spcPts val="0"/>
              </a:spcAft>
              <a:buClr>
                <a:schemeClr val="lt1"/>
              </a:buClr>
              <a:buSzPts val="5294"/>
              <a:buFont typeface="Quattrocento Sans"/>
              <a:buNone/>
              <a:defRPr sz="5294" strike="noStrike">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2" name="Google Shape;82;p15"/>
          <p:cNvSpPr txBox="1">
            <a:spLocks noGrp="1"/>
          </p:cNvSpPr>
          <p:nvPr>
            <p:ph type="body" idx="1"/>
          </p:nvPr>
        </p:nvSpPr>
        <p:spPr>
          <a:xfrm>
            <a:off x="426426" y="4838790"/>
            <a:ext cx="9401560" cy="945435"/>
          </a:xfrm>
          <a:prstGeom prst="rect">
            <a:avLst/>
          </a:prstGeom>
          <a:noFill/>
          <a:ln>
            <a:noFill/>
          </a:ln>
        </p:spPr>
        <p:txBody>
          <a:bodyPr spcFirstLastPara="1" wrap="square" lIns="0" tIns="0" rIns="0" bIns="0" anchor="t" anchorCtr="0"/>
          <a:lstStyle>
            <a:lvl1pPr marL="457200" lvl="0" indent="-228600" algn="l">
              <a:lnSpc>
                <a:spcPct val="100000"/>
              </a:lnSpc>
              <a:spcBef>
                <a:spcPts val="0"/>
              </a:spcBef>
              <a:spcAft>
                <a:spcPts val="0"/>
              </a:spcAft>
              <a:buClr>
                <a:schemeClr val="lt1"/>
              </a:buClr>
              <a:buSzPts val="1411"/>
              <a:buNone/>
              <a:defRPr sz="1568">
                <a:solidFill>
                  <a:schemeClr val="lt1"/>
                </a:solidFill>
                <a:latin typeface="Quattrocento Sans"/>
                <a:ea typeface="Quattrocento Sans"/>
                <a:cs typeface="Quattrocento Sans"/>
                <a:sym typeface="Quattrocento Sans"/>
              </a:defRPr>
            </a:lvl1pPr>
            <a:lvl2pPr marL="914400" lvl="1" indent="-228600" algn="l">
              <a:lnSpc>
                <a:spcPct val="90000"/>
              </a:lnSpc>
              <a:spcBef>
                <a:spcPts val="0"/>
              </a:spcBef>
              <a:spcAft>
                <a:spcPts val="0"/>
              </a:spcAft>
              <a:buClr>
                <a:srgbClr val="000000"/>
              </a:buClr>
              <a:buSzPts val="1620"/>
              <a:buNone/>
              <a:defRPr/>
            </a:lvl2pPr>
            <a:lvl3pPr marL="1371600" lvl="2" indent="-228600" algn="l">
              <a:lnSpc>
                <a:spcPct val="90000"/>
              </a:lnSpc>
              <a:spcBef>
                <a:spcPts val="0"/>
              </a:spcBef>
              <a:spcAft>
                <a:spcPts val="0"/>
              </a:spcAft>
              <a:buClr>
                <a:srgbClr val="000000"/>
              </a:buClr>
              <a:buSzPts val="1620"/>
              <a:buNone/>
              <a:defRPr/>
            </a:lvl3pPr>
            <a:lvl4pPr marL="1828800" lvl="3" indent="-228600" algn="l">
              <a:lnSpc>
                <a:spcPct val="90000"/>
              </a:lnSpc>
              <a:spcBef>
                <a:spcPts val="0"/>
              </a:spcBef>
              <a:spcAft>
                <a:spcPts val="0"/>
              </a:spcAft>
              <a:buClr>
                <a:srgbClr val="000000"/>
              </a:buClr>
              <a:buSzPts val="1620"/>
              <a:buNone/>
              <a:defRPr/>
            </a:lvl4pPr>
            <a:lvl5pPr marL="2286000" lvl="4" indent="-228600" algn="l">
              <a:lnSpc>
                <a:spcPct val="90000"/>
              </a:lnSpc>
              <a:spcBef>
                <a:spcPts val="0"/>
              </a:spcBef>
              <a:spcAft>
                <a:spcPts val="0"/>
              </a:spcAft>
              <a:buClr>
                <a:srgbClr val="000000"/>
              </a:buClr>
              <a:buSzPts val="1620"/>
              <a:buNone/>
              <a:defRPr/>
            </a:lvl5pPr>
            <a:lvl6pPr marL="2743200" lvl="5" indent="-342900" algn="l">
              <a:spcBef>
                <a:spcPts val="360"/>
              </a:spcBef>
              <a:spcAft>
                <a:spcPts val="0"/>
              </a:spcAft>
              <a:buClr>
                <a:schemeClr val="lt1"/>
              </a:buClr>
              <a:buSzPts val="1800"/>
              <a:buChar char="•"/>
              <a:defRPr/>
            </a:lvl6pPr>
            <a:lvl7pPr marL="3200400" lvl="6" indent="-342900" algn="l">
              <a:spcBef>
                <a:spcPts val="360"/>
              </a:spcBef>
              <a:spcAft>
                <a:spcPts val="0"/>
              </a:spcAft>
              <a:buClr>
                <a:schemeClr val="lt1"/>
              </a:buClr>
              <a:buSzPts val="1800"/>
              <a:buChar char="•"/>
              <a:defRPr/>
            </a:lvl7pPr>
            <a:lvl8pPr marL="3657600" lvl="7" indent="-342900" algn="l">
              <a:spcBef>
                <a:spcPts val="360"/>
              </a:spcBef>
              <a:spcAft>
                <a:spcPts val="0"/>
              </a:spcAft>
              <a:buClr>
                <a:schemeClr val="lt1"/>
              </a:buClr>
              <a:buSzPts val="1800"/>
              <a:buChar char="•"/>
              <a:defRPr/>
            </a:lvl8pPr>
            <a:lvl9pPr marL="4114800" lvl="8" indent="-342900" algn="l">
              <a:spcBef>
                <a:spcPts val="360"/>
              </a:spcBef>
              <a:spcAft>
                <a:spcPts val="0"/>
              </a:spcAft>
              <a:buClr>
                <a:schemeClr val="lt1"/>
              </a:buClr>
              <a:buSzPts val="1800"/>
              <a:buChar char="•"/>
              <a:defRPr/>
            </a:lvl9pPr>
          </a:lstStyle>
          <a:p>
            <a:endParaRPr/>
          </a:p>
        </p:txBody>
      </p:sp>
      <p:pic>
        <p:nvPicPr>
          <p:cNvPr id="83" name="Google Shape;83;p15"/>
          <p:cNvPicPr preferRelativeResize="0"/>
          <p:nvPr/>
        </p:nvPicPr>
        <p:blipFill rotWithShape="1">
          <a:blip r:embed="rId2">
            <a:alphaModFix/>
          </a:blip>
          <a:srcRect/>
          <a:stretch/>
        </p:blipFill>
        <p:spPr>
          <a:xfrm>
            <a:off x="237310" y="241380"/>
            <a:ext cx="1279717" cy="57366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317"/>
        <p:cNvGrpSpPr/>
        <p:nvPr/>
      </p:nvGrpSpPr>
      <p:grpSpPr>
        <a:xfrm>
          <a:off x="0" y="0"/>
          <a:ext cx="0" cy="0"/>
          <a:chOff x="0" y="0"/>
          <a:chExt cx="0" cy="0"/>
        </a:xfrm>
      </p:grpSpPr>
      <p:sp>
        <p:nvSpPr>
          <p:cNvPr id="4318" name="Google Shape;4318;p138"/>
          <p:cNvSpPr txBox="1">
            <a:spLocks noGrp="1"/>
          </p:cNvSpPr>
          <p:nvPr>
            <p:ph type="title"/>
          </p:nvPr>
        </p:nvSpPr>
        <p:spPr>
          <a:xfrm>
            <a:off x="831850" y="1709739"/>
            <a:ext cx="10515600" cy="2852700"/>
          </a:xfrm>
          <a:prstGeom prst="rect">
            <a:avLst/>
          </a:prstGeom>
          <a:noFill/>
          <a:ln>
            <a:noFill/>
          </a:ln>
        </p:spPr>
        <p:txBody>
          <a:bodyPr spcFirstLastPara="1" wrap="square" lIns="89625" tIns="44800" rIns="89625" bIns="44800" anchor="b" anchorCtr="0"/>
          <a:lstStyle>
            <a:lvl1pPr lvl="0" algn="l" rtl="0">
              <a:lnSpc>
                <a:spcPct val="90000"/>
              </a:lnSpc>
              <a:spcBef>
                <a:spcPts val="0"/>
              </a:spcBef>
              <a:spcAft>
                <a:spcPts val="0"/>
              </a:spcAft>
              <a:buClr>
                <a:schemeClr val="dk1"/>
              </a:buClr>
              <a:buSzPts val="6000"/>
              <a:buFont typeface="Calibri"/>
              <a:buNone/>
              <a:defRPr sz="60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319" name="Google Shape;4319;p138"/>
          <p:cNvSpPr txBox="1">
            <a:spLocks noGrp="1"/>
          </p:cNvSpPr>
          <p:nvPr>
            <p:ph type="body" idx="1"/>
          </p:nvPr>
        </p:nvSpPr>
        <p:spPr>
          <a:xfrm>
            <a:off x="831850" y="4589464"/>
            <a:ext cx="10515600" cy="1500000"/>
          </a:xfrm>
          <a:prstGeom prst="rect">
            <a:avLst/>
          </a:prstGeom>
          <a:noFill/>
          <a:ln>
            <a:noFill/>
          </a:ln>
        </p:spPr>
        <p:txBody>
          <a:bodyPr spcFirstLastPara="1" wrap="square" lIns="89625" tIns="44800" rIns="89625" bIns="44800" anchor="t" anchorCtr="0"/>
          <a:lstStyle>
            <a:lvl1pPr marL="457200" lvl="0" indent="-228600" algn="l" rtl="0">
              <a:lnSpc>
                <a:spcPct val="90000"/>
              </a:lnSpc>
              <a:spcBef>
                <a:spcPts val="1000"/>
              </a:spcBef>
              <a:spcAft>
                <a:spcPts val="0"/>
              </a:spcAft>
              <a:buClr>
                <a:srgbClr val="888888"/>
              </a:buClr>
              <a:buSzPts val="2400"/>
              <a:buNone/>
              <a:defRPr sz="2400">
                <a:solidFill>
                  <a:srgbClr val="888888"/>
                </a:solidFill>
              </a:defRPr>
            </a:lvl1pPr>
            <a:lvl2pPr marL="914400" lvl="1" indent="-228600" algn="l" rtl="0">
              <a:lnSpc>
                <a:spcPct val="90000"/>
              </a:lnSpc>
              <a:spcBef>
                <a:spcPts val="500"/>
              </a:spcBef>
              <a:spcAft>
                <a:spcPts val="0"/>
              </a:spcAft>
              <a:buClr>
                <a:srgbClr val="888888"/>
              </a:buClr>
              <a:buSzPts val="2000"/>
              <a:buNone/>
              <a:defRPr sz="2000">
                <a:solidFill>
                  <a:srgbClr val="888888"/>
                </a:solidFill>
              </a:defRPr>
            </a:lvl2pPr>
            <a:lvl3pPr marL="1371600" lvl="2" indent="-228600" algn="l" rtl="0">
              <a:lnSpc>
                <a:spcPct val="90000"/>
              </a:lnSpc>
              <a:spcBef>
                <a:spcPts val="500"/>
              </a:spcBef>
              <a:spcAft>
                <a:spcPts val="0"/>
              </a:spcAft>
              <a:buClr>
                <a:srgbClr val="888888"/>
              </a:buClr>
              <a:buSzPts val="1800"/>
              <a:buNone/>
              <a:defRPr sz="1800">
                <a:solidFill>
                  <a:srgbClr val="888888"/>
                </a:solidFill>
              </a:defRPr>
            </a:lvl3pPr>
            <a:lvl4pPr marL="1828800" lvl="3" indent="-228600" algn="l" rtl="0">
              <a:lnSpc>
                <a:spcPct val="90000"/>
              </a:lnSpc>
              <a:spcBef>
                <a:spcPts val="500"/>
              </a:spcBef>
              <a:spcAft>
                <a:spcPts val="0"/>
              </a:spcAft>
              <a:buClr>
                <a:srgbClr val="888888"/>
              </a:buClr>
              <a:buSzPts val="1600"/>
              <a:buNone/>
              <a:defRPr sz="1600">
                <a:solidFill>
                  <a:srgbClr val="888888"/>
                </a:solidFill>
              </a:defRPr>
            </a:lvl4pPr>
            <a:lvl5pPr marL="2286000" lvl="4" indent="-228600" algn="l" rtl="0">
              <a:lnSpc>
                <a:spcPct val="90000"/>
              </a:lnSpc>
              <a:spcBef>
                <a:spcPts val="500"/>
              </a:spcBef>
              <a:spcAft>
                <a:spcPts val="0"/>
              </a:spcAft>
              <a:buClr>
                <a:srgbClr val="888888"/>
              </a:buClr>
              <a:buSzPts val="1600"/>
              <a:buNone/>
              <a:defRPr sz="1600">
                <a:solidFill>
                  <a:srgbClr val="888888"/>
                </a:solidFill>
              </a:defRPr>
            </a:lvl5pPr>
            <a:lvl6pPr marL="2743200" lvl="5" indent="-228600" algn="l" rtl="0">
              <a:lnSpc>
                <a:spcPct val="90000"/>
              </a:lnSpc>
              <a:spcBef>
                <a:spcPts val="500"/>
              </a:spcBef>
              <a:spcAft>
                <a:spcPts val="0"/>
              </a:spcAft>
              <a:buClr>
                <a:srgbClr val="888888"/>
              </a:buClr>
              <a:buSzPts val="1600"/>
              <a:buNone/>
              <a:defRPr sz="1600">
                <a:solidFill>
                  <a:srgbClr val="888888"/>
                </a:solidFill>
              </a:defRPr>
            </a:lvl6pPr>
            <a:lvl7pPr marL="3200400" lvl="6" indent="-228600" algn="l" rtl="0">
              <a:lnSpc>
                <a:spcPct val="90000"/>
              </a:lnSpc>
              <a:spcBef>
                <a:spcPts val="500"/>
              </a:spcBef>
              <a:spcAft>
                <a:spcPts val="0"/>
              </a:spcAft>
              <a:buClr>
                <a:srgbClr val="888888"/>
              </a:buClr>
              <a:buSzPts val="1600"/>
              <a:buNone/>
              <a:defRPr sz="1600">
                <a:solidFill>
                  <a:srgbClr val="888888"/>
                </a:solidFill>
              </a:defRPr>
            </a:lvl7pPr>
            <a:lvl8pPr marL="3657600" lvl="7" indent="-228600" algn="l" rtl="0">
              <a:lnSpc>
                <a:spcPct val="90000"/>
              </a:lnSpc>
              <a:spcBef>
                <a:spcPts val="500"/>
              </a:spcBef>
              <a:spcAft>
                <a:spcPts val="0"/>
              </a:spcAft>
              <a:buClr>
                <a:srgbClr val="888888"/>
              </a:buClr>
              <a:buSzPts val="1600"/>
              <a:buNone/>
              <a:defRPr sz="1600">
                <a:solidFill>
                  <a:srgbClr val="888888"/>
                </a:solidFill>
              </a:defRPr>
            </a:lvl8pPr>
            <a:lvl9pPr marL="4114800" lvl="8" indent="-228600" algn="l" rtl="0">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4320" name="Google Shape;4320;p138"/>
          <p:cNvSpPr txBox="1">
            <a:spLocks noGrp="1"/>
          </p:cNvSpPr>
          <p:nvPr>
            <p:ph type="dt" idx="10"/>
          </p:nvPr>
        </p:nvSpPr>
        <p:spPr>
          <a:xfrm>
            <a:off x="838200" y="6356351"/>
            <a:ext cx="2743200" cy="365100"/>
          </a:xfrm>
          <a:prstGeom prst="rect">
            <a:avLst/>
          </a:prstGeom>
          <a:noFill/>
          <a:ln>
            <a:noFill/>
          </a:ln>
        </p:spPr>
        <p:txBody>
          <a:bodyPr spcFirstLastPara="1" wrap="square" lIns="89625" tIns="44800" rIns="89625" bIns="44800" anchor="ctr" anchorCtr="0"/>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4321" name="Google Shape;4321;p138"/>
          <p:cNvSpPr txBox="1">
            <a:spLocks noGrp="1"/>
          </p:cNvSpPr>
          <p:nvPr>
            <p:ph type="ftr" idx="11"/>
          </p:nvPr>
        </p:nvSpPr>
        <p:spPr>
          <a:xfrm>
            <a:off x="4038600" y="6356351"/>
            <a:ext cx="4114800" cy="365100"/>
          </a:xfrm>
          <a:prstGeom prst="rect">
            <a:avLst/>
          </a:prstGeom>
          <a:noFill/>
          <a:ln>
            <a:noFill/>
          </a:ln>
        </p:spPr>
        <p:txBody>
          <a:bodyPr spcFirstLastPara="1" wrap="square" lIns="89625" tIns="44800" rIns="89625" bIns="44800" anchor="ctr" anchorCtr="0"/>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4322" name="Google Shape;4322;p138"/>
          <p:cNvSpPr txBox="1">
            <a:spLocks noGrp="1"/>
          </p:cNvSpPr>
          <p:nvPr>
            <p:ph type="sldNum" idx="12"/>
          </p:nvPr>
        </p:nvSpPr>
        <p:spPr>
          <a:xfrm>
            <a:off x="8610600" y="6356351"/>
            <a:ext cx="2743200" cy="365100"/>
          </a:xfrm>
          <a:prstGeom prst="rect">
            <a:avLst/>
          </a:prstGeom>
          <a:noFill/>
          <a:ln>
            <a:noFill/>
          </a:ln>
        </p:spPr>
        <p:txBody>
          <a:bodyPr spcFirstLastPara="1" wrap="square" lIns="89625" tIns="44800" rIns="89625" bIns="448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323"/>
        <p:cNvGrpSpPr/>
        <p:nvPr/>
      </p:nvGrpSpPr>
      <p:grpSpPr>
        <a:xfrm>
          <a:off x="0" y="0"/>
          <a:ext cx="0" cy="0"/>
          <a:chOff x="0" y="0"/>
          <a:chExt cx="0" cy="0"/>
        </a:xfrm>
      </p:grpSpPr>
      <p:sp>
        <p:nvSpPr>
          <p:cNvPr id="4324" name="Google Shape;4324;p139"/>
          <p:cNvSpPr txBox="1">
            <a:spLocks noGrp="1"/>
          </p:cNvSpPr>
          <p:nvPr>
            <p:ph type="title"/>
          </p:nvPr>
        </p:nvSpPr>
        <p:spPr>
          <a:xfrm>
            <a:off x="838200" y="365125"/>
            <a:ext cx="10515600" cy="1325700"/>
          </a:xfrm>
          <a:prstGeom prst="rect">
            <a:avLst/>
          </a:prstGeom>
          <a:noFill/>
          <a:ln>
            <a:noFill/>
          </a:ln>
        </p:spPr>
        <p:txBody>
          <a:bodyPr spcFirstLastPara="1" wrap="square" lIns="89625" tIns="44800" rIns="89625" bIns="44800" anchor="ctr" anchorCtr="0"/>
          <a:lstStyle>
            <a:lvl1pPr lvl="0" algn="l" rtl="0">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325" name="Google Shape;4325;p139"/>
          <p:cNvSpPr txBox="1">
            <a:spLocks noGrp="1"/>
          </p:cNvSpPr>
          <p:nvPr>
            <p:ph type="body" idx="1"/>
          </p:nvPr>
        </p:nvSpPr>
        <p:spPr>
          <a:xfrm>
            <a:off x="838200" y="1825625"/>
            <a:ext cx="5181600" cy="4351200"/>
          </a:xfrm>
          <a:prstGeom prst="rect">
            <a:avLst/>
          </a:prstGeom>
          <a:noFill/>
          <a:ln>
            <a:noFill/>
          </a:ln>
        </p:spPr>
        <p:txBody>
          <a:bodyPr spcFirstLastPara="1" wrap="square" lIns="89625" tIns="44800" rIns="89625" bIns="44800" anchor="t" anchorCtr="0"/>
          <a:lstStyle>
            <a:lvl1pPr marL="457200" lvl="0" indent="-342900" algn="l" rtl="0">
              <a:lnSpc>
                <a:spcPct val="90000"/>
              </a:lnSpc>
              <a:spcBef>
                <a:spcPts val="1000"/>
              </a:spcBef>
              <a:spcAft>
                <a:spcPts val="0"/>
              </a:spcAft>
              <a:buClr>
                <a:schemeClr val="dk1"/>
              </a:buClr>
              <a:buSzPts val="1800"/>
              <a:buChar char="•"/>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4326" name="Google Shape;4326;p139"/>
          <p:cNvSpPr txBox="1">
            <a:spLocks noGrp="1"/>
          </p:cNvSpPr>
          <p:nvPr>
            <p:ph type="body" idx="2"/>
          </p:nvPr>
        </p:nvSpPr>
        <p:spPr>
          <a:xfrm>
            <a:off x="6172199" y="1825625"/>
            <a:ext cx="5181600" cy="4351200"/>
          </a:xfrm>
          <a:prstGeom prst="rect">
            <a:avLst/>
          </a:prstGeom>
          <a:noFill/>
          <a:ln>
            <a:noFill/>
          </a:ln>
        </p:spPr>
        <p:txBody>
          <a:bodyPr spcFirstLastPara="1" wrap="square" lIns="89625" tIns="44800" rIns="89625" bIns="44800" anchor="t" anchorCtr="0"/>
          <a:lstStyle>
            <a:lvl1pPr marL="457200" lvl="0" indent="-342900" algn="l" rtl="0">
              <a:lnSpc>
                <a:spcPct val="90000"/>
              </a:lnSpc>
              <a:spcBef>
                <a:spcPts val="1000"/>
              </a:spcBef>
              <a:spcAft>
                <a:spcPts val="0"/>
              </a:spcAft>
              <a:buClr>
                <a:schemeClr val="dk1"/>
              </a:buClr>
              <a:buSzPts val="1800"/>
              <a:buChar char="•"/>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4327" name="Google Shape;4327;p139"/>
          <p:cNvSpPr txBox="1">
            <a:spLocks noGrp="1"/>
          </p:cNvSpPr>
          <p:nvPr>
            <p:ph type="dt" idx="10"/>
          </p:nvPr>
        </p:nvSpPr>
        <p:spPr>
          <a:xfrm>
            <a:off x="838200" y="6356351"/>
            <a:ext cx="2743200" cy="365100"/>
          </a:xfrm>
          <a:prstGeom prst="rect">
            <a:avLst/>
          </a:prstGeom>
          <a:noFill/>
          <a:ln>
            <a:noFill/>
          </a:ln>
        </p:spPr>
        <p:txBody>
          <a:bodyPr spcFirstLastPara="1" wrap="square" lIns="89625" tIns="44800" rIns="89625" bIns="44800" anchor="ctr" anchorCtr="0"/>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4328" name="Google Shape;4328;p139"/>
          <p:cNvSpPr txBox="1">
            <a:spLocks noGrp="1"/>
          </p:cNvSpPr>
          <p:nvPr>
            <p:ph type="ftr" idx="11"/>
          </p:nvPr>
        </p:nvSpPr>
        <p:spPr>
          <a:xfrm>
            <a:off x="4038600" y="6356351"/>
            <a:ext cx="4114800" cy="365100"/>
          </a:xfrm>
          <a:prstGeom prst="rect">
            <a:avLst/>
          </a:prstGeom>
          <a:noFill/>
          <a:ln>
            <a:noFill/>
          </a:ln>
        </p:spPr>
        <p:txBody>
          <a:bodyPr spcFirstLastPara="1" wrap="square" lIns="89625" tIns="44800" rIns="89625" bIns="44800" anchor="ctr" anchorCtr="0"/>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4329" name="Google Shape;4329;p139"/>
          <p:cNvSpPr txBox="1">
            <a:spLocks noGrp="1"/>
          </p:cNvSpPr>
          <p:nvPr>
            <p:ph type="sldNum" idx="12"/>
          </p:nvPr>
        </p:nvSpPr>
        <p:spPr>
          <a:xfrm>
            <a:off x="8610600" y="6356351"/>
            <a:ext cx="2743200" cy="365100"/>
          </a:xfrm>
          <a:prstGeom prst="rect">
            <a:avLst/>
          </a:prstGeom>
          <a:noFill/>
          <a:ln>
            <a:noFill/>
          </a:ln>
        </p:spPr>
        <p:txBody>
          <a:bodyPr spcFirstLastPara="1" wrap="square" lIns="89625" tIns="44800" rIns="89625" bIns="448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330"/>
        <p:cNvGrpSpPr/>
        <p:nvPr/>
      </p:nvGrpSpPr>
      <p:grpSpPr>
        <a:xfrm>
          <a:off x="0" y="0"/>
          <a:ext cx="0" cy="0"/>
          <a:chOff x="0" y="0"/>
          <a:chExt cx="0" cy="0"/>
        </a:xfrm>
      </p:grpSpPr>
      <p:sp>
        <p:nvSpPr>
          <p:cNvPr id="4331" name="Google Shape;4331;p140"/>
          <p:cNvSpPr txBox="1">
            <a:spLocks noGrp="1"/>
          </p:cNvSpPr>
          <p:nvPr>
            <p:ph type="title"/>
          </p:nvPr>
        </p:nvSpPr>
        <p:spPr>
          <a:xfrm>
            <a:off x="839787" y="365125"/>
            <a:ext cx="10515600" cy="1325700"/>
          </a:xfrm>
          <a:prstGeom prst="rect">
            <a:avLst/>
          </a:prstGeom>
          <a:noFill/>
          <a:ln>
            <a:noFill/>
          </a:ln>
        </p:spPr>
        <p:txBody>
          <a:bodyPr spcFirstLastPara="1" wrap="square" lIns="89625" tIns="44800" rIns="89625" bIns="44800" anchor="ctr" anchorCtr="0"/>
          <a:lstStyle>
            <a:lvl1pPr lvl="0" algn="l" rtl="0">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332" name="Google Shape;4332;p140"/>
          <p:cNvSpPr txBox="1">
            <a:spLocks noGrp="1"/>
          </p:cNvSpPr>
          <p:nvPr>
            <p:ph type="body" idx="1"/>
          </p:nvPr>
        </p:nvSpPr>
        <p:spPr>
          <a:xfrm>
            <a:off x="839789" y="1681163"/>
            <a:ext cx="5157600" cy="823800"/>
          </a:xfrm>
          <a:prstGeom prst="rect">
            <a:avLst/>
          </a:prstGeom>
          <a:noFill/>
          <a:ln>
            <a:noFill/>
          </a:ln>
        </p:spPr>
        <p:txBody>
          <a:bodyPr spcFirstLastPara="1" wrap="square" lIns="89625" tIns="44800" rIns="89625" bIns="44800" anchor="b" anchorCtr="0"/>
          <a:lstStyle>
            <a:lvl1pPr marL="457200" lvl="0" indent="-228600" algn="l" rtl="0">
              <a:lnSpc>
                <a:spcPct val="90000"/>
              </a:lnSpc>
              <a:spcBef>
                <a:spcPts val="1000"/>
              </a:spcBef>
              <a:spcAft>
                <a:spcPts val="0"/>
              </a:spcAft>
              <a:buClr>
                <a:schemeClr val="dk1"/>
              </a:buClr>
              <a:buSzPts val="2400"/>
              <a:buNone/>
              <a:defRPr sz="2400" b="1"/>
            </a:lvl1pPr>
            <a:lvl2pPr marL="914400" lvl="1" indent="-228600" algn="l" rtl="0">
              <a:lnSpc>
                <a:spcPct val="90000"/>
              </a:lnSpc>
              <a:spcBef>
                <a:spcPts val="500"/>
              </a:spcBef>
              <a:spcAft>
                <a:spcPts val="0"/>
              </a:spcAft>
              <a:buClr>
                <a:schemeClr val="dk1"/>
              </a:buClr>
              <a:buSzPts val="2000"/>
              <a:buNone/>
              <a:defRPr sz="2000" b="1"/>
            </a:lvl2pPr>
            <a:lvl3pPr marL="1371600" lvl="2" indent="-228600" algn="l" rtl="0">
              <a:lnSpc>
                <a:spcPct val="90000"/>
              </a:lnSpc>
              <a:spcBef>
                <a:spcPts val="500"/>
              </a:spcBef>
              <a:spcAft>
                <a:spcPts val="0"/>
              </a:spcAft>
              <a:buClr>
                <a:schemeClr val="dk1"/>
              </a:buClr>
              <a:buSzPts val="1800"/>
              <a:buNone/>
              <a:defRPr sz="1800" b="1"/>
            </a:lvl3pPr>
            <a:lvl4pPr marL="1828800" lvl="3" indent="-228600" algn="l" rtl="0">
              <a:lnSpc>
                <a:spcPct val="90000"/>
              </a:lnSpc>
              <a:spcBef>
                <a:spcPts val="500"/>
              </a:spcBef>
              <a:spcAft>
                <a:spcPts val="0"/>
              </a:spcAft>
              <a:buClr>
                <a:schemeClr val="dk1"/>
              </a:buClr>
              <a:buSzPts val="1600"/>
              <a:buNone/>
              <a:defRPr sz="1600" b="1"/>
            </a:lvl4pPr>
            <a:lvl5pPr marL="2286000" lvl="4" indent="-228600" algn="l" rtl="0">
              <a:lnSpc>
                <a:spcPct val="90000"/>
              </a:lnSpc>
              <a:spcBef>
                <a:spcPts val="500"/>
              </a:spcBef>
              <a:spcAft>
                <a:spcPts val="0"/>
              </a:spcAft>
              <a:buClr>
                <a:schemeClr val="dk1"/>
              </a:buClr>
              <a:buSzPts val="1600"/>
              <a:buNone/>
              <a:defRPr sz="1600" b="1"/>
            </a:lvl5pPr>
            <a:lvl6pPr marL="2743200" lvl="5" indent="-228600" algn="l" rtl="0">
              <a:lnSpc>
                <a:spcPct val="90000"/>
              </a:lnSpc>
              <a:spcBef>
                <a:spcPts val="500"/>
              </a:spcBef>
              <a:spcAft>
                <a:spcPts val="0"/>
              </a:spcAft>
              <a:buClr>
                <a:schemeClr val="dk1"/>
              </a:buClr>
              <a:buSzPts val="1600"/>
              <a:buNone/>
              <a:defRPr sz="1600" b="1"/>
            </a:lvl6pPr>
            <a:lvl7pPr marL="3200400" lvl="6" indent="-228600" algn="l" rtl="0">
              <a:lnSpc>
                <a:spcPct val="90000"/>
              </a:lnSpc>
              <a:spcBef>
                <a:spcPts val="500"/>
              </a:spcBef>
              <a:spcAft>
                <a:spcPts val="0"/>
              </a:spcAft>
              <a:buClr>
                <a:schemeClr val="dk1"/>
              </a:buClr>
              <a:buSzPts val="1600"/>
              <a:buNone/>
              <a:defRPr sz="1600" b="1"/>
            </a:lvl7pPr>
            <a:lvl8pPr marL="3657600" lvl="7" indent="-228600" algn="l" rtl="0">
              <a:lnSpc>
                <a:spcPct val="90000"/>
              </a:lnSpc>
              <a:spcBef>
                <a:spcPts val="500"/>
              </a:spcBef>
              <a:spcAft>
                <a:spcPts val="0"/>
              </a:spcAft>
              <a:buClr>
                <a:schemeClr val="dk1"/>
              </a:buClr>
              <a:buSzPts val="1600"/>
              <a:buNone/>
              <a:defRPr sz="1600" b="1"/>
            </a:lvl8pPr>
            <a:lvl9pPr marL="4114800" lvl="8" indent="-228600" algn="l" rtl="0">
              <a:lnSpc>
                <a:spcPct val="90000"/>
              </a:lnSpc>
              <a:spcBef>
                <a:spcPts val="500"/>
              </a:spcBef>
              <a:spcAft>
                <a:spcPts val="0"/>
              </a:spcAft>
              <a:buClr>
                <a:schemeClr val="dk1"/>
              </a:buClr>
              <a:buSzPts val="1600"/>
              <a:buNone/>
              <a:defRPr sz="1600" b="1"/>
            </a:lvl9pPr>
          </a:lstStyle>
          <a:p>
            <a:endParaRPr/>
          </a:p>
        </p:txBody>
      </p:sp>
      <p:sp>
        <p:nvSpPr>
          <p:cNvPr id="4333" name="Google Shape;4333;p140"/>
          <p:cNvSpPr txBox="1">
            <a:spLocks noGrp="1"/>
          </p:cNvSpPr>
          <p:nvPr>
            <p:ph type="body" idx="2"/>
          </p:nvPr>
        </p:nvSpPr>
        <p:spPr>
          <a:xfrm>
            <a:off x="839789" y="2505074"/>
            <a:ext cx="5157600" cy="3684600"/>
          </a:xfrm>
          <a:prstGeom prst="rect">
            <a:avLst/>
          </a:prstGeom>
          <a:noFill/>
          <a:ln>
            <a:noFill/>
          </a:ln>
        </p:spPr>
        <p:txBody>
          <a:bodyPr spcFirstLastPara="1" wrap="square" lIns="89625" tIns="44800" rIns="89625" bIns="44800" anchor="t" anchorCtr="0"/>
          <a:lstStyle>
            <a:lvl1pPr marL="457200" lvl="0" indent="-342900" algn="l" rtl="0">
              <a:lnSpc>
                <a:spcPct val="90000"/>
              </a:lnSpc>
              <a:spcBef>
                <a:spcPts val="1000"/>
              </a:spcBef>
              <a:spcAft>
                <a:spcPts val="0"/>
              </a:spcAft>
              <a:buClr>
                <a:schemeClr val="dk1"/>
              </a:buClr>
              <a:buSzPts val="1800"/>
              <a:buChar char="•"/>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4334" name="Google Shape;4334;p140"/>
          <p:cNvSpPr txBox="1">
            <a:spLocks noGrp="1"/>
          </p:cNvSpPr>
          <p:nvPr>
            <p:ph type="body" idx="3"/>
          </p:nvPr>
        </p:nvSpPr>
        <p:spPr>
          <a:xfrm>
            <a:off x="6172199" y="1681163"/>
            <a:ext cx="5183400" cy="823800"/>
          </a:xfrm>
          <a:prstGeom prst="rect">
            <a:avLst/>
          </a:prstGeom>
          <a:noFill/>
          <a:ln>
            <a:noFill/>
          </a:ln>
        </p:spPr>
        <p:txBody>
          <a:bodyPr spcFirstLastPara="1" wrap="square" lIns="89625" tIns="44800" rIns="89625" bIns="44800" anchor="b" anchorCtr="0"/>
          <a:lstStyle>
            <a:lvl1pPr marL="457200" lvl="0" indent="-228600" algn="l" rtl="0">
              <a:lnSpc>
                <a:spcPct val="90000"/>
              </a:lnSpc>
              <a:spcBef>
                <a:spcPts val="1000"/>
              </a:spcBef>
              <a:spcAft>
                <a:spcPts val="0"/>
              </a:spcAft>
              <a:buClr>
                <a:schemeClr val="dk1"/>
              </a:buClr>
              <a:buSzPts val="2400"/>
              <a:buNone/>
              <a:defRPr sz="2400" b="1"/>
            </a:lvl1pPr>
            <a:lvl2pPr marL="914400" lvl="1" indent="-228600" algn="l" rtl="0">
              <a:lnSpc>
                <a:spcPct val="90000"/>
              </a:lnSpc>
              <a:spcBef>
                <a:spcPts val="500"/>
              </a:spcBef>
              <a:spcAft>
                <a:spcPts val="0"/>
              </a:spcAft>
              <a:buClr>
                <a:schemeClr val="dk1"/>
              </a:buClr>
              <a:buSzPts val="2000"/>
              <a:buNone/>
              <a:defRPr sz="2000" b="1"/>
            </a:lvl2pPr>
            <a:lvl3pPr marL="1371600" lvl="2" indent="-228600" algn="l" rtl="0">
              <a:lnSpc>
                <a:spcPct val="90000"/>
              </a:lnSpc>
              <a:spcBef>
                <a:spcPts val="500"/>
              </a:spcBef>
              <a:spcAft>
                <a:spcPts val="0"/>
              </a:spcAft>
              <a:buClr>
                <a:schemeClr val="dk1"/>
              </a:buClr>
              <a:buSzPts val="1800"/>
              <a:buNone/>
              <a:defRPr sz="1800" b="1"/>
            </a:lvl3pPr>
            <a:lvl4pPr marL="1828800" lvl="3" indent="-228600" algn="l" rtl="0">
              <a:lnSpc>
                <a:spcPct val="90000"/>
              </a:lnSpc>
              <a:spcBef>
                <a:spcPts val="500"/>
              </a:spcBef>
              <a:spcAft>
                <a:spcPts val="0"/>
              </a:spcAft>
              <a:buClr>
                <a:schemeClr val="dk1"/>
              </a:buClr>
              <a:buSzPts val="1600"/>
              <a:buNone/>
              <a:defRPr sz="1600" b="1"/>
            </a:lvl4pPr>
            <a:lvl5pPr marL="2286000" lvl="4" indent="-228600" algn="l" rtl="0">
              <a:lnSpc>
                <a:spcPct val="90000"/>
              </a:lnSpc>
              <a:spcBef>
                <a:spcPts val="500"/>
              </a:spcBef>
              <a:spcAft>
                <a:spcPts val="0"/>
              </a:spcAft>
              <a:buClr>
                <a:schemeClr val="dk1"/>
              </a:buClr>
              <a:buSzPts val="1600"/>
              <a:buNone/>
              <a:defRPr sz="1600" b="1"/>
            </a:lvl5pPr>
            <a:lvl6pPr marL="2743200" lvl="5" indent="-228600" algn="l" rtl="0">
              <a:lnSpc>
                <a:spcPct val="90000"/>
              </a:lnSpc>
              <a:spcBef>
                <a:spcPts val="500"/>
              </a:spcBef>
              <a:spcAft>
                <a:spcPts val="0"/>
              </a:spcAft>
              <a:buClr>
                <a:schemeClr val="dk1"/>
              </a:buClr>
              <a:buSzPts val="1600"/>
              <a:buNone/>
              <a:defRPr sz="1600" b="1"/>
            </a:lvl6pPr>
            <a:lvl7pPr marL="3200400" lvl="6" indent="-228600" algn="l" rtl="0">
              <a:lnSpc>
                <a:spcPct val="90000"/>
              </a:lnSpc>
              <a:spcBef>
                <a:spcPts val="500"/>
              </a:spcBef>
              <a:spcAft>
                <a:spcPts val="0"/>
              </a:spcAft>
              <a:buClr>
                <a:schemeClr val="dk1"/>
              </a:buClr>
              <a:buSzPts val="1600"/>
              <a:buNone/>
              <a:defRPr sz="1600" b="1"/>
            </a:lvl7pPr>
            <a:lvl8pPr marL="3657600" lvl="7" indent="-228600" algn="l" rtl="0">
              <a:lnSpc>
                <a:spcPct val="90000"/>
              </a:lnSpc>
              <a:spcBef>
                <a:spcPts val="500"/>
              </a:spcBef>
              <a:spcAft>
                <a:spcPts val="0"/>
              </a:spcAft>
              <a:buClr>
                <a:schemeClr val="dk1"/>
              </a:buClr>
              <a:buSzPts val="1600"/>
              <a:buNone/>
              <a:defRPr sz="1600" b="1"/>
            </a:lvl8pPr>
            <a:lvl9pPr marL="4114800" lvl="8" indent="-228600" algn="l" rtl="0">
              <a:lnSpc>
                <a:spcPct val="90000"/>
              </a:lnSpc>
              <a:spcBef>
                <a:spcPts val="500"/>
              </a:spcBef>
              <a:spcAft>
                <a:spcPts val="0"/>
              </a:spcAft>
              <a:buClr>
                <a:schemeClr val="dk1"/>
              </a:buClr>
              <a:buSzPts val="1600"/>
              <a:buNone/>
              <a:defRPr sz="1600" b="1"/>
            </a:lvl9pPr>
          </a:lstStyle>
          <a:p>
            <a:endParaRPr/>
          </a:p>
        </p:txBody>
      </p:sp>
      <p:sp>
        <p:nvSpPr>
          <p:cNvPr id="4335" name="Google Shape;4335;p140"/>
          <p:cNvSpPr txBox="1">
            <a:spLocks noGrp="1"/>
          </p:cNvSpPr>
          <p:nvPr>
            <p:ph type="body" idx="4"/>
          </p:nvPr>
        </p:nvSpPr>
        <p:spPr>
          <a:xfrm>
            <a:off x="6172199" y="2505074"/>
            <a:ext cx="5183400" cy="3684600"/>
          </a:xfrm>
          <a:prstGeom prst="rect">
            <a:avLst/>
          </a:prstGeom>
          <a:noFill/>
          <a:ln>
            <a:noFill/>
          </a:ln>
        </p:spPr>
        <p:txBody>
          <a:bodyPr spcFirstLastPara="1" wrap="square" lIns="89625" tIns="44800" rIns="89625" bIns="44800" anchor="t" anchorCtr="0"/>
          <a:lstStyle>
            <a:lvl1pPr marL="457200" lvl="0" indent="-342900" algn="l" rtl="0">
              <a:lnSpc>
                <a:spcPct val="90000"/>
              </a:lnSpc>
              <a:spcBef>
                <a:spcPts val="1000"/>
              </a:spcBef>
              <a:spcAft>
                <a:spcPts val="0"/>
              </a:spcAft>
              <a:buClr>
                <a:schemeClr val="dk1"/>
              </a:buClr>
              <a:buSzPts val="1800"/>
              <a:buChar char="•"/>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4336" name="Google Shape;4336;p140"/>
          <p:cNvSpPr txBox="1">
            <a:spLocks noGrp="1"/>
          </p:cNvSpPr>
          <p:nvPr>
            <p:ph type="dt" idx="10"/>
          </p:nvPr>
        </p:nvSpPr>
        <p:spPr>
          <a:xfrm>
            <a:off x="838200" y="6356351"/>
            <a:ext cx="2743200" cy="365100"/>
          </a:xfrm>
          <a:prstGeom prst="rect">
            <a:avLst/>
          </a:prstGeom>
          <a:noFill/>
          <a:ln>
            <a:noFill/>
          </a:ln>
        </p:spPr>
        <p:txBody>
          <a:bodyPr spcFirstLastPara="1" wrap="square" lIns="89625" tIns="44800" rIns="89625" bIns="44800" anchor="ctr" anchorCtr="0"/>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4337" name="Google Shape;4337;p140"/>
          <p:cNvSpPr txBox="1">
            <a:spLocks noGrp="1"/>
          </p:cNvSpPr>
          <p:nvPr>
            <p:ph type="ftr" idx="11"/>
          </p:nvPr>
        </p:nvSpPr>
        <p:spPr>
          <a:xfrm>
            <a:off x="4038600" y="6356351"/>
            <a:ext cx="4114800" cy="365100"/>
          </a:xfrm>
          <a:prstGeom prst="rect">
            <a:avLst/>
          </a:prstGeom>
          <a:noFill/>
          <a:ln>
            <a:noFill/>
          </a:ln>
        </p:spPr>
        <p:txBody>
          <a:bodyPr spcFirstLastPara="1" wrap="square" lIns="89625" tIns="44800" rIns="89625" bIns="44800" anchor="ctr" anchorCtr="0"/>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4338" name="Google Shape;4338;p140"/>
          <p:cNvSpPr txBox="1">
            <a:spLocks noGrp="1"/>
          </p:cNvSpPr>
          <p:nvPr>
            <p:ph type="sldNum" idx="12"/>
          </p:nvPr>
        </p:nvSpPr>
        <p:spPr>
          <a:xfrm>
            <a:off x="8610600" y="6356351"/>
            <a:ext cx="2743200" cy="365100"/>
          </a:xfrm>
          <a:prstGeom prst="rect">
            <a:avLst/>
          </a:prstGeom>
          <a:noFill/>
          <a:ln>
            <a:noFill/>
          </a:ln>
        </p:spPr>
        <p:txBody>
          <a:bodyPr spcFirstLastPara="1" wrap="square" lIns="89625" tIns="44800" rIns="89625" bIns="448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339"/>
        <p:cNvGrpSpPr/>
        <p:nvPr/>
      </p:nvGrpSpPr>
      <p:grpSpPr>
        <a:xfrm>
          <a:off x="0" y="0"/>
          <a:ext cx="0" cy="0"/>
          <a:chOff x="0" y="0"/>
          <a:chExt cx="0" cy="0"/>
        </a:xfrm>
      </p:grpSpPr>
      <p:sp>
        <p:nvSpPr>
          <p:cNvPr id="4340" name="Google Shape;4340;p141"/>
          <p:cNvSpPr txBox="1">
            <a:spLocks noGrp="1"/>
          </p:cNvSpPr>
          <p:nvPr>
            <p:ph type="title"/>
          </p:nvPr>
        </p:nvSpPr>
        <p:spPr>
          <a:xfrm>
            <a:off x="838200" y="365125"/>
            <a:ext cx="10515600" cy="1325700"/>
          </a:xfrm>
          <a:prstGeom prst="rect">
            <a:avLst/>
          </a:prstGeom>
          <a:noFill/>
          <a:ln>
            <a:noFill/>
          </a:ln>
        </p:spPr>
        <p:txBody>
          <a:bodyPr spcFirstLastPara="1" wrap="square" lIns="89625" tIns="44800" rIns="89625" bIns="44800" anchor="ctr" anchorCtr="0"/>
          <a:lstStyle>
            <a:lvl1pPr lvl="0" algn="l" rtl="0">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341" name="Google Shape;4341;p141"/>
          <p:cNvSpPr txBox="1">
            <a:spLocks noGrp="1"/>
          </p:cNvSpPr>
          <p:nvPr>
            <p:ph type="dt" idx="10"/>
          </p:nvPr>
        </p:nvSpPr>
        <p:spPr>
          <a:xfrm>
            <a:off x="838200" y="6356351"/>
            <a:ext cx="2743200" cy="365100"/>
          </a:xfrm>
          <a:prstGeom prst="rect">
            <a:avLst/>
          </a:prstGeom>
          <a:noFill/>
          <a:ln>
            <a:noFill/>
          </a:ln>
        </p:spPr>
        <p:txBody>
          <a:bodyPr spcFirstLastPara="1" wrap="square" lIns="89625" tIns="44800" rIns="89625" bIns="44800" anchor="ctr" anchorCtr="0"/>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4342" name="Google Shape;4342;p141"/>
          <p:cNvSpPr txBox="1">
            <a:spLocks noGrp="1"/>
          </p:cNvSpPr>
          <p:nvPr>
            <p:ph type="ftr" idx="11"/>
          </p:nvPr>
        </p:nvSpPr>
        <p:spPr>
          <a:xfrm>
            <a:off x="4038600" y="6356351"/>
            <a:ext cx="4114800" cy="365100"/>
          </a:xfrm>
          <a:prstGeom prst="rect">
            <a:avLst/>
          </a:prstGeom>
          <a:noFill/>
          <a:ln>
            <a:noFill/>
          </a:ln>
        </p:spPr>
        <p:txBody>
          <a:bodyPr spcFirstLastPara="1" wrap="square" lIns="89625" tIns="44800" rIns="89625" bIns="44800" anchor="ctr" anchorCtr="0"/>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4343" name="Google Shape;4343;p141"/>
          <p:cNvSpPr txBox="1">
            <a:spLocks noGrp="1"/>
          </p:cNvSpPr>
          <p:nvPr>
            <p:ph type="sldNum" idx="12"/>
          </p:nvPr>
        </p:nvSpPr>
        <p:spPr>
          <a:xfrm>
            <a:off x="8610600" y="6356351"/>
            <a:ext cx="2743200" cy="365100"/>
          </a:xfrm>
          <a:prstGeom prst="rect">
            <a:avLst/>
          </a:prstGeom>
          <a:noFill/>
          <a:ln>
            <a:noFill/>
          </a:ln>
        </p:spPr>
        <p:txBody>
          <a:bodyPr spcFirstLastPara="1" wrap="square" lIns="89625" tIns="44800" rIns="89625" bIns="448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344"/>
        <p:cNvGrpSpPr/>
        <p:nvPr/>
      </p:nvGrpSpPr>
      <p:grpSpPr>
        <a:xfrm>
          <a:off x="0" y="0"/>
          <a:ext cx="0" cy="0"/>
          <a:chOff x="0" y="0"/>
          <a:chExt cx="0" cy="0"/>
        </a:xfrm>
      </p:grpSpPr>
      <p:sp>
        <p:nvSpPr>
          <p:cNvPr id="4345" name="Google Shape;4345;p142"/>
          <p:cNvSpPr txBox="1">
            <a:spLocks noGrp="1"/>
          </p:cNvSpPr>
          <p:nvPr>
            <p:ph type="dt" idx="10"/>
          </p:nvPr>
        </p:nvSpPr>
        <p:spPr>
          <a:xfrm>
            <a:off x="838200" y="6356351"/>
            <a:ext cx="2743200" cy="365100"/>
          </a:xfrm>
          <a:prstGeom prst="rect">
            <a:avLst/>
          </a:prstGeom>
          <a:noFill/>
          <a:ln>
            <a:noFill/>
          </a:ln>
        </p:spPr>
        <p:txBody>
          <a:bodyPr spcFirstLastPara="1" wrap="square" lIns="89625" tIns="44800" rIns="89625" bIns="44800" anchor="ctr" anchorCtr="0"/>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4346" name="Google Shape;4346;p142"/>
          <p:cNvSpPr txBox="1">
            <a:spLocks noGrp="1"/>
          </p:cNvSpPr>
          <p:nvPr>
            <p:ph type="ftr" idx="11"/>
          </p:nvPr>
        </p:nvSpPr>
        <p:spPr>
          <a:xfrm>
            <a:off x="4038600" y="6356351"/>
            <a:ext cx="4114800" cy="365100"/>
          </a:xfrm>
          <a:prstGeom prst="rect">
            <a:avLst/>
          </a:prstGeom>
          <a:noFill/>
          <a:ln>
            <a:noFill/>
          </a:ln>
        </p:spPr>
        <p:txBody>
          <a:bodyPr spcFirstLastPara="1" wrap="square" lIns="89625" tIns="44800" rIns="89625" bIns="44800" anchor="ctr" anchorCtr="0"/>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4347" name="Google Shape;4347;p142"/>
          <p:cNvSpPr txBox="1">
            <a:spLocks noGrp="1"/>
          </p:cNvSpPr>
          <p:nvPr>
            <p:ph type="sldNum" idx="12"/>
          </p:nvPr>
        </p:nvSpPr>
        <p:spPr>
          <a:xfrm>
            <a:off x="8610600" y="6356351"/>
            <a:ext cx="2743200" cy="365100"/>
          </a:xfrm>
          <a:prstGeom prst="rect">
            <a:avLst/>
          </a:prstGeom>
          <a:noFill/>
          <a:ln>
            <a:noFill/>
          </a:ln>
        </p:spPr>
        <p:txBody>
          <a:bodyPr spcFirstLastPara="1" wrap="square" lIns="89625" tIns="44800" rIns="89625" bIns="448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4348"/>
        <p:cNvGrpSpPr/>
        <p:nvPr/>
      </p:nvGrpSpPr>
      <p:grpSpPr>
        <a:xfrm>
          <a:off x="0" y="0"/>
          <a:ext cx="0" cy="0"/>
          <a:chOff x="0" y="0"/>
          <a:chExt cx="0" cy="0"/>
        </a:xfrm>
      </p:grpSpPr>
      <p:sp>
        <p:nvSpPr>
          <p:cNvPr id="4349" name="Google Shape;4349;p143"/>
          <p:cNvSpPr txBox="1">
            <a:spLocks noGrp="1"/>
          </p:cNvSpPr>
          <p:nvPr>
            <p:ph type="title"/>
          </p:nvPr>
        </p:nvSpPr>
        <p:spPr>
          <a:xfrm>
            <a:off x="839789" y="457200"/>
            <a:ext cx="3932100" cy="1600200"/>
          </a:xfrm>
          <a:prstGeom prst="rect">
            <a:avLst/>
          </a:prstGeom>
          <a:noFill/>
          <a:ln>
            <a:noFill/>
          </a:ln>
        </p:spPr>
        <p:txBody>
          <a:bodyPr spcFirstLastPara="1" wrap="square" lIns="89625" tIns="44800" rIns="89625" bIns="44800" anchor="b" anchorCtr="0"/>
          <a:lstStyle>
            <a:lvl1pPr lvl="0" algn="l" rtl="0">
              <a:lnSpc>
                <a:spcPct val="90000"/>
              </a:lnSpc>
              <a:spcBef>
                <a:spcPts val="0"/>
              </a:spcBef>
              <a:spcAft>
                <a:spcPts val="0"/>
              </a:spcAft>
              <a:buClr>
                <a:schemeClr val="dk1"/>
              </a:buClr>
              <a:buSzPts val="3200"/>
              <a:buFont typeface="Calibri"/>
              <a:buNone/>
              <a:defRPr sz="32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350" name="Google Shape;4350;p143"/>
          <p:cNvSpPr txBox="1">
            <a:spLocks noGrp="1"/>
          </p:cNvSpPr>
          <p:nvPr>
            <p:ph type="body" idx="1"/>
          </p:nvPr>
        </p:nvSpPr>
        <p:spPr>
          <a:xfrm>
            <a:off x="5183188" y="987426"/>
            <a:ext cx="6172200" cy="4873800"/>
          </a:xfrm>
          <a:prstGeom prst="rect">
            <a:avLst/>
          </a:prstGeom>
          <a:noFill/>
          <a:ln>
            <a:noFill/>
          </a:ln>
        </p:spPr>
        <p:txBody>
          <a:bodyPr spcFirstLastPara="1" wrap="square" lIns="89625" tIns="44800" rIns="89625" bIns="44800" anchor="t" anchorCtr="0"/>
          <a:lstStyle>
            <a:lvl1pPr marL="457200" lvl="0" indent="-431800" algn="l" rtl="0">
              <a:lnSpc>
                <a:spcPct val="90000"/>
              </a:lnSpc>
              <a:spcBef>
                <a:spcPts val="1000"/>
              </a:spcBef>
              <a:spcAft>
                <a:spcPts val="0"/>
              </a:spcAft>
              <a:buClr>
                <a:schemeClr val="dk1"/>
              </a:buClr>
              <a:buSzPts val="3200"/>
              <a:buChar char="•"/>
              <a:defRPr sz="3200"/>
            </a:lvl1pPr>
            <a:lvl2pPr marL="914400" lvl="1" indent="-406400" algn="l" rtl="0">
              <a:lnSpc>
                <a:spcPct val="90000"/>
              </a:lnSpc>
              <a:spcBef>
                <a:spcPts val="500"/>
              </a:spcBef>
              <a:spcAft>
                <a:spcPts val="0"/>
              </a:spcAft>
              <a:buClr>
                <a:schemeClr val="dk1"/>
              </a:buClr>
              <a:buSzPts val="2800"/>
              <a:buChar char="•"/>
              <a:defRPr sz="2800"/>
            </a:lvl2pPr>
            <a:lvl3pPr marL="1371600" lvl="2" indent="-381000" algn="l" rtl="0">
              <a:lnSpc>
                <a:spcPct val="90000"/>
              </a:lnSpc>
              <a:spcBef>
                <a:spcPts val="500"/>
              </a:spcBef>
              <a:spcAft>
                <a:spcPts val="0"/>
              </a:spcAft>
              <a:buClr>
                <a:schemeClr val="dk1"/>
              </a:buClr>
              <a:buSzPts val="2400"/>
              <a:buChar char="•"/>
              <a:defRPr sz="2400"/>
            </a:lvl3pPr>
            <a:lvl4pPr marL="1828800" lvl="3" indent="-355600" algn="l" rtl="0">
              <a:lnSpc>
                <a:spcPct val="90000"/>
              </a:lnSpc>
              <a:spcBef>
                <a:spcPts val="500"/>
              </a:spcBef>
              <a:spcAft>
                <a:spcPts val="0"/>
              </a:spcAft>
              <a:buClr>
                <a:schemeClr val="dk1"/>
              </a:buClr>
              <a:buSzPts val="2000"/>
              <a:buChar char="•"/>
              <a:defRPr sz="2000"/>
            </a:lvl4pPr>
            <a:lvl5pPr marL="2286000" lvl="4" indent="-355600" algn="l" rtl="0">
              <a:lnSpc>
                <a:spcPct val="90000"/>
              </a:lnSpc>
              <a:spcBef>
                <a:spcPts val="500"/>
              </a:spcBef>
              <a:spcAft>
                <a:spcPts val="0"/>
              </a:spcAft>
              <a:buClr>
                <a:schemeClr val="dk1"/>
              </a:buClr>
              <a:buSzPts val="2000"/>
              <a:buChar char="•"/>
              <a:defRPr sz="2000"/>
            </a:lvl5pPr>
            <a:lvl6pPr marL="2743200" lvl="5" indent="-355600" algn="l" rtl="0">
              <a:lnSpc>
                <a:spcPct val="90000"/>
              </a:lnSpc>
              <a:spcBef>
                <a:spcPts val="500"/>
              </a:spcBef>
              <a:spcAft>
                <a:spcPts val="0"/>
              </a:spcAft>
              <a:buClr>
                <a:schemeClr val="dk1"/>
              </a:buClr>
              <a:buSzPts val="2000"/>
              <a:buChar char="•"/>
              <a:defRPr sz="2000"/>
            </a:lvl6pPr>
            <a:lvl7pPr marL="3200400" lvl="6" indent="-355600" algn="l" rtl="0">
              <a:lnSpc>
                <a:spcPct val="90000"/>
              </a:lnSpc>
              <a:spcBef>
                <a:spcPts val="500"/>
              </a:spcBef>
              <a:spcAft>
                <a:spcPts val="0"/>
              </a:spcAft>
              <a:buClr>
                <a:schemeClr val="dk1"/>
              </a:buClr>
              <a:buSzPts val="2000"/>
              <a:buChar char="•"/>
              <a:defRPr sz="2000"/>
            </a:lvl7pPr>
            <a:lvl8pPr marL="3657600" lvl="7" indent="-355600" algn="l" rtl="0">
              <a:lnSpc>
                <a:spcPct val="90000"/>
              </a:lnSpc>
              <a:spcBef>
                <a:spcPts val="500"/>
              </a:spcBef>
              <a:spcAft>
                <a:spcPts val="0"/>
              </a:spcAft>
              <a:buClr>
                <a:schemeClr val="dk1"/>
              </a:buClr>
              <a:buSzPts val="2000"/>
              <a:buChar char="•"/>
              <a:defRPr sz="2000"/>
            </a:lvl8pPr>
            <a:lvl9pPr marL="4114800" lvl="8" indent="-355600" algn="l" rtl="0">
              <a:lnSpc>
                <a:spcPct val="90000"/>
              </a:lnSpc>
              <a:spcBef>
                <a:spcPts val="500"/>
              </a:spcBef>
              <a:spcAft>
                <a:spcPts val="0"/>
              </a:spcAft>
              <a:buClr>
                <a:schemeClr val="dk1"/>
              </a:buClr>
              <a:buSzPts val="2000"/>
              <a:buChar char="•"/>
              <a:defRPr sz="2000"/>
            </a:lvl9pPr>
          </a:lstStyle>
          <a:p>
            <a:endParaRPr/>
          </a:p>
        </p:txBody>
      </p:sp>
      <p:sp>
        <p:nvSpPr>
          <p:cNvPr id="4351" name="Google Shape;4351;p143"/>
          <p:cNvSpPr txBox="1">
            <a:spLocks noGrp="1"/>
          </p:cNvSpPr>
          <p:nvPr>
            <p:ph type="body" idx="2"/>
          </p:nvPr>
        </p:nvSpPr>
        <p:spPr>
          <a:xfrm>
            <a:off x="839789" y="2057400"/>
            <a:ext cx="3932100" cy="3811500"/>
          </a:xfrm>
          <a:prstGeom prst="rect">
            <a:avLst/>
          </a:prstGeom>
          <a:noFill/>
          <a:ln>
            <a:noFill/>
          </a:ln>
        </p:spPr>
        <p:txBody>
          <a:bodyPr spcFirstLastPara="1" wrap="square" lIns="89625" tIns="44800" rIns="89625" bIns="44800" anchor="t" anchorCtr="0"/>
          <a:lstStyle>
            <a:lvl1pPr marL="457200" lvl="0" indent="-228600" algn="l" rtl="0">
              <a:lnSpc>
                <a:spcPct val="90000"/>
              </a:lnSpc>
              <a:spcBef>
                <a:spcPts val="1000"/>
              </a:spcBef>
              <a:spcAft>
                <a:spcPts val="0"/>
              </a:spcAft>
              <a:buClr>
                <a:schemeClr val="dk1"/>
              </a:buClr>
              <a:buSzPts val="1600"/>
              <a:buNone/>
              <a:defRPr sz="1600"/>
            </a:lvl1pPr>
            <a:lvl2pPr marL="914400" lvl="1" indent="-228600" algn="l" rtl="0">
              <a:lnSpc>
                <a:spcPct val="90000"/>
              </a:lnSpc>
              <a:spcBef>
                <a:spcPts val="500"/>
              </a:spcBef>
              <a:spcAft>
                <a:spcPts val="0"/>
              </a:spcAft>
              <a:buClr>
                <a:schemeClr val="dk1"/>
              </a:buClr>
              <a:buSzPts val="1400"/>
              <a:buNone/>
              <a:defRPr sz="1400"/>
            </a:lvl2pPr>
            <a:lvl3pPr marL="1371600" lvl="2" indent="-228600" algn="l" rtl="0">
              <a:lnSpc>
                <a:spcPct val="90000"/>
              </a:lnSpc>
              <a:spcBef>
                <a:spcPts val="500"/>
              </a:spcBef>
              <a:spcAft>
                <a:spcPts val="0"/>
              </a:spcAft>
              <a:buClr>
                <a:schemeClr val="dk1"/>
              </a:buClr>
              <a:buSzPts val="1200"/>
              <a:buNone/>
              <a:defRPr sz="1200"/>
            </a:lvl3pPr>
            <a:lvl4pPr marL="1828800" lvl="3" indent="-228600" algn="l" rtl="0">
              <a:lnSpc>
                <a:spcPct val="90000"/>
              </a:lnSpc>
              <a:spcBef>
                <a:spcPts val="500"/>
              </a:spcBef>
              <a:spcAft>
                <a:spcPts val="0"/>
              </a:spcAft>
              <a:buClr>
                <a:schemeClr val="dk1"/>
              </a:buClr>
              <a:buSzPts val="1000"/>
              <a:buNone/>
              <a:defRPr sz="1000"/>
            </a:lvl4pPr>
            <a:lvl5pPr marL="2286000" lvl="4" indent="-228600" algn="l" rtl="0">
              <a:lnSpc>
                <a:spcPct val="90000"/>
              </a:lnSpc>
              <a:spcBef>
                <a:spcPts val="500"/>
              </a:spcBef>
              <a:spcAft>
                <a:spcPts val="0"/>
              </a:spcAft>
              <a:buClr>
                <a:schemeClr val="dk1"/>
              </a:buClr>
              <a:buSzPts val="1000"/>
              <a:buNone/>
              <a:defRPr sz="1000"/>
            </a:lvl5pPr>
            <a:lvl6pPr marL="2743200" lvl="5" indent="-228600" algn="l" rtl="0">
              <a:lnSpc>
                <a:spcPct val="90000"/>
              </a:lnSpc>
              <a:spcBef>
                <a:spcPts val="500"/>
              </a:spcBef>
              <a:spcAft>
                <a:spcPts val="0"/>
              </a:spcAft>
              <a:buClr>
                <a:schemeClr val="dk1"/>
              </a:buClr>
              <a:buSzPts val="1000"/>
              <a:buNone/>
              <a:defRPr sz="1000"/>
            </a:lvl6pPr>
            <a:lvl7pPr marL="3200400" lvl="6" indent="-228600" algn="l" rtl="0">
              <a:lnSpc>
                <a:spcPct val="90000"/>
              </a:lnSpc>
              <a:spcBef>
                <a:spcPts val="500"/>
              </a:spcBef>
              <a:spcAft>
                <a:spcPts val="0"/>
              </a:spcAft>
              <a:buClr>
                <a:schemeClr val="dk1"/>
              </a:buClr>
              <a:buSzPts val="1000"/>
              <a:buNone/>
              <a:defRPr sz="1000"/>
            </a:lvl7pPr>
            <a:lvl8pPr marL="3657600" lvl="7" indent="-228600" algn="l" rtl="0">
              <a:lnSpc>
                <a:spcPct val="90000"/>
              </a:lnSpc>
              <a:spcBef>
                <a:spcPts val="500"/>
              </a:spcBef>
              <a:spcAft>
                <a:spcPts val="0"/>
              </a:spcAft>
              <a:buClr>
                <a:schemeClr val="dk1"/>
              </a:buClr>
              <a:buSzPts val="1000"/>
              <a:buNone/>
              <a:defRPr sz="1000"/>
            </a:lvl8pPr>
            <a:lvl9pPr marL="4114800" lvl="8" indent="-228600" algn="l" rtl="0">
              <a:lnSpc>
                <a:spcPct val="90000"/>
              </a:lnSpc>
              <a:spcBef>
                <a:spcPts val="500"/>
              </a:spcBef>
              <a:spcAft>
                <a:spcPts val="0"/>
              </a:spcAft>
              <a:buClr>
                <a:schemeClr val="dk1"/>
              </a:buClr>
              <a:buSzPts val="1000"/>
              <a:buNone/>
              <a:defRPr sz="1000"/>
            </a:lvl9pPr>
          </a:lstStyle>
          <a:p>
            <a:endParaRPr/>
          </a:p>
        </p:txBody>
      </p:sp>
      <p:sp>
        <p:nvSpPr>
          <p:cNvPr id="4352" name="Google Shape;4352;p143"/>
          <p:cNvSpPr txBox="1">
            <a:spLocks noGrp="1"/>
          </p:cNvSpPr>
          <p:nvPr>
            <p:ph type="dt" idx="10"/>
          </p:nvPr>
        </p:nvSpPr>
        <p:spPr>
          <a:xfrm>
            <a:off x="838200" y="6356351"/>
            <a:ext cx="2743200" cy="365100"/>
          </a:xfrm>
          <a:prstGeom prst="rect">
            <a:avLst/>
          </a:prstGeom>
          <a:noFill/>
          <a:ln>
            <a:noFill/>
          </a:ln>
        </p:spPr>
        <p:txBody>
          <a:bodyPr spcFirstLastPara="1" wrap="square" lIns="89625" tIns="44800" rIns="89625" bIns="44800" anchor="ctr" anchorCtr="0"/>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4353" name="Google Shape;4353;p143"/>
          <p:cNvSpPr txBox="1">
            <a:spLocks noGrp="1"/>
          </p:cNvSpPr>
          <p:nvPr>
            <p:ph type="ftr" idx="11"/>
          </p:nvPr>
        </p:nvSpPr>
        <p:spPr>
          <a:xfrm>
            <a:off x="4038600" y="6356351"/>
            <a:ext cx="4114800" cy="365100"/>
          </a:xfrm>
          <a:prstGeom prst="rect">
            <a:avLst/>
          </a:prstGeom>
          <a:noFill/>
          <a:ln>
            <a:noFill/>
          </a:ln>
        </p:spPr>
        <p:txBody>
          <a:bodyPr spcFirstLastPara="1" wrap="square" lIns="89625" tIns="44800" rIns="89625" bIns="44800" anchor="ctr" anchorCtr="0"/>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4354" name="Google Shape;4354;p143"/>
          <p:cNvSpPr txBox="1">
            <a:spLocks noGrp="1"/>
          </p:cNvSpPr>
          <p:nvPr>
            <p:ph type="sldNum" idx="12"/>
          </p:nvPr>
        </p:nvSpPr>
        <p:spPr>
          <a:xfrm>
            <a:off x="8610600" y="6356351"/>
            <a:ext cx="2743200" cy="365100"/>
          </a:xfrm>
          <a:prstGeom prst="rect">
            <a:avLst/>
          </a:prstGeom>
          <a:noFill/>
          <a:ln>
            <a:noFill/>
          </a:ln>
        </p:spPr>
        <p:txBody>
          <a:bodyPr spcFirstLastPara="1" wrap="square" lIns="89625" tIns="44800" rIns="89625" bIns="448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4355"/>
        <p:cNvGrpSpPr/>
        <p:nvPr/>
      </p:nvGrpSpPr>
      <p:grpSpPr>
        <a:xfrm>
          <a:off x="0" y="0"/>
          <a:ext cx="0" cy="0"/>
          <a:chOff x="0" y="0"/>
          <a:chExt cx="0" cy="0"/>
        </a:xfrm>
      </p:grpSpPr>
      <p:sp>
        <p:nvSpPr>
          <p:cNvPr id="4356" name="Google Shape;4356;p144"/>
          <p:cNvSpPr txBox="1">
            <a:spLocks noGrp="1"/>
          </p:cNvSpPr>
          <p:nvPr>
            <p:ph type="title"/>
          </p:nvPr>
        </p:nvSpPr>
        <p:spPr>
          <a:xfrm>
            <a:off x="839789" y="457200"/>
            <a:ext cx="3932100" cy="1600200"/>
          </a:xfrm>
          <a:prstGeom prst="rect">
            <a:avLst/>
          </a:prstGeom>
          <a:noFill/>
          <a:ln>
            <a:noFill/>
          </a:ln>
        </p:spPr>
        <p:txBody>
          <a:bodyPr spcFirstLastPara="1" wrap="square" lIns="89625" tIns="44800" rIns="89625" bIns="44800" anchor="b" anchorCtr="0"/>
          <a:lstStyle>
            <a:lvl1pPr lvl="0" algn="l" rtl="0">
              <a:lnSpc>
                <a:spcPct val="90000"/>
              </a:lnSpc>
              <a:spcBef>
                <a:spcPts val="0"/>
              </a:spcBef>
              <a:spcAft>
                <a:spcPts val="0"/>
              </a:spcAft>
              <a:buClr>
                <a:schemeClr val="dk1"/>
              </a:buClr>
              <a:buSzPts val="3200"/>
              <a:buFont typeface="Calibri"/>
              <a:buNone/>
              <a:defRPr sz="32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357" name="Google Shape;4357;p144"/>
          <p:cNvSpPr>
            <a:spLocks noGrp="1"/>
          </p:cNvSpPr>
          <p:nvPr>
            <p:ph type="pic" idx="2"/>
          </p:nvPr>
        </p:nvSpPr>
        <p:spPr>
          <a:xfrm>
            <a:off x="5183188" y="987426"/>
            <a:ext cx="6172200" cy="4873800"/>
          </a:xfrm>
          <a:prstGeom prst="rect">
            <a:avLst/>
          </a:prstGeom>
          <a:noFill/>
          <a:ln>
            <a:noFill/>
          </a:ln>
        </p:spPr>
        <p:txBody>
          <a:bodyPr spcFirstLastPara="1" wrap="square" lIns="89625" tIns="44800" rIns="89625" bIns="44800" anchor="t" anchorCtr="0"/>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4358" name="Google Shape;4358;p144"/>
          <p:cNvSpPr txBox="1">
            <a:spLocks noGrp="1"/>
          </p:cNvSpPr>
          <p:nvPr>
            <p:ph type="body" idx="1"/>
          </p:nvPr>
        </p:nvSpPr>
        <p:spPr>
          <a:xfrm>
            <a:off x="839789" y="2057400"/>
            <a:ext cx="3932100" cy="3811500"/>
          </a:xfrm>
          <a:prstGeom prst="rect">
            <a:avLst/>
          </a:prstGeom>
          <a:noFill/>
          <a:ln>
            <a:noFill/>
          </a:ln>
        </p:spPr>
        <p:txBody>
          <a:bodyPr spcFirstLastPara="1" wrap="square" lIns="89625" tIns="44800" rIns="89625" bIns="44800" anchor="t" anchorCtr="0"/>
          <a:lstStyle>
            <a:lvl1pPr marL="457200" lvl="0" indent="-228600" algn="l" rtl="0">
              <a:lnSpc>
                <a:spcPct val="90000"/>
              </a:lnSpc>
              <a:spcBef>
                <a:spcPts val="1000"/>
              </a:spcBef>
              <a:spcAft>
                <a:spcPts val="0"/>
              </a:spcAft>
              <a:buClr>
                <a:schemeClr val="dk1"/>
              </a:buClr>
              <a:buSzPts val="1600"/>
              <a:buNone/>
              <a:defRPr sz="1600"/>
            </a:lvl1pPr>
            <a:lvl2pPr marL="914400" lvl="1" indent="-228600" algn="l" rtl="0">
              <a:lnSpc>
                <a:spcPct val="90000"/>
              </a:lnSpc>
              <a:spcBef>
                <a:spcPts val="500"/>
              </a:spcBef>
              <a:spcAft>
                <a:spcPts val="0"/>
              </a:spcAft>
              <a:buClr>
                <a:schemeClr val="dk1"/>
              </a:buClr>
              <a:buSzPts val="1400"/>
              <a:buNone/>
              <a:defRPr sz="1400"/>
            </a:lvl2pPr>
            <a:lvl3pPr marL="1371600" lvl="2" indent="-228600" algn="l" rtl="0">
              <a:lnSpc>
                <a:spcPct val="90000"/>
              </a:lnSpc>
              <a:spcBef>
                <a:spcPts val="500"/>
              </a:spcBef>
              <a:spcAft>
                <a:spcPts val="0"/>
              </a:spcAft>
              <a:buClr>
                <a:schemeClr val="dk1"/>
              </a:buClr>
              <a:buSzPts val="1200"/>
              <a:buNone/>
              <a:defRPr sz="1200"/>
            </a:lvl3pPr>
            <a:lvl4pPr marL="1828800" lvl="3" indent="-228600" algn="l" rtl="0">
              <a:lnSpc>
                <a:spcPct val="90000"/>
              </a:lnSpc>
              <a:spcBef>
                <a:spcPts val="500"/>
              </a:spcBef>
              <a:spcAft>
                <a:spcPts val="0"/>
              </a:spcAft>
              <a:buClr>
                <a:schemeClr val="dk1"/>
              </a:buClr>
              <a:buSzPts val="1000"/>
              <a:buNone/>
              <a:defRPr sz="1000"/>
            </a:lvl4pPr>
            <a:lvl5pPr marL="2286000" lvl="4" indent="-228600" algn="l" rtl="0">
              <a:lnSpc>
                <a:spcPct val="90000"/>
              </a:lnSpc>
              <a:spcBef>
                <a:spcPts val="500"/>
              </a:spcBef>
              <a:spcAft>
                <a:spcPts val="0"/>
              </a:spcAft>
              <a:buClr>
                <a:schemeClr val="dk1"/>
              </a:buClr>
              <a:buSzPts val="1000"/>
              <a:buNone/>
              <a:defRPr sz="1000"/>
            </a:lvl5pPr>
            <a:lvl6pPr marL="2743200" lvl="5" indent="-228600" algn="l" rtl="0">
              <a:lnSpc>
                <a:spcPct val="90000"/>
              </a:lnSpc>
              <a:spcBef>
                <a:spcPts val="500"/>
              </a:spcBef>
              <a:spcAft>
                <a:spcPts val="0"/>
              </a:spcAft>
              <a:buClr>
                <a:schemeClr val="dk1"/>
              </a:buClr>
              <a:buSzPts val="1000"/>
              <a:buNone/>
              <a:defRPr sz="1000"/>
            </a:lvl6pPr>
            <a:lvl7pPr marL="3200400" lvl="6" indent="-228600" algn="l" rtl="0">
              <a:lnSpc>
                <a:spcPct val="90000"/>
              </a:lnSpc>
              <a:spcBef>
                <a:spcPts val="500"/>
              </a:spcBef>
              <a:spcAft>
                <a:spcPts val="0"/>
              </a:spcAft>
              <a:buClr>
                <a:schemeClr val="dk1"/>
              </a:buClr>
              <a:buSzPts val="1000"/>
              <a:buNone/>
              <a:defRPr sz="1000"/>
            </a:lvl7pPr>
            <a:lvl8pPr marL="3657600" lvl="7" indent="-228600" algn="l" rtl="0">
              <a:lnSpc>
                <a:spcPct val="90000"/>
              </a:lnSpc>
              <a:spcBef>
                <a:spcPts val="500"/>
              </a:spcBef>
              <a:spcAft>
                <a:spcPts val="0"/>
              </a:spcAft>
              <a:buClr>
                <a:schemeClr val="dk1"/>
              </a:buClr>
              <a:buSzPts val="1000"/>
              <a:buNone/>
              <a:defRPr sz="1000"/>
            </a:lvl8pPr>
            <a:lvl9pPr marL="4114800" lvl="8" indent="-228600" algn="l" rtl="0">
              <a:lnSpc>
                <a:spcPct val="90000"/>
              </a:lnSpc>
              <a:spcBef>
                <a:spcPts val="500"/>
              </a:spcBef>
              <a:spcAft>
                <a:spcPts val="0"/>
              </a:spcAft>
              <a:buClr>
                <a:schemeClr val="dk1"/>
              </a:buClr>
              <a:buSzPts val="1000"/>
              <a:buNone/>
              <a:defRPr sz="1000"/>
            </a:lvl9pPr>
          </a:lstStyle>
          <a:p>
            <a:endParaRPr/>
          </a:p>
        </p:txBody>
      </p:sp>
      <p:sp>
        <p:nvSpPr>
          <p:cNvPr id="4359" name="Google Shape;4359;p144"/>
          <p:cNvSpPr txBox="1">
            <a:spLocks noGrp="1"/>
          </p:cNvSpPr>
          <p:nvPr>
            <p:ph type="dt" idx="10"/>
          </p:nvPr>
        </p:nvSpPr>
        <p:spPr>
          <a:xfrm>
            <a:off x="838200" y="6356351"/>
            <a:ext cx="2743200" cy="365100"/>
          </a:xfrm>
          <a:prstGeom prst="rect">
            <a:avLst/>
          </a:prstGeom>
          <a:noFill/>
          <a:ln>
            <a:noFill/>
          </a:ln>
        </p:spPr>
        <p:txBody>
          <a:bodyPr spcFirstLastPara="1" wrap="square" lIns="89625" tIns="44800" rIns="89625" bIns="44800" anchor="ctr" anchorCtr="0"/>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4360" name="Google Shape;4360;p144"/>
          <p:cNvSpPr txBox="1">
            <a:spLocks noGrp="1"/>
          </p:cNvSpPr>
          <p:nvPr>
            <p:ph type="ftr" idx="11"/>
          </p:nvPr>
        </p:nvSpPr>
        <p:spPr>
          <a:xfrm>
            <a:off x="4038600" y="6356351"/>
            <a:ext cx="4114800" cy="365100"/>
          </a:xfrm>
          <a:prstGeom prst="rect">
            <a:avLst/>
          </a:prstGeom>
          <a:noFill/>
          <a:ln>
            <a:noFill/>
          </a:ln>
        </p:spPr>
        <p:txBody>
          <a:bodyPr spcFirstLastPara="1" wrap="square" lIns="89625" tIns="44800" rIns="89625" bIns="44800" anchor="ctr" anchorCtr="0"/>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4361" name="Google Shape;4361;p144"/>
          <p:cNvSpPr txBox="1">
            <a:spLocks noGrp="1"/>
          </p:cNvSpPr>
          <p:nvPr>
            <p:ph type="sldNum" idx="12"/>
          </p:nvPr>
        </p:nvSpPr>
        <p:spPr>
          <a:xfrm>
            <a:off x="8610600" y="6356351"/>
            <a:ext cx="2743200" cy="365100"/>
          </a:xfrm>
          <a:prstGeom prst="rect">
            <a:avLst/>
          </a:prstGeom>
          <a:noFill/>
          <a:ln>
            <a:noFill/>
          </a:ln>
        </p:spPr>
        <p:txBody>
          <a:bodyPr spcFirstLastPara="1" wrap="square" lIns="89625" tIns="44800" rIns="89625" bIns="448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4362"/>
        <p:cNvGrpSpPr/>
        <p:nvPr/>
      </p:nvGrpSpPr>
      <p:grpSpPr>
        <a:xfrm>
          <a:off x="0" y="0"/>
          <a:ext cx="0" cy="0"/>
          <a:chOff x="0" y="0"/>
          <a:chExt cx="0" cy="0"/>
        </a:xfrm>
      </p:grpSpPr>
      <p:sp>
        <p:nvSpPr>
          <p:cNvPr id="4363" name="Google Shape;4363;p145"/>
          <p:cNvSpPr txBox="1">
            <a:spLocks noGrp="1"/>
          </p:cNvSpPr>
          <p:nvPr>
            <p:ph type="title"/>
          </p:nvPr>
        </p:nvSpPr>
        <p:spPr>
          <a:xfrm>
            <a:off x="838200" y="365125"/>
            <a:ext cx="10515600" cy="1325700"/>
          </a:xfrm>
          <a:prstGeom prst="rect">
            <a:avLst/>
          </a:prstGeom>
          <a:noFill/>
          <a:ln>
            <a:noFill/>
          </a:ln>
        </p:spPr>
        <p:txBody>
          <a:bodyPr spcFirstLastPara="1" wrap="square" lIns="89625" tIns="44800" rIns="89625" bIns="44800" anchor="ctr" anchorCtr="0"/>
          <a:lstStyle>
            <a:lvl1pPr lvl="0" algn="l" rtl="0">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364" name="Google Shape;4364;p145"/>
          <p:cNvSpPr txBox="1">
            <a:spLocks noGrp="1"/>
          </p:cNvSpPr>
          <p:nvPr>
            <p:ph type="body" idx="1"/>
          </p:nvPr>
        </p:nvSpPr>
        <p:spPr>
          <a:xfrm rot="5400000">
            <a:off x="3920401" y="-1256575"/>
            <a:ext cx="4351200" cy="10515600"/>
          </a:xfrm>
          <a:prstGeom prst="rect">
            <a:avLst/>
          </a:prstGeom>
          <a:noFill/>
          <a:ln>
            <a:noFill/>
          </a:ln>
        </p:spPr>
        <p:txBody>
          <a:bodyPr spcFirstLastPara="1" wrap="square" lIns="89625" tIns="44800" rIns="89625" bIns="44800" anchor="t" anchorCtr="0"/>
          <a:lstStyle>
            <a:lvl1pPr marL="457200" lvl="0" indent="-342900" algn="l" rtl="0">
              <a:lnSpc>
                <a:spcPct val="90000"/>
              </a:lnSpc>
              <a:spcBef>
                <a:spcPts val="1000"/>
              </a:spcBef>
              <a:spcAft>
                <a:spcPts val="0"/>
              </a:spcAft>
              <a:buClr>
                <a:schemeClr val="dk1"/>
              </a:buClr>
              <a:buSzPts val="1800"/>
              <a:buChar char="•"/>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4365" name="Google Shape;4365;p145"/>
          <p:cNvSpPr txBox="1">
            <a:spLocks noGrp="1"/>
          </p:cNvSpPr>
          <p:nvPr>
            <p:ph type="dt" idx="10"/>
          </p:nvPr>
        </p:nvSpPr>
        <p:spPr>
          <a:xfrm>
            <a:off x="838200" y="6356351"/>
            <a:ext cx="2743200" cy="365100"/>
          </a:xfrm>
          <a:prstGeom prst="rect">
            <a:avLst/>
          </a:prstGeom>
          <a:noFill/>
          <a:ln>
            <a:noFill/>
          </a:ln>
        </p:spPr>
        <p:txBody>
          <a:bodyPr spcFirstLastPara="1" wrap="square" lIns="89625" tIns="44800" rIns="89625" bIns="44800" anchor="ctr" anchorCtr="0"/>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4366" name="Google Shape;4366;p145"/>
          <p:cNvSpPr txBox="1">
            <a:spLocks noGrp="1"/>
          </p:cNvSpPr>
          <p:nvPr>
            <p:ph type="ftr" idx="11"/>
          </p:nvPr>
        </p:nvSpPr>
        <p:spPr>
          <a:xfrm>
            <a:off x="4038600" y="6356351"/>
            <a:ext cx="4114800" cy="365100"/>
          </a:xfrm>
          <a:prstGeom prst="rect">
            <a:avLst/>
          </a:prstGeom>
          <a:noFill/>
          <a:ln>
            <a:noFill/>
          </a:ln>
        </p:spPr>
        <p:txBody>
          <a:bodyPr spcFirstLastPara="1" wrap="square" lIns="89625" tIns="44800" rIns="89625" bIns="44800" anchor="ctr" anchorCtr="0"/>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4367" name="Google Shape;4367;p145"/>
          <p:cNvSpPr txBox="1">
            <a:spLocks noGrp="1"/>
          </p:cNvSpPr>
          <p:nvPr>
            <p:ph type="sldNum" idx="12"/>
          </p:nvPr>
        </p:nvSpPr>
        <p:spPr>
          <a:xfrm>
            <a:off x="8610600" y="6356351"/>
            <a:ext cx="2743200" cy="365100"/>
          </a:xfrm>
          <a:prstGeom prst="rect">
            <a:avLst/>
          </a:prstGeom>
          <a:noFill/>
          <a:ln>
            <a:noFill/>
          </a:ln>
        </p:spPr>
        <p:txBody>
          <a:bodyPr spcFirstLastPara="1" wrap="square" lIns="89625" tIns="44800" rIns="89625" bIns="448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4368"/>
        <p:cNvGrpSpPr/>
        <p:nvPr/>
      </p:nvGrpSpPr>
      <p:grpSpPr>
        <a:xfrm>
          <a:off x="0" y="0"/>
          <a:ext cx="0" cy="0"/>
          <a:chOff x="0" y="0"/>
          <a:chExt cx="0" cy="0"/>
        </a:xfrm>
      </p:grpSpPr>
      <p:sp>
        <p:nvSpPr>
          <p:cNvPr id="4369" name="Google Shape;4369;p146"/>
          <p:cNvSpPr txBox="1">
            <a:spLocks noGrp="1"/>
          </p:cNvSpPr>
          <p:nvPr>
            <p:ph type="title"/>
          </p:nvPr>
        </p:nvSpPr>
        <p:spPr>
          <a:xfrm rot="5400000">
            <a:off x="7133550" y="1956475"/>
            <a:ext cx="5811600" cy="2628900"/>
          </a:xfrm>
          <a:prstGeom prst="rect">
            <a:avLst/>
          </a:prstGeom>
          <a:noFill/>
          <a:ln>
            <a:noFill/>
          </a:ln>
        </p:spPr>
        <p:txBody>
          <a:bodyPr spcFirstLastPara="1" wrap="square" lIns="89625" tIns="44800" rIns="89625" bIns="44800" anchor="ctr" anchorCtr="0"/>
          <a:lstStyle>
            <a:lvl1pPr lvl="0" algn="l" rtl="0">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370" name="Google Shape;4370;p146"/>
          <p:cNvSpPr txBox="1">
            <a:spLocks noGrp="1"/>
          </p:cNvSpPr>
          <p:nvPr>
            <p:ph type="body" idx="1"/>
          </p:nvPr>
        </p:nvSpPr>
        <p:spPr>
          <a:xfrm rot="5400000">
            <a:off x="1799550" y="-596225"/>
            <a:ext cx="5811600" cy="7734300"/>
          </a:xfrm>
          <a:prstGeom prst="rect">
            <a:avLst/>
          </a:prstGeom>
          <a:noFill/>
          <a:ln>
            <a:noFill/>
          </a:ln>
        </p:spPr>
        <p:txBody>
          <a:bodyPr spcFirstLastPara="1" wrap="square" lIns="89625" tIns="44800" rIns="89625" bIns="44800" anchor="t" anchorCtr="0"/>
          <a:lstStyle>
            <a:lvl1pPr marL="457200" lvl="0" indent="-342900" algn="l" rtl="0">
              <a:lnSpc>
                <a:spcPct val="90000"/>
              </a:lnSpc>
              <a:spcBef>
                <a:spcPts val="1000"/>
              </a:spcBef>
              <a:spcAft>
                <a:spcPts val="0"/>
              </a:spcAft>
              <a:buClr>
                <a:schemeClr val="dk1"/>
              </a:buClr>
              <a:buSzPts val="1800"/>
              <a:buChar char="•"/>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4371" name="Google Shape;4371;p146"/>
          <p:cNvSpPr txBox="1">
            <a:spLocks noGrp="1"/>
          </p:cNvSpPr>
          <p:nvPr>
            <p:ph type="dt" idx="10"/>
          </p:nvPr>
        </p:nvSpPr>
        <p:spPr>
          <a:xfrm>
            <a:off x="838200" y="6356351"/>
            <a:ext cx="2743200" cy="365100"/>
          </a:xfrm>
          <a:prstGeom prst="rect">
            <a:avLst/>
          </a:prstGeom>
          <a:noFill/>
          <a:ln>
            <a:noFill/>
          </a:ln>
        </p:spPr>
        <p:txBody>
          <a:bodyPr spcFirstLastPara="1" wrap="square" lIns="89625" tIns="44800" rIns="89625" bIns="44800" anchor="ctr" anchorCtr="0"/>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4372" name="Google Shape;4372;p146"/>
          <p:cNvSpPr txBox="1">
            <a:spLocks noGrp="1"/>
          </p:cNvSpPr>
          <p:nvPr>
            <p:ph type="ftr" idx="11"/>
          </p:nvPr>
        </p:nvSpPr>
        <p:spPr>
          <a:xfrm>
            <a:off x="4038600" y="6356351"/>
            <a:ext cx="4114800" cy="365100"/>
          </a:xfrm>
          <a:prstGeom prst="rect">
            <a:avLst/>
          </a:prstGeom>
          <a:noFill/>
          <a:ln>
            <a:noFill/>
          </a:ln>
        </p:spPr>
        <p:txBody>
          <a:bodyPr spcFirstLastPara="1" wrap="square" lIns="89625" tIns="44800" rIns="89625" bIns="44800" anchor="ctr" anchorCtr="0"/>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4373" name="Google Shape;4373;p146"/>
          <p:cNvSpPr txBox="1">
            <a:spLocks noGrp="1"/>
          </p:cNvSpPr>
          <p:nvPr>
            <p:ph type="sldNum" idx="12"/>
          </p:nvPr>
        </p:nvSpPr>
        <p:spPr>
          <a:xfrm>
            <a:off x="8610600" y="6356351"/>
            <a:ext cx="2743200" cy="365100"/>
          </a:xfrm>
          <a:prstGeom prst="rect">
            <a:avLst/>
          </a:prstGeom>
          <a:noFill/>
          <a:ln>
            <a:noFill/>
          </a:ln>
        </p:spPr>
        <p:txBody>
          <a:bodyPr spcFirstLastPara="1" wrap="square" lIns="89625" tIns="44800" rIns="89625" bIns="448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matchingName="Blank Accent Color 2">
  <p:cSld name="Blank Accent Color 2">
    <p:bg>
      <p:bgPr>
        <a:solidFill>
          <a:schemeClr val="accent2"/>
        </a:solidFill>
        <a:effectLst/>
      </p:bgPr>
    </p:bg>
    <p:spTree>
      <p:nvGrpSpPr>
        <p:cNvPr id="1" name="Shape 4374"/>
        <p:cNvGrpSpPr/>
        <p:nvPr/>
      </p:nvGrpSpPr>
      <p:grpSpPr>
        <a:xfrm>
          <a:off x="0" y="0"/>
          <a:ext cx="0" cy="0"/>
          <a:chOff x="0" y="0"/>
          <a:chExt cx="0" cy="0"/>
        </a:xfrm>
      </p:grpSpPr>
    </p:spTree>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slide blue">
  <p:cSld name="Title slide blue">
    <p:bg>
      <p:bgPr>
        <a:solidFill>
          <a:schemeClr val="dk2"/>
        </a:solidFill>
        <a:effectLst/>
      </p:bgPr>
    </p:bg>
    <p:spTree>
      <p:nvGrpSpPr>
        <p:cNvPr id="1" name="Shape 84"/>
        <p:cNvGrpSpPr/>
        <p:nvPr/>
      </p:nvGrpSpPr>
      <p:grpSpPr>
        <a:xfrm>
          <a:off x="0" y="0"/>
          <a:ext cx="0" cy="0"/>
          <a:chOff x="0" y="0"/>
          <a:chExt cx="0" cy="0"/>
        </a:xfrm>
      </p:grpSpPr>
      <p:sp>
        <p:nvSpPr>
          <p:cNvPr id="85" name="Google Shape;85;p16"/>
          <p:cNvSpPr txBox="1">
            <a:spLocks noGrp="1"/>
          </p:cNvSpPr>
          <p:nvPr>
            <p:ph type="title"/>
          </p:nvPr>
        </p:nvSpPr>
        <p:spPr>
          <a:xfrm>
            <a:off x="429544" y="3029995"/>
            <a:ext cx="9401560" cy="1793104"/>
          </a:xfrm>
          <a:prstGeom prst="rect">
            <a:avLst/>
          </a:prstGeom>
          <a:noFill/>
          <a:ln>
            <a:noFill/>
          </a:ln>
        </p:spPr>
        <p:txBody>
          <a:bodyPr spcFirstLastPara="1" wrap="square" lIns="0" tIns="0" rIns="0" bIns="182875" anchor="b" anchorCtr="0"/>
          <a:lstStyle>
            <a:lvl1pPr lvl="0" algn="l">
              <a:lnSpc>
                <a:spcPct val="90000"/>
              </a:lnSpc>
              <a:spcBef>
                <a:spcPts val="0"/>
              </a:spcBef>
              <a:spcAft>
                <a:spcPts val="0"/>
              </a:spcAft>
              <a:buClr>
                <a:schemeClr val="lt1"/>
              </a:buClr>
              <a:buSzPts val="5294"/>
              <a:buFont typeface="Quattrocento Sans"/>
              <a:buNone/>
              <a:defRPr sz="5294" strike="noStrike">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6" name="Google Shape;86;p16"/>
          <p:cNvSpPr txBox="1">
            <a:spLocks noGrp="1"/>
          </p:cNvSpPr>
          <p:nvPr>
            <p:ph type="body" idx="1"/>
          </p:nvPr>
        </p:nvSpPr>
        <p:spPr>
          <a:xfrm>
            <a:off x="426426" y="4838790"/>
            <a:ext cx="9401560" cy="945435"/>
          </a:xfrm>
          <a:prstGeom prst="rect">
            <a:avLst/>
          </a:prstGeom>
          <a:noFill/>
          <a:ln>
            <a:noFill/>
          </a:ln>
        </p:spPr>
        <p:txBody>
          <a:bodyPr spcFirstLastPara="1" wrap="square" lIns="0" tIns="0" rIns="0" bIns="0" anchor="t" anchorCtr="0"/>
          <a:lstStyle>
            <a:lvl1pPr marL="457200" lvl="0" indent="-228600" algn="l">
              <a:lnSpc>
                <a:spcPct val="100000"/>
              </a:lnSpc>
              <a:spcBef>
                <a:spcPts val="0"/>
              </a:spcBef>
              <a:spcAft>
                <a:spcPts val="0"/>
              </a:spcAft>
              <a:buClr>
                <a:schemeClr val="lt1"/>
              </a:buClr>
              <a:buSzPts val="1411"/>
              <a:buNone/>
              <a:defRPr sz="1568">
                <a:solidFill>
                  <a:schemeClr val="lt1"/>
                </a:solidFill>
                <a:latin typeface="Quattrocento Sans"/>
                <a:ea typeface="Quattrocento Sans"/>
                <a:cs typeface="Quattrocento Sans"/>
                <a:sym typeface="Quattrocento Sans"/>
              </a:defRPr>
            </a:lvl1pPr>
            <a:lvl2pPr marL="914400" lvl="1" indent="-228600" algn="l">
              <a:lnSpc>
                <a:spcPct val="90000"/>
              </a:lnSpc>
              <a:spcBef>
                <a:spcPts val="0"/>
              </a:spcBef>
              <a:spcAft>
                <a:spcPts val="0"/>
              </a:spcAft>
              <a:buClr>
                <a:srgbClr val="000000"/>
              </a:buClr>
              <a:buSzPts val="1620"/>
              <a:buNone/>
              <a:defRPr/>
            </a:lvl2pPr>
            <a:lvl3pPr marL="1371600" lvl="2" indent="-228600" algn="l">
              <a:lnSpc>
                <a:spcPct val="90000"/>
              </a:lnSpc>
              <a:spcBef>
                <a:spcPts val="0"/>
              </a:spcBef>
              <a:spcAft>
                <a:spcPts val="0"/>
              </a:spcAft>
              <a:buClr>
                <a:srgbClr val="000000"/>
              </a:buClr>
              <a:buSzPts val="1620"/>
              <a:buNone/>
              <a:defRPr/>
            </a:lvl3pPr>
            <a:lvl4pPr marL="1828800" lvl="3" indent="-228600" algn="l">
              <a:lnSpc>
                <a:spcPct val="90000"/>
              </a:lnSpc>
              <a:spcBef>
                <a:spcPts val="0"/>
              </a:spcBef>
              <a:spcAft>
                <a:spcPts val="0"/>
              </a:spcAft>
              <a:buClr>
                <a:srgbClr val="000000"/>
              </a:buClr>
              <a:buSzPts val="1620"/>
              <a:buNone/>
              <a:defRPr/>
            </a:lvl4pPr>
            <a:lvl5pPr marL="2286000" lvl="4" indent="-228600" algn="l">
              <a:lnSpc>
                <a:spcPct val="90000"/>
              </a:lnSpc>
              <a:spcBef>
                <a:spcPts val="0"/>
              </a:spcBef>
              <a:spcAft>
                <a:spcPts val="0"/>
              </a:spcAft>
              <a:buClr>
                <a:srgbClr val="000000"/>
              </a:buClr>
              <a:buSzPts val="1620"/>
              <a:buNone/>
              <a:defRPr/>
            </a:lvl5pPr>
            <a:lvl6pPr marL="2743200" lvl="5" indent="-342900" algn="l">
              <a:spcBef>
                <a:spcPts val="360"/>
              </a:spcBef>
              <a:spcAft>
                <a:spcPts val="0"/>
              </a:spcAft>
              <a:buClr>
                <a:schemeClr val="lt1"/>
              </a:buClr>
              <a:buSzPts val="1800"/>
              <a:buChar char="•"/>
              <a:defRPr/>
            </a:lvl6pPr>
            <a:lvl7pPr marL="3200400" lvl="6" indent="-342900" algn="l">
              <a:spcBef>
                <a:spcPts val="360"/>
              </a:spcBef>
              <a:spcAft>
                <a:spcPts val="0"/>
              </a:spcAft>
              <a:buClr>
                <a:schemeClr val="lt1"/>
              </a:buClr>
              <a:buSzPts val="1800"/>
              <a:buChar char="•"/>
              <a:defRPr/>
            </a:lvl7pPr>
            <a:lvl8pPr marL="3657600" lvl="7" indent="-342900" algn="l">
              <a:spcBef>
                <a:spcPts val="360"/>
              </a:spcBef>
              <a:spcAft>
                <a:spcPts val="0"/>
              </a:spcAft>
              <a:buClr>
                <a:schemeClr val="lt1"/>
              </a:buClr>
              <a:buSzPts val="1800"/>
              <a:buChar char="•"/>
              <a:defRPr/>
            </a:lvl8pPr>
            <a:lvl9pPr marL="4114800" lvl="8" indent="-342900" algn="l">
              <a:spcBef>
                <a:spcPts val="360"/>
              </a:spcBef>
              <a:spcAft>
                <a:spcPts val="0"/>
              </a:spcAft>
              <a:buClr>
                <a:schemeClr val="lt1"/>
              </a:buClr>
              <a:buSzPts val="1800"/>
              <a:buChar char="•"/>
              <a:defRPr/>
            </a:lvl9pPr>
          </a:lstStyle>
          <a:p>
            <a:endParaRPr/>
          </a:p>
        </p:txBody>
      </p:sp>
      <p:pic>
        <p:nvPicPr>
          <p:cNvPr id="87" name="Google Shape;87;p16"/>
          <p:cNvPicPr preferRelativeResize="0"/>
          <p:nvPr/>
        </p:nvPicPr>
        <p:blipFill rotWithShape="1">
          <a:blip r:embed="rId2">
            <a:alphaModFix/>
          </a:blip>
          <a:srcRect/>
          <a:stretch/>
        </p:blipFill>
        <p:spPr>
          <a:xfrm>
            <a:off x="237310" y="241380"/>
            <a:ext cx="1279717" cy="57366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Layouts/slideLayout140.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4380"/>
        <p:cNvGrpSpPr/>
        <p:nvPr/>
      </p:nvGrpSpPr>
      <p:grpSpPr>
        <a:xfrm>
          <a:off x="0" y="0"/>
          <a:ext cx="0" cy="0"/>
          <a:chOff x="0" y="0"/>
          <a:chExt cx="0" cy="0"/>
        </a:xfrm>
      </p:grpSpPr>
      <p:sp>
        <p:nvSpPr>
          <p:cNvPr id="4381" name="Google Shape;4381;p149"/>
          <p:cNvSpPr txBox="1">
            <a:spLocks noGrp="1"/>
          </p:cNvSpPr>
          <p:nvPr>
            <p:ph type="title"/>
          </p:nvPr>
        </p:nvSpPr>
        <p:spPr>
          <a:xfrm>
            <a:off x="426424" y="302551"/>
            <a:ext cx="11335800" cy="758100"/>
          </a:xfrm>
          <a:prstGeom prst="rect">
            <a:avLst/>
          </a:prstGeom>
          <a:noFill/>
          <a:ln>
            <a:noFill/>
          </a:ln>
        </p:spPr>
        <p:txBody>
          <a:bodyPr spcFirstLastPara="1" wrap="square" lIns="0" tIns="161350" rIns="0" bIns="0" anchor="t" anchorCtr="0"/>
          <a:lstStyle>
            <a:lvl1pPr lvl="0" algn="l" rtl="0">
              <a:lnSpc>
                <a:spcPct val="90000"/>
              </a:lnSpc>
              <a:spcBef>
                <a:spcPts val="0"/>
              </a:spcBef>
              <a:spcAft>
                <a:spcPts val="0"/>
              </a:spcAft>
              <a:buClr>
                <a:srgbClr val="000000"/>
              </a:buClr>
              <a:buSzPts val="3700"/>
              <a:buFont typeface="Quattrocento Sans"/>
              <a:buNone/>
              <a:defRPr>
                <a:solidFill>
                  <a:srgbClr val="000000"/>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matchingName="Title &amp; body slide (with bullets)">
  <p:cSld name="Title &amp; body slide (with bullets)">
    <p:spTree>
      <p:nvGrpSpPr>
        <p:cNvPr id="1" name="Shape 4382"/>
        <p:cNvGrpSpPr/>
        <p:nvPr/>
      </p:nvGrpSpPr>
      <p:grpSpPr>
        <a:xfrm>
          <a:off x="0" y="0"/>
          <a:ext cx="0" cy="0"/>
          <a:chOff x="0" y="0"/>
          <a:chExt cx="0" cy="0"/>
        </a:xfrm>
      </p:grpSpPr>
      <p:sp>
        <p:nvSpPr>
          <p:cNvPr id="4383" name="Google Shape;4383;p150"/>
          <p:cNvSpPr txBox="1">
            <a:spLocks noGrp="1"/>
          </p:cNvSpPr>
          <p:nvPr>
            <p:ph type="title"/>
          </p:nvPr>
        </p:nvSpPr>
        <p:spPr>
          <a:xfrm>
            <a:off x="426424" y="302551"/>
            <a:ext cx="11335800" cy="758100"/>
          </a:xfrm>
          <a:prstGeom prst="rect">
            <a:avLst/>
          </a:prstGeom>
          <a:noFill/>
          <a:ln>
            <a:noFill/>
          </a:ln>
        </p:spPr>
        <p:txBody>
          <a:bodyPr spcFirstLastPara="1" wrap="square" lIns="0" tIns="161350" rIns="0" bIns="0" anchor="t" anchorCtr="0"/>
          <a:lstStyle>
            <a:lvl1pPr lvl="0" algn="l" rtl="0">
              <a:lnSpc>
                <a:spcPct val="90000"/>
              </a:lnSpc>
              <a:spcBef>
                <a:spcPts val="0"/>
              </a:spcBef>
              <a:spcAft>
                <a:spcPts val="0"/>
              </a:spcAft>
              <a:buClr>
                <a:srgbClr val="000000"/>
              </a:buClr>
              <a:buSzPts val="3700"/>
              <a:buFont typeface="Quattrocento Sans"/>
              <a:buNone/>
              <a:defRPr>
                <a:solidFill>
                  <a:srgbClr val="000000"/>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384" name="Google Shape;4384;p150"/>
          <p:cNvSpPr txBox="1">
            <a:spLocks noGrp="1"/>
          </p:cNvSpPr>
          <p:nvPr>
            <p:ph type="body" idx="1"/>
          </p:nvPr>
        </p:nvSpPr>
        <p:spPr>
          <a:xfrm>
            <a:off x="426423" y="991608"/>
            <a:ext cx="11339700" cy="271500"/>
          </a:xfrm>
          <a:prstGeom prst="rect">
            <a:avLst/>
          </a:prstGeom>
          <a:noFill/>
          <a:ln>
            <a:noFill/>
          </a:ln>
        </p:spPr>
        <p:txBody>
          <a:bodyPr spcFirstLastPara="1" wrap="square" lIns="0" tIns="0" rIns="0" bIns="0" anchor="t" anchorCtr="0"/>
          <a:lstStyle>
            <a:lvl1pPr marL="457200" lvl="0" indent="-228600" algn="l" rtl="0">
              <a:lnSpc>
                <a:spcPct val="90000"/>
              </a:lnSpc>
              <a:spcBef>
                <a:spcPts val="0"/>
              </a:spcBef>
              <a:spcAft>
                <a:spcPts val="0"/>
              </a:spcAft>
              <a:buClr>
                <a:srgbClr val="000000"/>
              </a:buClr>
              <a:buSzPts val="1800"/>
              <a:buNone/>
              <a:defRPr sz="2000" b="0" i="0">
                <a:solidFill>
                  <a:srgbClr val="000000"/>
                </a:solidFill>
                <a:latin typeface="Quattrocento Sans"/>
                <a:ea typeface="Quattrocento Sans"/>
                <a:cs typeface="Quattrocento Sans"/>
                <a:sym typeface="Quattrocento Sans"/>
              </a:defRPr>
            </a:lvl1pPr>
            <a:lvl2pPr marL="914400" lvl="1" indent="-228600" algn="l" rtl="0">
              <a:lnSpc>
                <a:spcPct val="90000"/>
              </a:lnSpc>
              <a:spcBef>
                <a:spcPts val="1300"/>
              </a:spcBef>
              <a:spcAft>
                <a:spcPts val="0"/>
              </a:spcAft>
              <a:buClr>
                <a:schemeClr val="dk2"/>
              </a:buClr>
              <a:buSzPts val="1800"/>
              <a:buNone/>
              <a:defRPr sz="2000">
                <a:solidFill>
                  <a:schemeClr val="dk2"/>
                </a:solidFill>
              </a:defRPr>
            </a:lvl2pPr>
            <a:lvl3pPr marL="1371600" lvl="2" indent="-228600" algn="l" rtl="0">
              <a:lnSpc>
                <a:spcPct val="90000"/>
              </a:lnSpc>
              <a:spcBef>
                <a:spcPts val="1300"/>
              </a:spcBef>
              <a:spcAft>
                <a:spcPts val="0"/>
              </a:spcAft>
              <a:buClr>
                <a:srgbClr val="000000"/>
              </a:buClr>
              <a:buSzPts val="1800"/>
              <a:buNone/>
              <a:defRPr sz="2000"/>
            </a:lvl3pPr>
            <a:lvl4pPr marL="1828800" lvl="3" indent="-228600" algn="l" rtl="0">
              <a:lnSpc>
                <a:spcPct val="90000"/>
              </a:lnSpc>
              <a:spcBef>
                <a:spcPts val="1300"/>
              </a:spcBef>
              <a:spcAft>
                <a:spcPts val="0"/>
              </a:spcAft>
              <a:buClr>
                <a:srgbClr val="000000"/>
              </a:buClr>
              <a:buSzPts val="1800"/>
              <a:buNone/>
              <a:defRPr sz="2000"/>
            </a:lvl4pPr>
            <a:lvl5pPr marL="2286000" lvl="4" indent="-228600" algn="l" rtl="0">
              <a:lnSpc>
                <a:spcPct val="90000"/>
              </a:lnSpc>
              <a:spcBef>
                <a:spcPts val="1300"/>
              </a:spcBef>
              <a:spcAft>
                <a:spcPts val="0"/>
              </a:spcAft>
              <a:buClr>
                <a:srgbClr val="000000"/>
              </a:buClr>
              <a:buSzPts val="1400"/>
              <a:buNone/>
              <a:defRPr/>
            </a:lvl5pPr>
            <a:lvl6pPr marL="2743200" lvl="5" indent="-342900" algn="l" rtl="0">
              <a:spcBef>
                <a:spcPts val="400"/>
              </a:spcBef>
              <a:spcAft>
                <a:spcPts val="0"/>
              </a:spcAft>
              <a:buClr>
                <a:schemeClr val="dk1"/>
              </a:buClr>
              <a:buSzPts val="1800"/>
              <a:buChar char="•"/>
              <a:defRPr/>
            </a:lvl6pPr>
            <a:lvl7pPr marL="3200400" lvl="6" indent="-342900" algn="l" rtl="0">
              <a:spcBef>
                <a:spcPts val="400"/>
              </a:spcBef>
              <a:spcAft>
                <a:spcPts val="0"/>
              </a:spcAft>
              <a:buClr>
                <a:schemeClr val="dk1"/>
              </a:buClr>
              <a:buSzPts val="1800"/>
              <a:buChar char="•"/>
              <a:defRPr/>
            </a:lvl7pPr>
            <a:lvl8pPr marL="3657600" lvl="7" indent="-342900" algn="l" rtl="0">
              <a:spcBef>
                <a:spcPts val="400"/>
              </a:spcBef>
              <a:spcAft>
                <a:spcPts val="0"/>
              </a:spcAft>
              <a:buClr>
                <a:schemeClr val="dk1"/>
              </a:buClr>
              <a:buSzPts val="1800"/>
              <a:buChar char="•"/>
              <a:defRPr/>
            </a:lvl8pPr>
            <a:lvl9pPr marL="4114800" lvl="8" indent="-342900" algn="l" rtl="0">
              <a:spcBef>
                <a:spcPts val="400"/>
              </a:spcBef>
              <a:spcAft>
                <a:spcPts val="0"/>
              </a:spcAft>
              <a:buClr>
                <a:schemeClr val="dk1"/>
              </a:buClr>
              <a:buSzPts val="1800"/>
              <a:buChar char="•"/>
              <a:defRPr/>
            </a:lvl9pPr>
          </a:lstStyle>
          <a:p>
            <a:endParaRPr/>
          </a:p>
        </p:txBody>
      </p:sp>
    </p:spTree>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4385"/>
        <p:cNvGrpSpPr/>
        <p:nvPr/>
      </p:nvGrpSpPr>
      <p:grpSpPr>
        <a:xfrm>
          <a:off x="0" y="0"/>
          <a:ext cx="0" cy="0"/>
          <a:chOff x="0" y="0"/>
          <a:chExt cx="0" cy="0"/>
        </a:xfrm>
      </p:grpSpPr>
    </p:spTree>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matchingName="Title slide white">
  <p:cSld name="Title slide white">
    <p:bg>
      <p:bgPr>
        <a:solidFill>
          <a:schemeClr val="dk1"/>
        </a:solidFill>
        <a:effectLst/>
      </p:bgPr>
    </p:bg>
    <p:spTree>
      <p:nvGrpSpPr>
        <p:cNvPr id="1" name="Shape 4386"/>
        <p:cNvGrpSpPr/>
        <p:nvPr/>
      </p:nvGrpSpPr>
      <p:grpSpPr>
        <a:xfrm>
          <a:off x="0" y="0"/>
          <a:ext cx="0" cy="0"/>
          <a:chOff x="0" y="0"/>
          <a:chExt cx="0" cy="0"/>
        </a:xfrm>
      </p:grpSpPr>
      <p:sp>
        <p:nvSpPr>
          <p:cNvPr id="4387" name="Google Shape;4387;p152"/>
          <p:cNvSpPr txBox="1">
            <a:spLocks noGrp="1"/>
          </p:cNvSpPr>
          <p:nvPr>
            <p:ph type="title"/>
          </p:nvPr>
        </p:nvSpPr>
        <p:spPr>
          <a:xfrm>
            <a:off x="429544" y="3029995"/>
            <a:ext cx="9401700" cy="1793100"/>
          </a:xfrm>
          <a:prstGeom prst="rect">
            <a:avLst/>
          </a:prstGeom>
          <a:noFill/>
          <a:ln>
            <a:noFill/>
          </a:ln>
        </p:spPr>
        <p:txBody>
          <a:bodyPr spcFirstLastPara="1" wrap="square" lIns="0" tIns="0" rIns="0" bIns="179300" anchor="b" anchorCtr="0"/>
          <a:lstStyle>
            <a:lvl1pPr lvl="0" algn="l" rtl="0">
              <a:lnSpc>
                <a:spcPct val="90000"/>
              </a:lnSpc>
              <a:spcBef>
                <a:spcPts val="0"/>
              </a:spcBef>
              <a:spcAft>
                <a:spcPts val="0"/>
              </a:spcAft>
              <a:buClr>
                <a:schemeClr val="lt1"/>
              </a:buClr>
              <a:buSzPts val="5300"/>
              <a:buFont typeface="Quattrocento Sans"/>
              <a:buNone/>
              <a:defRPr sz="5300" strike="noStrike">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388" name="Google Shape;4388;p152"/>
          <p:cNvSpPr txBox="1">
            <a:spLocks noGrp="1"/>
          </p:cNvSpPr>
          <p:nvPr>
            <p:ph type="body" idx="1"/>
          </p:nvPr>
        </p:nvSpPr>
        <p:spPr>
          <a:xfrm>
            <a:off x="426425" y="4838790"/>
            <a:ext cx="9401700" cy="945300"/>
          </a:xfrm>
          <a:prstGeom prst="rect">
            <a:avLst/>
          </a:prstGeom>
          <a:noFill/>
          <a:ln>
            <a:noFill/>
          </a:ln>
        </p:spPr>
        <p:txBody>
          <a:bodyPr spcFirstLastPara="1" wrap="square" lIns="0" tIns="0" rIns="0" bIns="0" anchor="t" anchorCtr="0"/>
          <a:lstStyle>
            <a:lvl1pPr marL="457200" lvl="0" indent="-228600" algn="l" rtl="0">
              <a:lnSpc>
                <a:spcPct val="100000"/>
              </a:lnSpc>
              <a:spcBef>
                <a:spcPts val="0"/>
              </a:spcBef>
              <a:spcAft>
                <a:spcPts val="0"/>
              </a:spcAft>
              <a:buClr>
                <a:schemeClr val="lt1"/>
              </a:buClr>
              <a:buSzPts val="1400"/>
              <a:buNone/>
              <a:defRPr sz="1600">
                <a:solidFill>
                  <a:schemeClr val="lt1"/>
                </a:solidFill>
                <a:latin typeface="Quattrocento Sans"/>
                <a:ea typeface="Quattrocento Sans"/>
                <a:cs typeface="Quattrocento Sans"/>
                <a:sym typeface="Quattrocento Sans"/>
              </a:defRPr>
            </a:lvl1pPr>
            <a:lvl2pPr marL="914400" lvl="1" indent="-228600" algn="l" rtl="0">
              <a:lnSpc>
                <a:spcPct val="90000"/>
              </a:lnSpc>
              <a:spcBef>
                <a:spcPts val="0"/>
              </a:spcBef>
              <a:spcAft>
                <a:spcPts val="0"/>
              </a:spcAft>
              <a:buClr>
                <a:srgbClr val="000000"/>
              </a:buClr>
              <a:buSzPts val="1600"/>
              <a:buNone/>
              <a:defRPr/>
            </a:lvl2pPr>
            <a:lvl3pPr marL="1371600" lvl="2" indent="-228600" algn="l" rtl="0">
              <a:lnSpc>
                <a:spcPct val="90000"/>
              </a:lnSpc>
              <a:spcBef>
                <a:spcPts val="0"/>
              </a:spcBef>
              <a:spcAft>
                <a:spcPts val="0"/>
              </a:spcAft>
              <a:buClr>
                <a:srgbClr val="000000"/>
              </a:buClr>
              <a:buSzPts val="1600"/>
              <a:buNone/>
              <a:defRPr/>
            </a:lvl3pPr>
            <a:lvl4pPr marL="1828800" lvl="3" indent="-228600" algn="l" rtl="0">
              <a:lnSpc>
                <a:spcPct val="90000"/>
              </a:lnSpc>
              <a:spcBef>
                <a:spcPts val="0"/>
              </a:spcBef>
              <a:spcAft>
                <a:spcPts val="0"/>
              </a:spcAft>
              <a:buClr>
                <a:srgbClr val="000000"/>
              </a:buClr>
              <a:buSzPts val="1600"/>
              <a:buNone/>
              <a:defRPr/>
            </a:lvl4pPr>
            <a:lvl5pPr marL="2286000" lvl="4" indent="-228600" algn="l" rtl="0">
              <a:lnSpc>
                <a:spcPct val="90000"/>
              </a:lnSpc>
              <a:spcBef>
                <a:spcPts val="0"/>
              </a:spcBef>
              <a:spcAft>
                <a:spcPts val="0"/>
              </a:spcAft>
              <a:buClr>
                <a:srgbClr val="000000"/>
              </a:buClr>
              <a:buSzPts val="1600"/>
              <a:buNone/>
              <a:defRPr/>
            </a:lvl5pPr>
            <a:lvl6pPr marL="2743200" lvl="5" indent="-342900" algn="l" rtl="0">
              <a:spcBef>
                <a:spcPts val="400"/>
              </a:spcBef>
              <a:spcAft>
                <a:spcPts val="0"/>
              </a:spcAft>
              <a:buClr>
                <a:schemeClr val="lt1"/>
              </a:buClr>
              <a:buSzPts val="1800"/>
              <a:buChar char="•"/>
              <a:defRPr/>
            </a:lvl6pPr>
            <a:lvl7pPr marL="3200400" lvl="6" indent="-342900" algn="l" rtl="0">
              <a:spcBef>
                <a:spcPts val="400"/>
              </a:spcBef>
              <a:spcAft>
                <a:spcPts val="0"/>
              </a:spcAft>
              <a:buClr>
                <a:schemeClr val="lt1"/>
              </a:buClr>
              <a:buSzPts val="1800"/>
              <a:buChar char="•"/>
              <a:defRPr/>
            </a:lvl7pPr>
            <a:lvl8pPr marL="3657600" lvl="7" indent="-342900" algn="l" rtl="0">
              <a:spcBef>
                <a:spcPts val="400"/>
              </a:spcBef>
              <a:spcAft>
                <a:spcPts val="0"/>
              </a:spcAft>
              <a:buClr>
                <a:schemeClr val="lt1"/>
              </a:buClr>
              <a:buSzPts val="1800"/>
              <a:buChar char="•"/>
              <a:defRPr/>
            </a:lvl8pPr>
            <a:lvl9pPr marL="4114800" lvl="8" indent="-342900" algn="l" rtl="0">
              <a:spcBef>
                <a:spcPts val="400"/>
              </a:spcBef>
              <a:spcAft>
                <a:spcPts val="0"/>
              </a:spcAft>
              <a:buClr>
                <a:schemeClr val="lt1"/>
              </a:buClr>
              <a:buSzPts val="1800"/>
              <a:buChar char="•"/>
              <a:defRPr/>
            </a:lvl9pPr>
          </a:lstStyle>
          <a:p>
            <a:endParaRPr/>
          </a:p>
        </p:txBody>
      </p:sp>
      <p:pic>
        <p:nvPicPr>
          <p:cNvPr id="4389" name="Google Shape;4389;p152"/>
          <p:cNvPicPr preferRelativeResize="0"/>
          <p:nvPr/>
        </p:nvPicPr>
        <p:blipFill rotWithShape="1">
          <a:blip r:embed="rId2">
            <a:alphaModFix/>
          </a:blip>
          <a:srcRect/>
          <a:stretch/>
        </p:blipFill>
        <p:spPr>
          <a:xfrm>
            <a:off x="237310" y="241380"/>
            <a:ext cx="1279717" cy="573579"/>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Layouts/slideLayout144.xml><?xml version="1.0" encoding="utf-8"?>
<p:sldLayout xmlns:a="http://schemas.openxmlformats.org/drawingml/2006/main" xmlns:r="http://schemas.openxmlformats.org/officeDocument/2006/relationships" xmlns:p="http://schemas.openxmlformats.org/presentationml/2006/main" matchingName="Title slide blue">
  <p:cSld name="Title slide blue">
    <p:bg>
      <p:bgPr>
        <a:solidFill>
          <a:schemeClr val="dk2"/>
        </a:solidFill>
        <a:effectLst/>
      </p:bgPr>
    </p:bg>
    <p:spTree>
      <p:nvGrpSpPr>
        <p:cNvPr id="1" name="Shape 4390"/>
        <p:cNvGrpSpPr/>
        <p:nvPr/>
      </p:nvGrpSpPr>
      <p:grpSpPr>
        <a:xfrm>
          <a:off x="0" y="0"/>
          <a:ext cx="0" cy="0"/>
          <a:chOff x="0" y="0"/>
          <a:chExt cx="0" cy="0"/>
        </a:xfrm>
      </p:grpSpPr>
      <p:sp>
        <p:nvSpPr>
          <p:cNvPr id="4391" name="Google Shape;4391;p153"/>
          <p:cNvSpPr txBox="1">
            <a:spLocks noGrp="1"/>
          </p:cNvSpPr>
          <p:nvPr>
            <p:ph type="title"/>
          </p:nvPr>
        </p:nvSpPr>
        <p:spPr>
          <a:xfrm>
            <a:off x="429544" y="3029995"/>
            <a:ext cx="9401700" cy="1793100"/>
          </a:xfrm>
          <a:prstGeom prst="rect">
            <a:avLst/>
          </a:prstGeom>
          <a:noFill/>
          <a:ln>
            <a:noFill/>
          </a:ln>
        </p:spPr>
        <p:txBody>
          <a:bodyPr spcFirstLastPara="1" wrap="square" lIns="0" tIns="0" rIns="0" bIns="179300" anchor="b" anchorCtr="0"/>
          <a:lstStyle>
            <a:lvl1pPr lvl="0" algn="l" rtl="0">
              <a:lnSpc>
                <a:spcPct val="90000"/>
              </a:lnSpc>
              <a:spcBef>
                <a:spcPts val="0"/>
              </a:spcBef>
              <a:spcAft>
                <a:spcPts val="0"/>
              </a:spcAft>
              <a:buClr>
                <a:schemeClr val="lt1"/>
              </a:buClr>
              <a:buSzPts val="5300"/>
              <a:buFont typeface="Quattrocento Sans"/>
              <a:buNone/>
              <a:defRPr sz="5300" strike="noStrike">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392" name="Google Shape;4392;p153"/>
          <p:cNvSpPr txBox="1">
            <a:spLocks noGrp="1"/>
          </p:cNvSpPr>
          <p:nvPr>
            <p:ph type="body" idx="1"/>
          </p:nvPr>
        </p:nvSpPr>
        <p:spPr>
          <a:xfrm>
            <a:off x="426425" y="4838790"/>
            <a:ext cx="9401700" cy="945300"/>
          </a:xfrm>
          <a:prstGeom prst="rect">
            <a:avLst/>
          </a:prstGeom>
          <a:noFill/>
          <a:ln>
            <a:noFill/>
          </a:ln>
        </p:spPr>
        <p:txBody>
          <a:bodyPr spcFirstLastPara="1" wrap="square" lIns="0" tIns="0" rIns="0" bIns="0" anchor="t" anchorCtr="0"/>
          <a:lstStyle>
            <a:lvl1pPr marL="457200" lvl="0" indent="-228600" algn="l" rtl="0">
              <a:lnSpc>
                <a:spcPct val="100000"/>
              </a:lnSpc>
              <a:spcBef>
                <a:spcPts val="0"/>
              </a:spcBef>
              <a:spcAft>
                <a:spcPts val="0"/>
              </a:spcAft>
              <a:buClr>
                <a:schemeClr val="lt1"/>
              </a:buClr>
              <a:buSzPts val="1400"/>
              <a:buNone/>
              <a:defRPr sz="1600">
                <a:solidFill>
                  <a:schemeClr val="lt1"/>
                </a:solidFill>
                <a:latin typeface="Quattrocento Sans"/>
                <a:ea typeface="Quattrocento Sans"/>
                <a:cs typeface="Quattrocento Sans"/>
                <a:sym typeface="Quattrocento Sans"/>
              </a:defRPr>
            </a:lvl1pPr>
            <a:lvl2pPr marL="914400" lvl="1" indent="-228600" algn="l" rtl="0">
              <a:lnSpc>
                <a:spcPct val="90000"/>
              </a:lnSpc>
              <a:spcBef>
                <a:spcPts val="0"/>
              </a:spcBef>
              <a:spcAft>
                <a:spcPts val="0"/>
              </a:spcAft>
              <a:buClr>
                <a:srgbClr val="000000"/>
              </a:buClr>
              <a:buSzPts val="1600"/>
              <a:buNone/>
              <a:defRPr/>
            </a:lvl2pPr>
            <a:lvl3pPr marL="1371600" lvl="2" indent="-228600" algn="l" rtl="0">
              <a:lnSpc>
                <a:spcPct val="90000"/>
              </a:lnSpc>
              <a:spcBef>
                <a:spcPts val="0"/>
              </a:spcBef>
              <a:spcAft>
                <a:spcPts val="0"/>
              </a:spcAft>
              <a:buClr>
                <a:srgbClr val="000000"/>
              </a:buClr>
              <a:buSzPts val="1600"/>
              <a:buNone/>
              <a:defRPr/>
            </a:lvl3pPr>
            <a:lvl4pPr marL="1828800" lvl="3" indent="-228600" algn="l" rtl="0">
              <a:lnSpc>
                <a:spcPct val="90000"/>
              </a:lnSpc>
              <a:spcBef>
                <a:spcPts val="0"/>
              </a:spcBef>
              <a:spcAft>
                <a:spcPts val="0"/>
              </a:spcAft>
              <a:buClr>
                <a:srgbClr val="000000"/>
              </a:buClr>
              <a:buSzPts val="1600"/>
              <a:buNone/>
              <a:defRPr/>
            </a:lvl4pPr>
            <a:lvl5pPr marL="2286000" lvl="4" indent="-228600" algn="l" rtl="0">
              <a:lnSpc>
                <a:spcPct val="90000"/>
              </a:lnSpc>
              <a:spcBef>
                <a:spcPts val="0"/>
              </a:spcBef>
              <a:spcAft>
                <a:spcPts val="0"/>
              </a:spcAft>
              <a:buClr>
                <a:srgbClr val="000000"/>
              </a:buClr>
              <a:buSzPts val="1600"/>
              <a:buNone/>
              <a:defRPr/>
            </a:lvl5pPr>
            <a:lvl6pPr marL="2743200" lvl="5" indent="-342900" algn="l" rtl="0">
              <a:spcBef>
                <a:spcPts val="400"/>
              </a:spcBef>
              <a:spcAft>
                <a:spcPts val="0"/>
              </a:spcAft>
              <a:buClr>
                <a:schemeClr val="lt1"/>
              </a:buClr>
              <a:buSzPts val="1800"/>
              <a:buChar char="•"/>
              <a:defRPr/>
            </a:lvl6pPr>
            <a:lvl7pPr marL="3200400" lvl="6" indent="-342900" algn="l" rtl="0">
              <a:spcBef>
                <a:spcPts val="400"/>
              </a:spcBef>
              <a:spcAft>
                <a:spcPts val="0"/>
              </a:spcAft>
              <a:buClr>
                <a:schemeClr val="lt1"/>
              </a:buClr>
              <a:buSzPts val="1800"/>
              <a:buChar char="•"/>
              <a:defRPr/>
            </a:lvl7pPr>
            <a:lvl8pPr marL="3657600" lvl="7" indent="-342900" algn="l" rtl="0">
              <a:spcBef>
                <a:spcPts val="400"/>
              </a:spcBef>
              <a:spcAft>
                <a:spcPts val="0"/>
              </a:spcAft>
              <a:buClr>
                <a:schemeClr val="lt1"/>
              </a:buClr>
              <a:buSzPts val="1800"/>
              <a:buChar char="•"/>
              <a:defRPr/>
            </a:lvl8pPr>
            <a:lvl9pPr marL="4114800" lvl="8" indent="-342900" algn="l" rtl="0">
              <a:spcBef>
                <a:spcPts val="400"/>
              </a:spcBef>
              <a:spcAft>
                <a:spcPts val="0"/>
              </a:spcAft>
              <a:buClr>
                <a:schemeClr val="lt1"/>
              </a:buClr>
              <a:buSzPts val="1800"/>
              <a:buChar char="•"/>
              <a:defRPr/>
            </a:lvl9pPr>
          </a:lstStyle>
          <a:p>
            <a:endParaRPr/>
          </a:p>
        </p:txBody>
      </p:sp>
      <p:pic>
        <p:nvPicPr>
          <p:cNvPr id="4393" name="Google Shape;4393;p153"/>
          <p:cNvPicPr preferRelativeResize="0"/>
          <p:nvPr/>
        </p:nvPicPr>
        <p:blipFill rotWithShape="1">
          <a:blip r:embed="rId2">
            <a:alphaModFix/>
          </a:blip>
          <a:srcRect/>
          <a:stretch/>
        </p:blipFill>
        <p:spPr>
          <a:xfrm>
            <a:off x="237310" y="241380"/>
            <a:ext cx="1279717" cy="573579"/>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Layouts/slideLayout145.xml><?xml version="1.0" encoding="utf-8"?>
<p:sldLayout xmlns:a="http://schemas.openxmlformats.org/drawingml/2006/main" xmlns:r="http://schemas.openxmlformats.org/officeDocument/2006/relationships" xmlns:p="http://schemas.openxmlformats.org/presentationml/2006/main" matchingName="Title slide photo">
  <p:cSld name="Title slide photo">
    <p:spTree>
      <p:nvGrpSpPr>
        <p:cNvPr id="1" name="Shape 4394"/>
        <p:cNvGrpSpPr/>
        <p:nvPr/>
      </p:nvGrpSpPr>
      <p:grpSpPr>
        <a:xfrm>
          <a:off x="0" y="0"/>
          <a:ext cx="0" cy="0"/>
          <a:chOff x="0" y="0"/>
          <a:chExt cx="0" cy="0"/>
        </a:xfrm>
      </p:grpSpPr>
      <p:pic>
        <p:nvPicPr>
          <p:cNvPr id="4395" name="Google Shape;4395;p154" descr="A person sitting in a chair using a computer&#10;&#10;Description generated with very high confidence"/>
          <p:cNvPicPr preferRelativeResize="0"/>
          <p:nvPr/>
        </p:nvPicPr>
        <p:blipFill rotWithShape="1">
          <a:blip r:embed="rId2">
            <a:alphaModFix/>
          </a:blip>
          <a:srcRect/>
          <a:stretch/>
        </p:blipFill>
        <p:spPr>
          <a:xfrm>
            <a:off x="-13509" y="-1"/>
            <a:ext cx="12205509" cy="6857027"/>
          </a:xfrm>
          <a:prstGeom prst="rect">
            <a:avLst/>
          </a:prstGeom>
          <a:noFill/>
          <a:ln>
            <a:noFill/>
          </a:ln>
        </p:spPr>
      </p:pic>
      <p:sp>
        <p:nvSpPr>
          <p:cNvPr id="4396" name="Google Shape;4396;p154"/>
          <p:cNvSpPr txBox="1">
            <a:spLocks noGrp="1"/>
          </p:cNvSpPr>
          <p:nvPr>
            <p:ph type="title"/>
          </p:nvPr>
        </p:nvSpPr>
        <p:spPr>
          <a:xfrm>
            <a:off x="429544" y="3029995"/>
            <a:ext cx="9401700" cy="1793100"/>
          </a:xfrm>
          <a:prstGeom prst="rect">
            <a:avLst/>
          </a:prstGeom>
          <a:noFill/>
          <a:ln>
            <a:noFill/>
          </a:ln>
        </p:spPr>
        <p:txBody>
          <a:bodyPr spcFirstLastPara="1" wrap="square" lIns="0" tIns="0" rIns="0" bIns="179300" anchor="b" anchorCtr="0"/>
          <a:lstStyle>
            <a:lvl1pPr lvl="0" algn="l" rtl="0">
              <a:lnSpc>
                <a:spcPct val="90000"/>
              </a:lnSpc>
              <a:spcBef>
                <a:spcPts val="0"/>
              </a:spcBef>
              <a:spcAft>
                <a:spcPts val="0"/>
              </a:spcAft>
              <a:buClr>
                <a:schemeClr val="lt2"/>
              </a:buClr>
              <a:buSzPts val="5300"/>
              <a:buFont typeface="Quattrocento Sans"/>
              <a:buNone/>
              <a:defRPr sz="5300" strike="noStrike">
                <a:solidFill>
                  <a:schemeClr val="lt2"/>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397" name="Google Shape;4397;p154"/>
          <p:cNvSpPr txBox="1">
            <a:spLocks noGrp="1"/>
          </p:cNvSpPr>
          <p:nvPr>
            <p:ph type="body" idx="1"/>
          </p:nvPr>
        </p:nvSpPr>
        <p:spPr>
          <a:xfrm>
            <a:off x="426425" y="4838790"/>
            <a:ext cx="9401700" cy="945300"/>
          </a:xfrm>
          <a:prstGeom prst="rect">
            <a:avLst/>
          </a:prstGeom>
          <a:noFill/>
          <a:ln>
            <a:noFill/>
          </a:ln>
        </p:spPr>
        <p:txBody>
          <a:bodyPr spcFirstLastPara="1" wrap="square" lIns="0" tIns="0" rIns="0" bIns="0" anchor="t" anchorCtr="0"/>
          <a:lstStyle>
            <a:lvl1pPr marL="457200" lvl="0" indent="-228600" algn="l" rtl="0">
              <a:lnSpc>
                <a:spcPct val="100000"/>
              </a:lnSpc>
              <a:spcBef>
                <a:spcPts val="0"/>
              </a:spcBef>
              <a:spcAft>
                <a:spcPts val="0"/>
              </a:spcAft>
              <a:buClr>
                <a:schemeClr val="lt2"/>
              </a:buClr>
              <a:buSzPts val="1400"/>
              <a:buNone/>
              <a:defRPr sz="1600">
                <a:solidFill>
                  <a:schemeClr val="lt2"/>
                </a:solidFill>
                <a:latin typeface="Quattrocento Sans"/>
                <a:ea typeface="Quattrocento Sans"/>
                <a:cs typeface="Quattrocento Sans"/>
                <a:sym typeface="Quattrocento Sans"/>
              </a:defRPr>
            </a:lvl1pPr>
            <a:lvl2pPr marL="914400" lvl="1" indent="-228600" algn="l" rtl="0">
              <a:lnSpc>
                <a:spcPct val="90000"/>
              </a:lnSpc>
              <a:spcBef>
                <a:spcPts val="0"/>
              </a:spcBef>
              <a:spcAft>
                <a:spcPts val="0"/>
              </a:spcAft>
              <a:buClr>
                <a:srgbClr val="000000"/>
              </a:buClr>
              <a:buSzPts val="1600"/>
              <a:buNone/>
              <a:defRPr/>
            </a:lvl2pPr>
            <a:lvl3pPr marL="1371600" lvl="2" indent="-228600" algn="l" rtl="0">
              <a:lnSpc>
                <a:spcPct val="90000"/>
              </a:lnSpc>
              <a:spcBef>
                <a:spcPts val="0"/>
              </a:spcBef>
              <a:spcAft>
                <a:spcPts val="0"/>
              </a:spcAft>
              <a:buClr>
                <a:srgbClr val="000000"/>
              </a:buClr>
              <a:buSzPts val="1600"/>
              <a:buNone/>
              <a:defRPr/>
            </a:lvl3pPr>
            <a:lvl4pPr marL="1828800" lvl="3" indent="-228600" algn="l" rtl="0">
              <a:lnSpc>
                <a:spcPct val="90000"/>
              </a:lnSpc>
              <a:spcBef>
                <a:spcPts val="0"/>
              </a:spcBef>
              <a:spcAft>
                <a:spcPts val="0"/>
              </a:spcAft>
              <a:buClr>
                <a:srgbClr val="000000"/>
              </a:buClr>
              <a:buSzPts val="1600"/>
              <a:buNone/>
              <a:defRPr/>
            </a:lvl4pPr>
            <a:lvl5pPr marL="2286000" lvl="4" indent="-228600" algn="l" rtl="0">
              <a:lnSpc>
                <a:spcPct val="90000"/>
              </a:lnSpc>
              <a:spcBef>
                <a:spcPts val="0"/>
              </a:spcBef>
              <a:spcAft>
                <a:spcPts val="0"/>
              </a:spcAft>
              <a:buClr>
                <a:srgbClr val="000000"/>
              </a:buClr>
              <a:buSzPts val="1600"/>
              <a:buNone/>
              <a:defRPr/>
            </a:lvl5pPr>
            <a:lvl6pPr marL="2743200" lvl="5" indent="-342900" algn="l" rtl="0">
              <a:spcBef>
                <a:spcPts val="400"/>
              </a:spcBef>
              <a:spcAft>
                <a:spcPts val="0"/>
              </a:spcAft>
              <a:buClr>
                <a:schemeClr val="dk1"/>
              </a:buClr>
              <a:buSzPts val="1800"/>
              <a:buChar char="•"/>
              <a:defRPr/>
            </a:lvl6pPr>
            <a:lvl7pPr marL="3200400" lvl="6" indent="-342900" algn="l" rtl="0">
              <a:spcBef>
                <a:spcPts val="400"/>
              </a:spcBef>
              <a:spcAft>
                <a:spcPts val="0"/>
              </a:spcAft>
              <a:buClr>
                <a:schemeClr val="dk1"/>
              </a:buClr>
              <a:buSzPts val="1800"/>
              <a:buChar char="•"/>
              <a:defRPr/>
            </a:lvl7pPr>
            <a:lvl8pPr marL="3657600" lvl="7" indent="-342900" algn="l" rtl="0">
              <a:spcBef>
                <a:spcPts val="400"/>
              </a:spcBef>
              <a:spcAft>
                <a:spcPts val="0"/>
              </a:spcAft>
              <a:buClr>
                <a:schemeClr val="dk1"/>
              </a:buClr>
              <a:buSzPts val="1800"/>
              <a:buChar char="•"/>
              <a:defRPr/>
            </a:lvl8pPr>
            <a:lvl9pPr marL="4114800" lvl="8" indent="-342900" algn="l" rtl="0">
              <a:spcBef>
                <a:spcPts val="400"/>
              </a:spcBef>
              <a:spcAft>
                <a:spcPts val="0"/>
              </a:spcAft>
              <a:buClr>
                <a:schemeClr val="dk1"/>
              </a:buClr>
              <a:buSzPts val="1800"/>
              <a:buChar char="•"/>
              <a:defRPr/>
            </a:lvl9pPr>
          </a:lstStyle>
          <a:p>
            <a:endParaRPr/>
          </a:p>
        </p:txBody>
      </p:sp>
      <p:pic>
        <p:nvPicPr>
          <p:cNvPr id="4398" name="Google Shape;4398;p154"/>
          <p:cNvPicPr preferRelativeResize="0"/>
          <p:nvPr/>
        </p:nvPicPr>
        <p:blipFill rotWithShape="1">
          <a:blip r:embed="rId3">
            <a:alphaModFix/>
          </a:blip>
          <a:srcRect/>
          <a:stretch/>
        </p:blipFill>
        <p:spPr>
          <a:xfrm>
            <a:off x="429544" y="437137"/>
            <a:ext cx="896425" cy="190191"/>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Layouts/slideLayout146.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4399"/>
        <p:cNvGrpSpPr/>
        <p:nvPr/>
      </p:nvGrpSpPr>
      <p:grpSpPr>
        <a:xfrm>
          <a:off x="0" y="0"/>
          <a:ext cx="0" cy="0"/>
          <a:chOff x="0" y="0"/>
          <a:chExt cx="0" cy="0"/>
        </a:xfrm>
      </p:grpSpPr>
      <p:sp>
        <p:nvSpPr>
          <p:cNvPr id="4400" name="Google Shape;4400;p155"/>
          <p:cNvSpPr txBox="1">
            <a:spLocks noGrp="1"/>
          </p:cNvSpPr>
          <p:nvPr>
            <p:ph type="title"/>
          </p:nvPr>
        </p:nvSpPr>
        <p:spPr>
          <a:xfrm>
            <a:off x="426424" y="1202871"/>
            <a:ext cx="3632400" cy="1172400"/>
          </a:xfrm>
          <a:prstGeom prst="rect">
            <a:avLst/>
          </a:prstGeom>
          <a:noFill/>
          <a:ln>
            <a:noFill/>
          </a:ln>
        </p:spPr>
        <p:txBody>
          <a:bodyPr spcFirstLastPara="1" wrap="square" lIns="0" tIns="0" rIns="0" bIns="0" anchor="t" anchorCtr="0"/>
          <a:lstStyle>
            <a:lvl1pPr lvl="0" algn="l" rtl="0">
              <a:lnSpc>
                <a:spcPct val="90000"/>
              </a:lnSpc>
              <a:spcBef>
                <a:spcPts val="0"/>
              </a:spcBef>
              <a:spcAft>
                <a:spcPts val="0"/>
              </a:spcAft>
              <a:buClr>
                <a:srgbClr val="000000"/>
              </a:buClr>
              <a:buSzPts val="2000"/>
              <a:buFont typeface="Quattrocento Sans"/>
              <a:buNone/>
              <a:defRPr sz="2000">
                <a:solidFill>
                  <a:srgbClr val="000000"/>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401" name="Google Shape;4401;p155"/>
          <p:cNvSpPr txBox="1">
            <a:spLocks noGrp="1"/>
          </p:cNvSpPr>
          <p:nvPr>
            <p:ph type="body" idx="1"/>
          </p:nvPr>
        </p:nvSpPr>
        <p:spPr>
          <a:xfrm>
            <a:off x="6212722" y="1202872"/>
            <a:ext cx="3618300" cy="3289200"/>
          </a:xfrm>
          <a:prstGeom prst="rect">
            <a:avLst/>
          </a:prstGeom>
          <a:noFill/>
          <a:ln>
            <a:noFill/>
          </a:ln>
        </p:spPr>
        <p:txBody>
          <a:bodyPr spcFirstLastPara="1" wrap="square" lIns="0" tIns="0" rIns="0" bIns="0" anchor="t" anchorCtr="0"/>
          <a:lstStyle>
            <a:lvl1pPr marL="457200" marR="0" lvl="0" indent="-228600" algn="l" rtl="0">
              <a:lnSpc>
                <a:spcPct val="100000"/>
              </a:lnSpc>
              <a:spcBef>
                <a:spcPts val="0"/>
              </a:spcBef>
              <a:spcAft>
                <a:spcPts val="0"/>
              </a:spcAft>
              <a:buClr>
                <a:schemeClr val="dk1"/>
              </a:buClr>
              <a:buSzPts val="1800"/>
              <a:buFont typeface="Noto Sans Symbols"/>
              <a:buNone/>
              <a:defRPr sz="2000">
                <a:solidFill>
                  <a:schemeClr val="dk1"/>
                </a:solidFill>
                <a:latin typeface="Quattrocento Sans"/>
                <a:ea typeface="Quattrocento Sans"/>
                <a:cs typeface="Quattrocento Sans"/>
                <a:sym typeface="Quattrocento Sans"/>
              </a:defRPr>
            </a:lvl1pPr>
            <a:lvl2pPr marL="914400" lvl="1" indent="-228600" algn="l" rtl="0">
              <a:lnSpc>
                <a:spcPct val="90000"/>
              </a:lnSpc>
              <a:spcBef>
                <a:spcPts val="500"/>
              </a:spcBef>
              <a:spcAft>
                <a:spcPts val="0"/>
              </a:spcAft>
              <a:buClr>
                <a:srgbClr val="000000"/>
              </a:buClr>
              <a:buSzPts val="1600"/>
              <a:buNone/>
              <a:defRPr sz="1800"/>
            </a:lvl2pPr>
            <a:lvl3pPr marL="1371600" lvl="2" indent="-228600" algn="l" rtl="0">
              <a:lnSpc>
                <a:spcPct val="90000"/>
              </a:lnSpc>
              <a:spcBef>
                <a:spcPts val="0"/>
              </a:spcBef>
              <a:spcAft>
                <a:spcPts val="0"/>
              </a:spcAft>
              <a:buClr>
                <a:srgbClr val="000000"/>
              </a:buClr>
              <a:buSzPts val="1600"/>
              <a:buNone/>
              <a:defRPr sz="1800"/>
            </a:lvl3pPr>
            <a:lvl4pPr marL="1828800" lvl="3" indent="-228600" algn="l" rtl="0">
              <a:lnSpc>
                <a:spcPct val="90000"/>
              </a:lnSpc>
              <a:spcBef>
                <a:spcPts val="0"/>
              </a:spcBef>
              <a:spcAft>
                <a:spcPts val="0"/>
              </a:spcAft>
              <a:buClr>
                <a:srgbClr val="000000"/>
              </a:buClr>
              <a:buSzPts val="1600"/>
              <a:buNone/>
              <a:defRPr sz="1800"/>
            </a:lvl4pPr>
            <a:lvl5pPr marL="2286000" lvl="4" indent="-228600" algn="l" rtl="0">
              <a:lnSpc>
                <a:spcPct val="90000"/>
              </a:lnSpc>
              <a:spcBef>
                <a:spcPts val="0"/>
              </a:spcBef>
              <a:spcAft>
                <a:spcPts val="0"/>
              </a:spcAft>
              <a:buClr>
                <a:srgbClr val="000000"/>
              </a:buClr>
              <a:buSzPts val="1600"/>
              <a:buNone/>
              <a:defRPr sz="1800"/>
            </a:lvl5pPr>
            <a:lvl6pPr marL="2743200" lvl="5" indent="-342900" algn="l" rtl="0">
              <a:spcBef>
                <a:spcPts val="400"/>
              </a:spcBef>
              <a:spcAft>
                <a:spcPts val="0"/>
              </a:spcAft>
              <a:buClr>
                <a:schemeClr val="dk1"/>
              </a:buClr>
              <a:buSzPts val="1800"/>
              <a:buChar char="•"/>
              <a:defRPr/>
            </a:lvl6pPr>
            <a:lvl7pPr marL="3200400" lvl="6" indent="-342900" algn="l" rtl="0">
              <a:spcBef>
                <a:spcPts val="400"/>
              </a:spcBef>
              <a:spcAft>
                <a:spcPts val="0"/>
              </a:spcAft>
              <a:buClr>
                <a:schemeClr val="dk1"/>
              </a:buClr>
              <a:buSzPts val="1800"/>
              <a:buChar char="•"/>
              <a:defRPr/>
            </a:lvl7pPr>
            <a:lvl8pPr marL="3657600" lvl="7" indent="-342900" algn="l" rtl="0">
              <a:spcBef>
                <a:spcPts val="400"/>
              </a:spcBef>
              <a:spcAft>
                <a:spcPts val="0"/>
              </a:spcAft>
              <a:buClr>
                <a:schemeClr val="dk1"/>
              </a:buClr>
              <a:buSzPts val="1800"/>
              <a:buChar char="•"/>
              <a:defRPr/>
            </a:lvl8pPr>
            <a:lvl9pPr marL="4114800" lvl="8" indent="-342900" algn="l" rtl="0">
              <a:spcBef>
                <a:spcPts val="400"/>
              </a:spcBef>
              <a:spcAft>
                <a:spcPts val="0"/>
              </a:spcAft>
              <a:buClr>
                <a:schemeClr val="dk1"/>
              </a:buClr>
              <a:buSzPts val="1800"/>
              <a:buChar char="•"/>
              <a:defRPr/>
            </a:lvl9pPr>
          </a:lstStyle>
          <a:p>
            <a:endParaRPr/>
          </a:p>
        </p:txBody>
      </p:sp>
    </p:spTree>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matchingName="Title &amp; body slide">
  <p:cSld name="Title &amp; body slide">
    <p:spTree>
      <p:nvGrpSpPr>
        <p:cNvPr id="1" name="Shape 4402"/>
        <p:cNvGrpSpPr/>
        <p:nvPr/>
      </p:nvGrpSpPr>
      <p:grpSpPr>
        <a:xfrm>
          <a:off x="0" y="0"/>
          <a:ext cx="0" cy="0"/>
          <a:chOff x="0" y="0"/>
          <a:chExt cx="0" cy="0"/>
        </a:xfrm>
      </p:grpSpPr>
      <p:sp>
        <p:nvSpPr>
          <p:cNvPr id="4403" name="Google Shape;4403;p156"/>
          <p:cNvSpPr txBox="1">
            <a:spLocks noGrp="1"/>
          </p:cNvSpPr>
          <p:nvPr>
            <p:ph type="body" idx="1"/>
          </p:nvPr>
        </p:nvSpPr>
        <p:spPr>
          <a:xfrm>
            <a:off x="437318" y="2139701"/>
            <a:ext cx="11339700" cy="1223100"/>
          </a:xfrm>
          <a:prstGeom prst="rect">
            <a:avLst/>
          </a:prstGeom>
          <a:noFill/>
          <a:ln>
            <a:noFill/>
          </a:ln>
        </p:spPr>
        <p:txBody>
          <a:bodyPr spcFirstLastPara="1" wrap="square" lIns="0" tIns="0" rIns="0" bIns="0" anchor="t" anchorCtr="0"/>
          <a:lstStyle>
            <a:lvl1pPr marL="457200" lvl="0" indent="-228600" algn="l" rtl="0">
              <a:lnSpc>
                <a:spcPct val="90000"/>
              </a:lnSpc>
              <a:spcBef>
                <a:spcPts val="0"/>
              </a:spcBef>
              <a:spcAft>
                <a:spcPts val="0"/>
              </a:spcAft>
              <a:buClr>
                <a:srgbClr val="000000"/>
              </a:buClr>
              <a:buSzPts val="2300"/>
              <a:buNone/>
              <a:defRPr sz="2500" b="0" i="0">
                <a:solidFill>
                  <a:srgbClr val="000000"/>
                </a:solidFill>
                <a:latin typeface="Quattrocento Sans"/>
                <a:ea typeface="Quattrocento Sans"/>
                <a:cs typeface="Quattrocento Sans"/>
                <a:sym typeface="Quattrocento Sans"/>
              </a:defRPr>
            </a:lvl1pPr>
            <a:lvl2pPr marL="914400" lvl="1" indent="-228600" algn="l" rtl="0">
              <a:lnSpc>
                <a:spcPct val="90000"/>
              </a:lnSpc>
              <a:spcBef>
                <a:spcPts val="1300"/>
              </a:spcBef>
              <a:spcAft>
                <a:spcPts val="0"/>
              </a:spcAft>
              <a:buClr>
                <a:srgbClr val="000000"/>
              </a:buClr>
              <a:buSzPts val="1800"/>
              <a:buNone/>
              <a:defRPr sz="2000">
                <a:solidFill>
                  <a:srgbClr val="000000"/>
                </a:solidFill>
              </a:defRPr>
            </a:lvl2pPr>
            <a:lvl3pPr marL="1371600" lvl="2" indent="-228600" algn="l" rtl="0">
              <a:lnSpc>
                <a:spcPct val="90000"/>
              </a:lnSpc>
              <a:spcBef>
                <a:spcPts val="1300"/>
              </a:spcBef>
              <a:spcAft>
                <a:spcPts val="0"/>
              </a:spcAft>
              <a:buClr>
                <a:srgbClr val="000000"/>
              </a:buClr>
              <a:buSzPts val="1800"/>
              <a:buNone/>
              <a:defRPr sz="2000">
                <a:solidFill>
                  <a:srgbClr val="000000"/>
                </a:solidFill>
              </a:defRPr>
            </a:lvl3pPr>
            <a:lvl4pPr marL="1828800" lvl="3" indent="-228600" algn="l" rtl="0">
              <a:lnSpc>
                <a:spcPct val="90000"/>
              </a:lnSpc>
              <a:spcBef>
                <a:spcPts val="1300"/>
              </a:spcBef>
              <a:spcAft>
                <a:spcPts val="0"/>
              </a:spcAft>
              <a:buClr>
                <a:srgbClr val="000000"/>
              </a:buClr>
              <a:buSzPts val="1800"/>
              <a:buNone/>
              <a:defRPr sz="2000"/>
            </a:lvl4pPr>
            <a:lvl5pPr marL="2286000" lvl="4" indent="-228600" algn="l" rtl="0">
              <a:lnSpc>
                <a:spcPct val="90000"/>
              </a:lnSpc>
              <a:spcBef>
                <a:spcPts val="1300"/>
              </a:spcBef>
              <a:spcAft>
                <a:spcPts val="0"/>
              </a:spcAft>
              <a:buClr>
                <a:srgbClr val="000000"/>
              </a:buClr>
              <a:buSzPts val="1400"/>
              <a:buNone/>
              <a:defRPr/>
            </a:lvl5pPr>
            <a:lvl6pPr marL="2743200" lvl="5" indent="-342900" algn="l" rtl="0">
              <a:spcBef>
                <a:spcPts val="400"/>
              </a:spcBef>
              <a:spcAft>
                <a:spcPts val="0"/>
              </a:spcAft>
              <a:buClr>
                <a:schemeClr val="dk1"/>
              </a:buClr>
              <a:buSzPts val="1800"/>
              <a:buChar char="•"/>
              <a:defRPr/>
            </a:lvl6pPr>
            <a:lvl7pPr marL="3200400" lvl="6" indent="-342900" algn="l" rtl="0">
              <a:spcBef>
                <a:spcPts val="400"/>
              </a:spcBef>
              <a:spcAft>
                <a:spcPts val="0"/>
              </a:spcAft>
              <a:buClr>
                <a:schemeClr val="dk1"/>
              </a:buClr>
              <a:buSzPts val="1800"/>
              <a:buChar char="•"/>
              <a:defRPr/>
            </a:lvl7pPr>
            <a:lvl8pPr marL="3657600" lvl="7" indent="-342900" algn="l" rtl="0">
              <a:spcBef>
                <a:spcPts val="400"/>
              </a:spcBef>
              <a:spcAft>
                <a:spcPts val="0"/>
              </a:spcAft>
              <a:buClr>
                <a:schemeClr val="dk1"/>
              </a:buClr>
              <a:buSzPts val="1800"/>
              <a:buChar char="•"/>
              <a:defRPr/>
            </a:lvl8pPr>
            <a:lvl9pPr marL="4114800" lvl="8" indent="-342900" algn="l" rtl="0">
              <a:spcBef>
                <a:spcPts val="400"/>
              </a:spcBef>
              <a:spcAft>
                <a:spcPts val="0"/>
              </a:spcAft>
              <a:buClr>
                <a:schemeClr val="dk1"/>
              </a:buClr>
              <a:buSzPts val="1800"/>
              <a:buChar char="•"/>
              <a:defRPr/>
            </a:lvl9pPr>
          </a:lstStyle>
          <a:p>
            <a:endParaRPr/>
          </a:p>
        </p:txBody>
      </p:sp>
      <p:sp>
        <p:nvSpPr>
          <p:cNvPr id="4404" name="Google Shape;4404;p156"/>
          <p:cNvSpPr txBox="1">
            <a:spLocks noGrp="1"/>
          </p:cNvSpPr>
          <p:nvPr>
            <p:ph type="title"/>
          </p:nvPr>
        </p:nvSpPr>
        <p:spPr>
          <a:xfrm>
            <a:off x="426424" y="302551"/>
            <a:ext cx="11335800" cy="739500"/>
          </a:xfrm>
          <a:prstGeom prst="rect">
            <a:avLst/>
          </a:prstGeom>
          <a:noFill/>
          <a:ln>
            <a:noFill/>
          </a:ln>
        </p:spPr>
        <p:txBody>
          <a:bodyPr spcFirstLastPara="1" wrap="square" lIns="0" tIns="161350" rIns="0" bIns="0" anchor="t" anchorCtr="0"/>
          <a:lstStyle>
            <a:lvl1pPr lvl="0" algn="l" rtl="0">
              <a:lnSpc>
                <a:spcPct val="90000"/>
              </a:lnSpc>
              <a:spcBef>
                <a:spcPts val="0"/>
              </a:spcBef>
              <a:spcAft>
                <a:spcPts val="0"/>
              </a:spcAft>
              <a:buClr>
                <a:srgbClr val="000000"/>
              </a:buClr>
              <a:buSzPts val="3700"/>
              <a:buFont typeface="Quattrocento Sans"/>
              <a:buNone/>
              <a:defRPr>
                <a:solidFill>
                  <a:srgbClr val="000000"/>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matchingName="Photo layout 2">
  <p:cSld name="Photo layout 2">
    <p:spTree>
      <p:nvGrpSpPr>
        <p:cNvPr id="1" name="Shape 4405"/>
        <p:cNvGrpSpPr/>
        <p:nvPr/>
      </p:nvGrpSpPr>
      <p:grpSpPr>
        <a:xfrm>
          <a:off x="0" y="0"/>
          <a:ext cx="0" cy="0"/>
          <a:chOff x="0" y="0"/>
          <a:chExt cx="0" cy="0"/>
        </a:xfrm>
      </p:grpSpPr>
      <p:sp>
        <p:nvSpPr>
          <p:cNvPr id="4406" name="Google Shape;4406;p157"/>
          <p:cNvSpPr>
            <a:spLocks noGrp="1"/>
          </p:cNvSpPr>
          <p:nvPr>
            <p:ph type="pic" idx="2"/>
          </p:nvPr>
        </p:nvSpPr>
        <p:spPr>
          <a:xfrm>
            <a:off x="426423" y="2135537"/>
            <a:ext cx="3632400" cy="2583900"/>
          </a:xfrm>
          <a:prstGeom prst="rect">
            <a:avLst/>
          </a:prstGeom>
          <a:blipFill rotWithShape="1">
            <a:blip r:embed="rId2">
              <a:alphaModFix/>
            </a:blip>
            <a:stretch>
              <a:fillRect/>
            </a:stretch>
          </a:blipFill>
          <a:ln>
            <a:noFill/>
          </a:ln>
        </p:spPr>
        <p:txBody>
          <a:bodyPr spcFirstLastPara="1" wrap="square" lIns="0" tIns="0" rIns="0" bIns="0" anchor="ctr" anchorCtr="0"/>
          <a:lstStyle>
            <a:lvl1pPr marR="0" lvl="0" algn="ctr" rtl="0">
              <a:lnSpc>
                <a:spcPct val="90000"/>
              </a:lnSpc>
              <a:spcBef>
                <a:spcPts val="0"/>
              </a:spcBef>
              <a:spcAft>
                <a:spcPts val="0"/>
              </a:spcAft>
              <a:buClr>
                <a:schemeClr val="lt2"/>
              </a:buClr>
              <a:buSzPts val="1800"/>
              <a:buFont typeface="Noto Sans Symbols"/>
              <a:buNone/>
              <a:defRPr sz="2000" b="0" i="0" u="none" strike="noStrike" cap="none">
                <a:solidFill>
                  <a:schemeClr val="lt2"/>
                </a:solidFill>
                <a:latin typeface="Quattrocento Sans"/>
                <a:ea typeface="Quattrocento Sans"/>
                <a:cs typeface="Quattrocento Sans"/>
                <a:sym typeface="Quattrocento Sans"/>
              </a:defRPr>
            </a:lvl1pPr>
            <a:lvl2pPr marR="0" lvl="1" algn="l" rtl="0">
              <a:lnSpc>
                <a:spcPct val="90000"/>
              </a:lnSpc>
              <a:spcBef>
                <a:spcPts val="0"/>
              </a:spcBef>
              <a:spcAft>
                <a:spcPts val="0"/>
              </a:spcAft>
              <a:buClr>
                <a:srgbClr val="000000"/>
              </a:buClr>
              <a:buSzPts val="1800"/>
              <a:buFont typeface="Noto Sans Symbols"/>
              <a:buNone/>
              <a:defRPr sz="2000" b="0" i="0" u="none" strike="noStrike" cap="none">
                <a:solidFill>
                  <a:srgbClr val="000000"/>
                </a:solidFill>
                <a:latin typeface="Quattrocento Sans"/>
                <a:ea typeface="Quattrocento Sans"/>
                <a:cs typeface="Quattrocento Sans"/>
                <a:sym typeface="Quattrocento Sans"/>
              </a:defRPr>
            </a:lvl2pPr>
            <a:lvl3pPr marR="0" lvl="2" algn="l" rtl="0">
              <a:lnSpc>
                <a:spcPct val="90000"/>
              </a:lnSpc>
              <a:spcBef>
                <a:spcPts val="0"/>
              </a:spcBef>
              <a:spcAft>
                <a:spcPts val="0"/>
              </a:spcAft>
              <a:buClr>
                <a:srgbClr val="000000"/>
              </a:buClr>
              <a:buSzPts val="1400"/>
              <a:buFont typeface="Noto Sans Symbols"/>
              <a:buNone/>
              <a:defRPr sz="1600" b="0" i="0" u="none" strike="noStrike" cap="none">
                <a:solidFill>
                  <a:srgbClr val="000000"/>
                </a:solidFill>
                <a:latin typeface="Quattrocento Sans"/>
                <a:ea typeface="Quattrocento Sans"/>
                <a:cs typeface="Quattrocento Sans"/>
                <a:sym typeface="Quattrocento Sans"/>
              </a:defRPr>
            </a:lvl3pPr>
            <a:lvl4pPr marR="0" lvl="3" algn="l" rtl="0">
              <a:lnSpc>
                <a:spcPct val="90000"/>
              </a:lnSpc>
              <a:spcBef>
                <a:spcPts val="0"/>
              </a:spcBef>
              <a:spcAft>
                <a:spcPts val="0"/>
              </a:spcAft>
              <a:buClr>
                <a:srgbClr val="000000"/>
              </a:buClr>
              <a:buSzPts val="1400"/>
              <a:buFont typeface="Noto Sans Symbols"/>
              <a:buNone/>
              <a:defRPr sz="1600" b="0" i="0" u="none" strike="noStrike" cap="none">
                <a:solidFill>
                  <a:srgbClr val="000000"/>
                </a:solidFill>
                <a:latin typeface="Quattrocento Sans"/>
                <a:ea typeface="Quattrocento Sans"/>
                <a:cs typeface="Quattrocento Sans"/>
                <a:sym typeface="Quattrocento Sans"/>
              </a:defRPr>
            </a:lvl4pPr>
            <a:lvl5pPr marR="0" lvl="4" algn="l" rtl="0">
              <a:lnSpc>
                <a:spcPct val="90000"/>
              </a:lnSpc>
              <a:spcBef>
                <a:spcPts val="0"/>
              </a:spcBef>
              <a:spcAft>
                <a:spcPts val="0"/>
              </a:spcAft>
              <a:buClr>
                <a:srgbClr val="000000"/>
              </a:buClr>
              <a:buSzPts val="1400"/>
              <a:buFont typeface="Noto Sans Symbols"/>
              <a:buNone/>
              <a:defRPr sz="1600" b="0" i="0" u="none" strike="noStrike" cap="none">
                <a:solidFill>
                  <a:srgbClr val="000000"/>
                </a:solidFill>
                <a:latin typeface="Quattrocento Sans"/>
                <a:ea typeface="Quattrocento Sans"/>
                <a:cs typeface="Quattrocento Sans"/>
                <a:sym typeface="Quattrocento Sans"/>
              </a:defRPr>
            </a:lvl5pPr>
            <a:lvl6pPr marR="0" lvl="5" algn="l" rtl="0">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6pPr>
            <a:lvl7pPr marR="0" lvl="6" algn="l" rtl="0">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7pPr>
            <a:lvl8pPr marR="0" lvl="7" algn="l" rtl="0">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8pPr>
            <a:lvl9pPr marR="0" lvl="8" algn="l" rtl="0">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4407" name="Google Shape;4407;p157"/>
          <p:cNvSpPr>
            <a:spLocks noGrp="1"/>
          </p:cNvSpPr>
          <p:nvPr>
            <p:ph type="pic" idx="3"/>
          </p:nvPr>
        </p:nvSpPr>
        <p:spPr>
          <a:xfrm>
            <a:off x="4281364" y="2135537"/>
            <a:ext cx="3623100" cy="2583900"/>
          </a:xfrm>
          <a:prstGeom prst="rect">
            <a:avLst/>
          </a:prstGeom>
          <a:blipFill rotWithShape="1">
            <a:blip r:embed="rId3">
              <a:alphaModFix/>
            </a:blip>
            <a:stretch>
              <a:fillRect/>
            </a:stretch>
          </a:blipFill>
          <a:ln>
            <a:noFill/>
          </a:ln>
        </p:spPr>
        <p:txBody>
          <a:bodyPr spcFirstLastPara="1" wrap="square" lIns="0" tIns="0" rIns="0" bIns="0" anchor="ctr" anchorCtr="0"/>
          <a:lstStyle>
            <a:lvl1pPr marR="0" lvl="0" algn="ctr" rtl="0">
              <a:lnSpc>
                <a:spcPct val="90000"/>
              </a:lnSpc>
              <a:spcBef>
                <a:spcPts val="0"/>
              </a:spcBef>
              <a:spcAft>
                <a:spcPts val="0"/>
              </a:spcAft>
              <a:buClr>
                <a:schemeClr val="lt2"/>
              </a:buClr>
              <a:buSzPts val="1800"/>
              <a:buFont typeface="Noto Sans Symbols"/>
              <a:buNone/>
              <a:defRPr sz="2000" b="0" i="0" u="none" strike="noStrike" cap="none">
                <a:solidFill>
                  <a:schemeClr val="lt2"/>
                </a:solidFill>
                <a:latin typeface="Quattrocento Sans"/>
                <a:ea typeface="Quattrocento Sans"/>
                <a:cs typeface="Quattrocento Sans"/>
                <a:sym typeface="Quattrocento Sans"/>
              </a:defRPr>
            </a:lvl1pPr>
            <a:lvl2pPr marR="0" lvl="1" algn="l" rtl="0">
              <a:lnSpc>
                <a:spcPct val="90000"/>
              </a:lnSpc>
              <a:spcBef>
                <a:spcPts val="0"/>
              </a:spcBef>
              <a:spcAft>
                <a:spcPts val="0"/>
              </a:spcAft>
              <a:buClr>
                <a:srgbClr val="000000"/>
              </a:buClr>
              <a:buSzPts val="1800"/>
              <a:buFont typeface="Noto Sans Symbols"/>
              <a:buNone/>
              <a:defRPr sz="2000" b="0" i="0" u="none" strike="noStrike" cap="none">
                <a:solidFill>
                  <a:srgbClr val="000000"/>
                </a:solidFill>
                <a:latin typeface="Quattrocento Sans"/>
                <a:ea typeface="Quattrocento Sans"/>
                <a:cs typeface="Quattrocento Sans"/>
                <a:sym typeface="Quattrocento Sans"/>
              </a:defRPr>
            </a:lvl2pPr>
            <a:lvl3pPr marR="0" lvl="2" algn="l" rtl="0">
              <a:lnSpc>
                <a:spcPct val="90000"/>
              </a:lnSpc>
              <a:spcBef>
                <a:spcPts val="0"/>
              </a:spcBef>
              <a:spcAft>
                <a:spcPts val="0"/>
              </a:spcAft>
              <a:buClr>
                <a:srgbClr val="000000"/>
              </a:buClr>
              <a:buSzPts val="1400"/>
              <a:buFont typeface="Noto Sans Symbols"/>
              <a:buNone/>
              <a:defRPr sz="1600" b="0" i="0" u="none" strike="noStrike" cap="none">
                <a:solidFill>
                  <a:srgbClr val="000000"/>
                </a:solidFill>
                <a:latin typeface="Quattrocento Sans"/>
                <a:ea typeface="Quattrocento Sans"/>
                <a:cs typeface="Quattrocento Sans"/>
                <a:sym typeface="Quattrocento Sans"/>
              </a:defRPr>
            </a:lvl3pPr>
            <a:lvl4pPr marR="0" lvl="3" algn="l" rtl="0">
              <a:lnSpc>
                <a:spcPct val="90000"/>
              </a:lnSpc>
              <a:spcBef>
                <a:spcPts val="0"/>
              </a:spcBef>
              <a:spcAft>
                <a:spcPts val="0"/>
              </a:spcAft>
              <a:buClr>
                <a:srgbClr val="000000"/>
              </a:buClr>
              <a:buSzPts val="1400"/>
              <a:buFont typeface="Noto Sans Symbols"/>
              <a:buNone/>
              <a:defRPr sz="1600" b="0" i="0" u="none" strike="noStrike" cap="none">
                <a:solidFill>
                  <a:srgbClr val="000000"/>
                </a:solidFill>
                <a:latin typeface="Quattrocento Sans"/>
                <a:ea typeface="Quattrocento Sans"/>
                <a:cs typeface="Quattrocento Sans"/>
                <a:sym typeface="Quattrocento Sans"/>
              </a:defRPr>
            </a:lvl4pPr>
            <a:lvl5pPr marR="0" lvl="4" algn="l" rtl="0">
              <a:lnSpc>
                <a:spcPct val="90000"/>
              </a:lnSpc>
              <a:spcBef>
                <a:spcPts val="0"/>
              </a:spcBef>
              <a:spcAft>
                <a:spcPts val="0"/>
              </a:spcAft>
              <a:buClr>
                <a:srgbClr val="000000"/>
              </a:buClr>
              <a:buSzPts val="1400"/>
              <a:buFont typeface="Noto Sans Symbols"/>
              <a:buNone/>
              <a:defRPr sz="1600" b="0" i="0" u="none" strike="noStrike" cap="none">
                <a:solidFill>
                  <a:srgbClr val="000000"/>
                </a:solidFill>
                <a:latin typeface="Quattrocento Sans"/>
                <a:ea typeface="Quattrocento Sans"/>
                <a:cs typeface="Quattrocento Sans"/>
                <a:sym typeface="Quattrocento Sans"/>
              </a:defRPr>
            </a:lvl5pPr>
            <a:lvl6pPr marR="0" lvl="5" algn="l" rtl="0">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6pPr>
            <a:lvl7pPr marR="0" lvl="6" algn="l" rtl="0">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7pPr>
            <a:lvl8pPr marR="0" lvl="7" algn="l" rtl="0">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8pPr>
            <a:lvl9pPr marR="0" lvl="8" algn="l" rtl="0">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4408" name="Google Shape;4408;p157"/>
          <p:cNvSpPr>
            <a:spLocks noGrp="1"/>
          </p:cNvSpPr>
          <p:nvPr>
            <p:ph type="pic" idx="4"/>
          </p:nvPr>
        </p:nvSpPr>
        <p:spPr>
          <a:xfrm>
            <a:off x="8126962" y="2135536"/>
            <a:ext cx="3633900" cy="2583900"/>
          </a:xfrm>
          <a:prstGeom prst="rect">
            <a:avLst/>
          </a:prstGeom>
          <a:blipFill rotWithShape="1">
            <a:blip r:embed="rId4">
              <a:alphaModFix/>
            </a:blip>
            <a:stretch>
              <a:fillRect/>
            </a:stretch>
          </a:blipFill>
          <a:ln>
            <a:noFill/>
          </a:ln>
        </p:spPr>
        <p:txBody>
          <a:bodyPr spcFirstLastPara="1" wrap="square" lIns="0" tIns="0" rIns="0" bIns="0" anchor="ctr" anchorCtr="0"/>
          <a:lstStyle>
            <a:lvl1pPr marR="0" lvl="0" algn="ctr" rtl="0">
              <a:lnSpc>
                <a:spcPct val="90000"/>
              </a:lnSpc>
              <a:spcBef>
                <a:spcPts val="0"/>
              </a:spcBef>
              <a:spcAft>
                <a:spcPts val="0"/>
              </a:spcAft>
              <a:buClr>
                <a:schemeClr val="lt2"/>
              </a:buClr>
              <a:buSzPts val="1800"/>
              <a:buFont typeface="Noto Sans Symbols"/>
              <a:buNone/>
              <a:defRPr sz="2000" b="0" i="0" u="none" strike="noStrike" cap="none">
                <a:solidFill>
                  <a:schemeClr val="lt2"/>
                </a:solidFill>
                <a:latin typeface="Quattrocento Sans"/>
                <a:ea typeface="Quattrocento Sans"/>
                <a:cs typeface="Quattrocento Sans"/>
                <a:sym typeface="Quattrocento Sans"/>
              </a:defRPr>
            </a:lvl1pPr>
            <a:lvl2pPr marR="0" lvl="1" algn="l" rtl="0">
              <a:lnSpc>
                <a:spcPct val="90000"/>
              </a:lnSpc>
              <a:spcBef>
                <a:spcPts val="0"/>
              </a:spcBef>
              <a:spcAft>
                <a:spcPts val="0"/>
              </a:spcAft>
              <a:buClr>
                <a:srgbClr val="000000"/>
              </a:buClr>
              <a:buSzPts val="1800"/>
              <a:buFont typeface="Noto Sans Symbols"/>
              <a:buNone/>
              <a:defRPr sz="2000" b="0" i="0" u="none" strike="noStrike" cap="none">
                <a:solidFill>
                  <a:srgbClr val="000000"/>
                </a:solidFill>
                <a:latin typeface="Quattrocento Sans"/>
                <a:ea typeface="Quattrocento Sans"/>
                <a:cs typeface="Quattrocento Sans"/>
                <a:sym typeface="Quattrocento Sans"/>
              </a:defRPr>
            </a:lvl2pPr>
            <a:lvl3pPr marR="0" lvl="2" algn="l" rtl="0">
              <a:lnSpc>
                <a:spcPct val="90000"/>
              </a:lnSpc>
              <a:spcBef>
                <a:spcPts val="0"/>
              </a:spcBef>
              <a:spcAft>
                <a:spcPts val="0"/>
              </a:spcAft>
              <a:buClr>
                <a:srgbClr val="000000"/>
              </a:buClr>
              <a:buSzPts val="1400"/>
              <a:buFont typeface="Noto Sans Symbols"/>
              <a:buNone/>
              <a:defRPr sz="1600" b="0" i="0" u="none" strike="noStrike" cap="none">
                <a:solidFill>
                  <a:srgbClr val="000000"/>
                </a:solidFill>
                <a:latin typeface="Quattrocento Sans"/>
                <a:ea typeface="Quattrocento Sans"/>
                <a:cs typeface="Quattrocento Sans"/>
                <a:sym typeface="Quattrocento Sans"/>
              </a:defRPr>
            </a:lvl3pPr>
            <a:lvl4pPr marR="0" lvl="3" algn="l" rtl="0">
              <a:lnSpc>
                <a:spcPct val="90000"/>
              </a:lnSpc>
              <a:spcBef>
                <a:spcPts val="0"/>
              </a:spcBef>
              <a:spcAft>
                <a:spcPts val="0"/>
              </a:spcAft>
              <a:buClr>
                <a:srgbClr val="000000"/>
              </a:buClr>
              <a:buSzPts val="1400"/>
              <a:buFont typeface="Noto Sans Symbols"/>
              <a:buNone/>
              <a:defRPr sz="1600" b="0" i="0" u="none" strike="noStrike" cap="none">
                <a:solidFill>
                  <a:srgbClr val="000000"/>
                </a:solidFill>
                <a:latin typeface="Quattrocento Sans"/>
                <a:ea typeface="Quattrocento Sans"/>
                <a:cs typeface="Quattrocento Sans"/>
                <a:sym typeface="Quattrocento Sans"/>
              </a:defRPr>
            </a:lvl4pPr>
            <a:lvl5pPr marR="0" lvl="4" algn="l" rtl="0">
              <a:lnSpc>
                <a:spcPct val="90000"/>
              </a:lnSpc>
              <a:spcBef>
                <a:spcPts val="0"/>
              </a:spcBef>
              <a:spcAft>
                <a:spcPts val="0"/>
              </a:spcAft>
              <a:buClr>
                <a:srgbClr val="000000"/>
              </a:buClr>
              <a:buSzPts val="1400"/>
              <a:buFont typeface="Noto Sans Symbols"/>
              <a:buNone/>
              <a:defRPr sz="1600" b="0" i="0" u="none" strike="noStrike" cap="none">
                <a:solidFill>
                  <a:srgbClr val="000000"/>
                </a:solidFill>
                <a:latin typeface="Quattrocento Sans"/>
                <a:ea typeface="Quattrocento Sans"/>
                <a:cs typeface="Quattrocento Sans"/>
                <a:sym typeface="Quattrocento Sans"/>
              </a:defRPr>
            </a:lvl5pPr>
            <a:lvl6pPr marR="0" lvl="5" algn="l" rtl="0">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6pPr>
            <a:lvl7pPr marR="0" lvl="6" algn="l" rtl="0">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7pPr>
            <a:lvl8pPr marR="0" lvl="7" algn="l" rtl="0">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8pPr>
            <a:lvl9pPr marR="0" lvl="8" algn="l" rtl="0">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4409" name="Google Shape;4409;p157"/>
          <p:cNvSpPr txBox="1">
            <a:spLocks noGrp="1"/>
          </p:cNvSpPr>
          <p:nvPr>
            <p:ph type="body" idx="1"/>
          </p:nvPr>
        </p:nvSpPr>
        <p:spPr>
          <a:xfrm>
            <a:off x="426424" y="4927922"/>
            <a:ext cx="3630300" cy="1307700"/>
          </a:xfrm>
          <a:prstGeom prst="rect">
            <a:avLst/>
          </a:prstGeom>
          <a:noFill/>
          <a:ln>
            <a:noFill/>
          </a:ln>
        </p:spPr>
        <p:txBody>
          <a:bodyPr spcFirstLastPara="1" wrap="square" lIns="0" tIns="0" rIns="0" bIns="0" anchor="t" anchorCtr="0"/>
          <a:lstStyle>
            <a:lvl1pPr marL="457200" lvl="0" indent="-228600" algn="l" rtl="0">
              <a:lnSpc>
                <a:spcPct val="100000"/>
              </a:lnSpc>
              <a:spcBef>
                <a:spcPts val="0"/>
              </a:spcBef>
              <a:spcAft>
                <a:spcPts val="0"/>
              </a:spcAft>
              <a:buClr>
                <a:schemeClr val="dk2"/>
              </a:buClr>
              <a:buSzPts val="1400"/>
              <a:buNone/>
              <a:defRPr sz="1600" b="1">
                <a:solidFill>
                  <a:schemeClr val="dk2"/>
                </a:solidFill>
                <a:latin typeface="Quattrocento Sans"/>
                <a:ea typeface="Quattrocento Sans"/>
                <a:cs typeface="Quattrocento Sans"/>
                <a:sym typeface="Quattrocento Sans"/>
              </a:defRPr>
            </a:lvl1pPr>
            <a:lvl2pPr marL="914400" marR="0" lvl="1" indent="-228600" algn="l" rtl="0">
              <a:lnSpc>
                <a:spcPct val="100000"/>
              </a:lnSpc>
              <a:spcBef>
                <a:spcPts val="800"/>
              </a:spcBef>
              <a:spcAft>
                <a:spcPts val="0"/>
              </a:spcAft>
              <a:buClr>
                <a:srgbClr val="000000"/>
              </a:buClr>
              <a:buSzPts val="1400"/>
              <a:buFont typeface="Arial"/>
              <a:buNone/>
              <a:defRPr sz="1600">
                <a:solidFill>
                  <a:srgbClr val="000000"/>
                </a:solidFill>
              </a:defRPr>
            </a:lvl2pPr>
            <a:lvl3pPr marL="1371600" lvl="2" indent="-228600" algn="l" rtl="0">
              <a:lnSpc>
                <a:spcPct val="90000"/>
              </a:lnSpc>
              <a:spcBef>
                <a:spcPts val="800"/>
              </a:spcBef>
              <a:spcAft>
                <a:spcPts val="0"/>
              </a:spcAft>
              <a:buClr>
                <a:srgbClr val="000000"/>
              </a:buClr>
              <a:buSzPts val="1400"/>
              <a:buNone/>
              <a:defRPr/>
            </a:lvl3pPr>
            <a:lvl4pPr marL="1828800" lvl="3" indent="-228600" algn="l" rtl="0">
              <a:lnSpc>
                <a:spcPct val="90000"/>
              </a:lnSpc>
              <a:spcBef>
                <a:spcPts val="0"/>
              </a:spcBef>
              <a:spcAft>
                <a:spcPts val="0"/>
              </a:spcAft>
              <a:buClr>
                <a:srgbClr val="000000"/>
              </a:buClr>
              <a:buSzPts val="1400"/>
              <a:buNone/>
              <a:defRPr/>
            </a:lvl4pPr>
            <a:lvl5pPr marL="2286000" lvl="4" indent="-228600" algn="l" rtl="0">
              <a:lnSpc>
                <a:spcPct val="90000"/>
              </a:lnSpc>
              <a:spcBef>
                <a:spcPts val="0"/>
              </a:spcBef>
              <a:spcAft>
                <a:spcPts val="0"/>
              </a:spcAft>
              <a:buClr>
                <a:srgbClr val="000000"/>
              </a:buClr>
              <a:buSzPts val="1400"/>
              <a:buNone/>
              <a:defRPr/>
            </a:lvl5pPr>
            <a:lvl6pPr marL="2743200" lvl="5" indent="-342900" algn="l" rtl="0">
              <a:spcBef>
                <a:spcPts val="400"/>
              </a:spcBef>
              <a:spcAft>
                <a:spcPts val="0"/>
              </a:spcAft>
              <a:buClr>
                <a:schemeClr val="dk1"/>
              </a:buClr>
              <a:buSzPts val="1800"/>
              <a:buChar char="•"/>
              <a:defRPr/>
            </a:lvl6pPr>
            <a:lvl7pPr marL="3200400" lvl="6" indent="-342900" algn="l" rtl="0">
              <a:spcBef>
                <a:spcPts val="400"/>
              </a:spcBef>
              <a:spcAft>
                <a:spcPts val="0"/>
              </a:spcAft>
              <a:buClr>
                <a:schemeClr val="dk1"/>
              </a:buClr>
              <a:buSzPts val="1800"/>
              <a:buChar char="•"/>
              <a:defRPr/>
            </a:lvl7pPr>
            <a:lvl8pPr marL="3657600" lvl="7" indent="-342900" algn="l" rtl="0">
              <a:spcBef>
                <a:spcPts val="400"/>
              </a:spcBef>
              <a:spcAft>
                <a:spcPts val="0"/>
              </a:spcAft>
              <a:buClr>
                <a:schemeClr val="dk1"/>
              </a:buClr>
              <a:buSzPts val="1800"/>
              <a:buChar char="•"/>
              <a:defRPr/>
            </a:lvl8pPr>
            <a:lvl9pPr marL="4114800" lvl="8" indent="-342900" algn="l" rtl="0">
              <a:spcBef>
                <a:spcPts val="400"/>
              </a:spcBef>
              <a:spcAft>
                <a:spcPts val="0"/>
              </a:spcAft>
              <a:buClr>
                <a:schemeClr val="dk1"/>
              </a:buClr>
              <a:buSzPts val="1800"/>
              <a:buChar char="•"/>
              <a:defRPr/>
            </a:lvl9pPr>
          </a:lstStyle>
          <a:p>
            <a:endParaRPr/>
          </a:p>
        </p:txBody>
      </p:sp>
      <p:sp>
        <p:nvSpPr>
          <p:cNvPr id="4410" name="Google Shape;4410;p157"/>
          <p:cNvSpPr txBox="1">
            <a:spLocks noGrp="1"/>
          </p:cNvSpPr>
          <p:nvPr>
            <p:ph type="body" idx="5"/>
          </p:nvPr>
        </p:nvSpPr>
        <p:spPr>
          <a:xfrm>
            <a:off x="4281361" y="4927922"/>
            <a:ext cx="3623100" cy="1307700"/>
          </a:xfrm>
          <a:prstGeom prst="rect">
            <a:avLst/>
          </a:prstGeom>
          <a:noFill/>
          <a:ln>
            <a:noFill/>
          </a:ln>
        </p:spPr>
        <p:txBody>
          <a:bodyPr spcFirstLastPara="1" wrap="square" lIns="0" tIns="0" rIns="0" bIns="0" anchor="t" anchorCtr="0"/>
          <a:lstStyle>
            <a:lvl1pPr marL="457200" lvl="0" indent="-228600" algn="l" rtl="0">
              <a:lnSpc>
                <a:spcPct val="100000"/>
              </a:lnSpc>
              <a:spcBef>
                <a:spcPts val="0"/>
              </a:spcBef>
              <a:spcAft>
                <a:spcPts val="0"/>
              </a:spcAft>
              <a:buClr>
                <a:schemeClr val="dk2"/>
              </a:buClr>
              <a:buSzPts val="1400"/>
              <a:buNone/>
              <a:defRPr sz="1600">
                <a:solidFill>
                  <a:schemeClr val="dk2"/>
                </a:solidFill>
                <a:latin typeface="Quattrocento Sans"/>
                <a:ea typeface="Quattrocento Sans"/>
                <a:cs typeface="Quattrocento Sans"/>
                <a:sym typeface="Quattrocento Sans"/>
              </a:defRPr>
            </a:lvl1pPr>
            <a:lvl2pPr marL="914400" marR="0" lvl="1" indent="-228600" algn="l" rtl="0">
              <a:lnSpc>
                <a:spcPct val="100000"/>
              </a:lnSpc>
              <a:spcBef>
                <a:spcPts val="800"/>
              </a:spcBef>
              <a:spcAft>
                <a:spcPts val="0"/>
              </a:spcAft>
              <a:buClr>
                <a:srgbClr val="000000"/>
              </a:buClr>
              <a:buSzPts val="1400"/>
              <a:buFont typeface="Arial"/>
              <a:buNone/>
              <a:defRPr sz="1600">
                <a:solidFill>
                  <a:srgbClr val="000000"/>
                </a:solidFill>
              </a:defRPr>
            </a:lvl2pPr>
            <a:lvl3pPr marL="1371600" lvl="2" indent="-228600" algn="l" rtl="0">
              <a:lnSpc>
                <a:spcPct val="90000"/>
              </a:lnSpc>
              <a:spcBef>
                <a:spcPts val="800"/>
              </a:spcBef>
              <a:spcAft>
                <a:spcPts val="0"/>
              </a:spcAft>
              <a:buClr>
                <a:srgbClr val="000000"/>
              </a:buClr>
              <a:buSzPts val="1400"/>
              <a:buNone/>
              <a:defRPr/>
            </a:lvl3pPr>
            <a:lvl4pPr marL="1828800" lvl="3" indent="-228600" algn="l" rtl="0">
              <a:lnSpc>
                <a:spcPct val="90000"/>
              </a:lnSpc>
              <a:spcBef>
                <a:spcPts val="0"/>
              </a:spcBef>
              <a:spcAft>
                <a:spcPts val="0"/>
              </a:spcAft>
              <a:buClr>
                <a:srgbClr val="000000"/>
              </a:buClr>
              <a:buSzPts val="1400"/>
              <a:buNone/>
              <a:defRPr/>
            </a:lvl4pPr>
            <a:lvl5pPr marL="2286000" lvl="4" indent="-228600" algn="l" rtl="0">
              <a:lnSpc>
                <a:spcPct val="90000"/>
              </a:lnSpc>
              <a:spcBef>
                <a:spcPts val="0"/>
              </a:spcBef>
              <a:spcAft>
                <a:spcPts val="0"/>
              </a:spcAft>
              <a:buClr>
                <a:srgbClr val="000000"/>
              </a:buClr>
              <a:buSzPts val="1400"/>
              <a:buNone/>
              <a:defRPr/>
            </a:lvl5pPr>
            <a:lvl6pPr marL="2743200" lvl="5" indent="-342900" algn="l" rtl="0">
              <a:spcBef>
                <a:spcPts val="400"/>
              </a:spcBef>
              <a:spcAft>
                <a:spcPts val="0"/>
              </a:spcAft>
              <a:buClr>
                <a:schemeClr val="dk1"/>
              </a:buClr>
              <a:buSzPts val="1800"/>
              <a:buChar char="•"/>
              <a:defRPr/>
            </a:lvl6pPr>
            <a:lvl7pPr marL="3200400" lvl="6" indent="-342900" algn="l" rtl="0">
              <a:spcBef>
                <a:spcPts val="400"/>
              </a:spcBef>
              <a:spcAft>
                <a:spcPts val="0"/>
              </a:spcAft>
              <a:buClr>
                <a:schemeClr val="dk1"/>
              </a:buClr>
              <a:buSzPts val="1800"/>
              <a:buChar char="•"/>
              <a:defRPr/>
            </a:lvl7pPr>
            <a:lvl8pPr marL="3657600" lvl="7" indent="-342900" algn="l" rtl="0">
              <a:spcBef>
                <a:spcPts val="400"/>
              </a:spcBef>
              <a:spcAft>
                <a:spcPts val="0"/>
              </a:spcAft>
              <a:buClr>
                <a:schemeClr val="dk1"/>
              </a:buClr>
              <a:buSzPts val="1800"/>
              <a:buChar char="•"/>
              <a:defRPr/>
            </a:lvl8pPr>
            <a:lvl9pPr marL="4114800" lvl="8" indent="-342900" algn="l" rtl="0">
              <a:spcBef>
                <a:spcPts val="400"/>
              </a:spcBef>
              <a:spcAft>
                <a:spcPts val="0"/>
              </a:spcAft>
              <a:buClr>
                <a:schemeClr val="dk1"/>
              </a:buClr>
              <a:buSzPts val="1800"/>
              <a:buChar char="•"/>
              <a:defRPr/>
            </a:lvl9pPr>
          </a:lstStyle>
          <a:p>
            <a:endParaRPr/>
          </a:p>
        </p:txBody>
      </p:sp>
      <p:sp>
        <p:nvSpPr>
          <p:cNvPr id="4411" name="Google Shape;4411;p157"/>
          <p:cNvSpPr txBox="1">
            <a:spLocks noGrp="1"/>
          </p:cNvSpPr>
          <p:nvPr>
            <p:ph type="body" idx="6"/>
          </p:nvPr>
        </p:nvSpPr>
        <p:spPr>
          <a:xfrm>
            <a:off x="8126963" y="4927922"/>
            <a:ext cx="3630300" cy="1307700"/>
          </a:xfrm>
          <a:prstGeom prst="rect">
            <a:avLst/>
          </a:prstGeom>
          <a:noFill/>
          <a:ln>
            <a:noFill/>
          </a:ln>
        </p:spPr>
        <p:txBody>
          <a:bodyPr spcFirstLastPara="1" wrap="square" lIns="0" tIns="0" rIns="0" bIns="0" anchor="t" anchorCtr="0"/>
          <a:lstStyle>
            <a:lvl1pPr marL="457200" lvl="0" indent="-228600" algn="l" rtl="0">
              <a:lnSpc>
                <a:spcPct val="100000"/>
              </a:lnSpc>
              <a:spcBef>
                <a:spcPts val="0"/>
              </a:spcBef>
              <a:spcAft>
                <a:spcPts val="0"/>
              </a:spcAft>
              <a:buClr>
                <a:schemeClr val="dk2"/>
              </a:buClr>
              <a:buSzPts val="1400"/>
              <a:buNone/>
              <a:defRPr sz="1600">
                <a:solidFill>
                  <a:schemeClr val="dk2"/>
                </a:solidFill>
                <a:latin typeface="Quattrocento Sans"/>
                <a:ea typeface="Quattrocento Sans"/>
                <a:cs typeface="Quattrocento Sans"/>
                <a:sym typeface="Quattrocento Sans"/>
              </a:defRPr>
            </a:lvl1pPr>
            <a:lvl2pPr marL="914400" marR="0" lvl="1" indent="-228600" algn="l" rtl="0">
              <a:lnSpc>
                <a:spcPct val="100000"/>
              </a:lnSpc>
              <a:spcBef>
                <a:spcPts val="800"/>
              </a:spcBef>
              <a:spcAft>
                <a:spcPts val="0"/>
              </a:spcAft>
              <a:buClr>
                <a:srgbClr val="000000"/>
              </a:buClr>
              <a:buSzPts val="1400"/>
              <a:buFont typeface="Arial"/>
              <a:buNone/>
              <a:defRPr sz="1600">
                <a:solidFill>
                  <a:srgbClr val="000000"/>
                </a:solidFill>
              </a:defRPr>
            </a:lvl2pPr>
            <a:lvl3pPr marL="1371600" lvl="2" indent="-228600" algn="l" rtl="0">
              <a:lnSpc>
                <a:spcPct val="90000"/>
              </a:lnSpc>
              <a:spcBef>
                <a:spcPts val="800"/>
              </a:spcBef>
              <a:spcAft>
                <a:spcPts val="0"/>
              </a:spcAft>
              <a:buClr>
                <a:srgbClr val="000000"/>
              </a:buClr>
              <a:buSzPts val="1400"/>
              <a:buNone/>
              <a:defRPr/>
            </a:lvl3pPr>
            <a:lvl4pPr marL="1828800" lvl="3" indent="-228600" algn="l" rtl="0">
              <a:lnSpc>
                <a:spcPct val="90000"/>
              </a:lnSpc>
              <a:spcBef>
                <a:spcPts val="0"/>
              </a:spcBef>
              <a:spcAft>
                <a:spcPts val="0"/>
              </a:spcAft>
              <a:buClr>
                <a:srgbClr val="000000"/>
              </a:buClr>
              <a:buSzPts val="1400"/>
              <a:buNone/>
              <a:defRPr/>
            </a:lvl4pPr>
            <a:lvl5pPr marL="2286000" lvl="4" indent="-228600" algn="l" rtl="0">
              <a:lnSpc>
                <a:spcPct val="90000"/>
              </a:lnSpc>
              <a:spcBef>
                <a:spcPts val="0"/>
              </a:spcBef>
              <a:spcAft>
                <a:spcPts val="0"/>
              </a:spcAft>
              <a:buClr>
                <a:srgbClr val="000000"/>
              </a:buClr>
              <a:buSzPts val="1400"/>
              <a:buNone/>
              <a:defRPr/>
            </a:lvl5pPr>
            <a:lvl6pPr marL="2743200" lvl="5" indent="-342900" algn="l" rtl="0">
              <a:spcBef>
                <a:spcPts val="400"/>
              </a:spcBef>
              <a:spcAft>
                <a:spcPts val="0"/>
              </a:spcAft>
              <a:buClr>
                <a:schemeClr val="dk1"/>
              </a:buClr>
              <a:buSzPts val="1800"/>
              <a:buChar char="•"/>
              <a:defRPr/>
            </a:lvl6pPr>
            <a:lvl7pPr marL="3200400" lvl="6" indent="-342900" algn="l" rtl="0">
              <a:spcBef>
                <a:spcPts val="400"/>
              </a:spcBef>
              <a:spcAft>
                <a:spcPts val="0"/>
              </a:spcAft>
              <a:buClr>
                <a:schemeClr val="dk1"/>
              </a:buClr>
              <a:buSzPts val="1800"/>
              <a:buChar char="•"/>
              <a:defRPr/>
            </a:lvl7pPr>
            <a:lvl8pPr marL="3657600" lvl="7" indent="-342900" algn="l" rtl="0">
              <a:spcBef>
                <a:spcPts val="400"/>
              </a:spcBef>
              <a:spcAft>
                <a:spcPts val="0"/>
              </a:spcAft>
              <a:buClr>
                <a:schemeClr val="dk1"/>
              </a:buClr>
              <a:buSzPts val="1800"/>
              <a:buChar char="•"/>
              <a:defRPr/>
            </a:lvl8pPr>
            <a:lvl9pPr marL="4114800" lvl="8" indent="-342900" algn="l" rtl="0">
              <a:spcBef>
                <a:spcPts val="400"/>
              </a:spcBef>
              <a:spcAft>
                <a:spcPts val="0"/>
              </a:spcAft>
              <a:buClr>
                <a:schemeClr val="dk1"/>
              </a:buClr>
              <a:buSzPts val="1800"/>
              <a:buChar char="•"/>
              <a:defRPr/>
            </a:lvl9pPr>
          </a:lstStyle>
          <a:p>
            <a:endParaRPr/>
          </a:p>
        </p:txBody>
      </p:sp>
      <p:sp>
        <p:nvSpPr>
          <p:cNvPr id="4412" name="Google Shape;4412;p157"/>
          <p:cNvSpPr txBox="1">
            <a:spLocks noGrp="1"/>
          </p:cNvSpPr>
          <p:nvPr>
            <p:ph type="title"/>
          </p:nvPr>
        </p:nvSpPr>
        <p:spPr>
          <a:xfrm>
            <a:off x="426424" y="440495"/>
            <a:ext cx="11335800" cy="739500"/>
          </a:xfrm>
          <a:prstGeom prst="rect">
            <a:avLst/>
          </a:prstGeom>
          <a:noFill/>
          <a:ln>
            <a:noFill/>
          </a:ln>
        </p:spPr>
        <p:txBody>
          <a:bodyPr spcFirstLastPara="1" wrap="square" lIns="0" tIns="161350" rIns="0" bIns="0" anchor="t" anchorCtr="0"/>
          <a:lstStyle>
            <a:lvl1pPr lvl="0" algn="l" rtl="0">
              <a:lnSpc>
                <a:spcPct val="90000"/>
              </a:lnSpc>
              <a:spcBef>
                <a:spcPts val="0"/>
              </a:spcBef>
              <a:spcAft>
                <a:spcPts val="0"/>
              </a:spcAft>
              <a:buClr>
                <a:srgbClr val="000000"/>
              </a:buClr>
              <a:buSzPts val="3700"/>
              <a:buFont typeface="Quattrocento Sans"/>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matchingName="Device layout">
  <p:cSld name="Device layout">
    <p:spTree>
      <p:nvGrpSpPr>
        <p:cNvPr id="1" name="Shape 4413"/>
        <p:cNvGrpSpPr/>
        <p:nvPr/>
      </p:nvGrpSpPr>
      <p:grpSpPr>
        <a:xfrm>
          <a:off x="0" y="0"/>
          <a:ext cx="0" cy="0"/>
          <a:chOff x="0" y="0"/>
          <a:chExt cx="0" cy="0"/>
        </a:xfrm>
      </p:grpSpPr>
      <p:sp>
        <p:nvSpPr>
          <p:cNvPr id="4414" name="Google Shape;4414;p158"/>
          <p:cNvSpPr>
            <a:spLocks noGrp="1"/>
          </p:cNvSpPr>
          <p:nvPr>
            <p:ph type="clipArt" idx="2"/>
          </p:nvPr>
        </p:nvSpPr>
        <p:spPr>
          <a:xfrm>
            <a:off x="5982391" y="2145841"/>
            <a:ext cx="5780100" cy="3756600"/>
          </a:xfrm>
          <a:prstGeom prst="rect">
            <a:avLst/>
          </a:prstGeom>
          <a:noFill/>
          <a:ln>
            <a:noFill/>
          </a:ln>
        </p:spPr>
        <p:txBody>
          <a:bodyPr spcFirstLastPara="1" wrap="square" lIns="0" tIns="0" rIns="0" bIns="0" anchor="ctr" anchorCtr="0"/>
          <a:lstStyle>
            <a:lvl1pPr marR="0" lvl="0" algn="ctr" rtl="0">
              <a:lnSpc>
                <a:spcPct val="90000"/>
              </a:lnSpc>
              <a:spcBef>
                <a:spcPts val="0"/>
              </a:spcBef>
              <a:spcAft>
                <a:spcPts val="0"/>
              </a:spcAft>
              <a:buClr>
                <a:srgbClr val="000000"/>
              </a:buClr>
              <a:buSzPts val="1800"/>
              <a:buFont typeface="Noto Sans Symbols"/>
              <a:buNone/>
              <a:defRPr sz="2000" b="0" i="0" u="none" strike="noStrike" cap="none">
                <a:solidFill>
                  <a:srgbClr val="000000"/>
                </a:solidFill>
                <a:latin typeface="Quattrocento Sans"/>
                <a:ea typeface="Quattrocento Sans"/>
                <a:cs typeface="Quattrocento Sans"/>
                <a:sym typeface="Quattrocento Sans"/>
              </a:defRPr>
            </a:lvl1pPr>
            <a:lvl2pPr marR="0" lvl="1" algn="l" rtl="0">
              <a:lnSpc>
                <a:spcPct val="90000"/>
              </a:lnSpc>
              <a:spcBef>
                <a:spcPts val="0"/>
              </a:spcBef>
              <a:spcAft>
                <a:spcPts val="0"/>
              </a:spcAft>
              <a:buClr>
                <a:srgbClr val="000000"/>
              </a:buClr>
              <a:buSzPts val="1800"/>
              <a:buFont typeface="Noto Sans Symbols"/>
              <a:buNone/>
              <a:defRPr sz="2000" b="0" i="0" u="none" strike="noStrike" cap="none">
                <a:solidFill>
                  <a:srgbClr val="000000"/>
                </a:solidFill>
                <a:latin typeface="Quattrocento Sans"/>
                <a:ea typeface="Quattrocento Sans"/>
                <a:cs typeface="Quattrocento Sans"/>
                <a:sym typeface="Quattrocento Sans"/>
              </a:defRPr>
            </a:lvl2pPr>
            <a:lvl3pPr marR="0" lvl="2" algn="l" rtl="0">
              <a:lnSpc>
                <a:spcPct val="90000"/>
              </a:lnSpc>
              <a:spcBef>
                <a:spcPts val="0"/>
              </a:spcBef>
              <a:spcAft>
                <a:spcPts val="0"/>
              </a:spcAft>
              <a:buClr>
                <a:srgbClr val="000000"/>
              </a:buClr>
              <a:buSzPts val="1400"/>
              <a:buFont typeface="Noto Sans Symbols"/>
              <a:buNone/>
              <a:defRPr sz="1600" b="0" i="0" u="none" strike="noStrike" cap="none">
                <a:solidFill>
                  <a:srgbClr val="000000"/>
                </a:solidFill>
                <a:latin typeface="Quattrocento Sans"/>
                <a:ea typeface="Quattrocento Sans"/>
                <a:cs typeface="Quattrocento Sans"/>
                <a:sym typeface="Quattrocento Sans"/>
              </a:defRPr>
            </a:lvl3pPr>
            <a:lvl4pPr marR="0" lvl="3" algn="l" rtl="0">
              <a:lnSpc>
                <a:spcPct val="90000"/>
              </a:lnSpc>
              <a:spcBef>
                <a:spcPts val="0"/>
              </a:spcBef>
              <a:spcAft>
                <a:spcPts val="0"/>
              </a:spcAft>
              <a:buClr>
                <a:srgbClr val="000000"/>
              </a:buClr>
              <a:buSzPts val="1400"/>
              <a:buFont typeface="Noto Sans Symbols"/>
              <a:buNone/>
              <a:defRPr sz="1600" b="0" i="0" u="none" strike="noStrike" cap="none">
                <a:solidFill>
                  <a:srgbClr val="000000"/>
                </a:solidFill>
                <a:latin typeface="Quattrocento Sans"/>
                <a:ea typeface="Quattrocento Sans"/>
                <a:cs typeface="Quattrocento Sans"/>
                <a:sym typeface="Quattrocento Sans"/>
              </a:defRPr>
            </a:lvl4pPr>
            <a:lvl5pPr marR="0" lvl="4" algn="l" rtl="0">
              <a:lnSpc>
                <a:spcPct val="90000"/>
              </a:lnSpc>
              <a:spcBef>
                <a:spcPts val="0"/>
              </a:spcBef>
              <a:spcAft>
                <a:spcPts val="0"/>
              </a:spcAft>
              <a:buClr>
                <a:srgbClr val="000000"/>
              </a:buClr>
              <a:buSzPts val="1400"/>
              <a:buFont typeface="Noto Sans Symbols"/>
              <a:buNone/>
              <a:defRPr sz="1600" b="0" i="0" u="none" strike="noStrike" cap="none">
                <a:solidFill>
                  <a:srgbClr val="000000"/>
                </a:solidFill>
                <a:latin typeface="Quattrocento Sans"/>
                <a:ea typeface="Quattrocento Sans"/>
                <a:cs typeface="Quattrocento Sans"/>
                <a:sym typeface="Quattrocento Sans"/>
              </a:defRPr>
            </a:lvl5pPr>
            <a:lvl6pPr marR="0" lvl="5" algn="l" rtl="0">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6pPr>
            <a:lvl7pPr marR="0" lvl="6" algn="l" rtl="0">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7pPr>
            <a:lvl8pPr marR="0" lvl="7" algn="l" rtl="0">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8pPr>
            <a:lvl9pPr marR="0" lvl="8" algn="l" rtl="0">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4415" name="Google Shape;4415;p158"/>
          <p:cNvSpPr txBox="1">
            <a:spLocks noGrp="1"/>
          </p:cNvSpPr>
          <p:nvPr>
            <p:ph type="body" idx="1"/>
          </p:nvPr>
        </p:nvSpPr>
        <p:spPr>
          <a:xfrm>
            <a:off x="426424" y="2145841"/>
            <a:ext cx="5138400" cy="2573400"/>
          </a:xfrm>
          <a:prstGeom prst="rect">
            <a:avLst/>
          </a:prstGeom>
          <a:noFill/>
          <a:ln>
            <a:noFill/>
          </a:ln>
        </p:spPr>
        <p:txBody>
          <a:bodyPr spcFirstLastPara="1" wrap="square" lIns="0" tIns="0" rIns="0" bIns="0" anchor="t" anchorCtr="0"/>
          <a:lstStyle>
            <a:lvl1pPr marL="457200" marR="0" lvl="0" indent="-228600" algn="l" rtl="0">
              <a:lnSpc>
                <a:spcPct val="90000"/>
              </a:lnSpc>
              <a:spcBef>
                <a:spcPts val="0"/>
              </a:spcBef>
              <a:spcAft>
                <a:spcPts val="0"/>
              </a:spcAft>
              <a:buClr>
                <a:srgbClr val="000000"/>
              </a:buClr>
              <a:buSzPts val="2300"/>
              <a:buFont typeface="Noto Sans Symbols"/>
              <a:buNone/>
              <a:defRPr sz="2500" b="0" i="0">
                <a:solidFill>
                  <a:srgbClr val="000000"/>
                </a:solidFill>
                <a:latin typeface="Quattrocento Sans"/>
                <a:ea typeface="Quattrocento Sans"/>
                <a:cs typeface="Quattrocento Sans"/>
                <a:sym typeface="Quattrocento Sans"/>
              </a:defRPr>
            </a:lvl1pPr>
            <a:lvl2pPr marL="914400" marR="0" lvl="1" indent="-228600" algn="l" rtl="0">
              <a:lnSpc>
                <a:spcPct val="90000"/>
              </a:lnSpc>
              <a:spcBef>
                <a:spcPts val="2500"/>
              </a:spcBef>
              <a:spcAft>
                <a:spcPts val="0"/>
              </a:spcAft>
              <a:buClr>
                <a:srgbClr val="000000"/>
              </a:buClr>
              <a:buSzPts val="1800"/>
              <a:buFont typeface="Noto Sans Symbols"/>
              <a:buNone/>
              <a:defRPr/>
            </a:lvl2pPr>
            <a:lvl3pPr marL="1371600" lvl="2" indent="-228600" algn="l" rtl="0">
              <a:lnSpc>
                <a:spcPct val="90000"/>
              </a:lnSpc>
              <a:spcBef>
                <a:spcPts val="0"/>
              </a:spcBef>
              <a:spcAft>
                <a:spcPts val="0"/>
              </a:spcAft>
              <a:buClr>
                <a:srgbClr val="000000"/>
              </a:buClr>
              <a:buSzPts val="1400"/>
              <a:buNone/>
              <a:defRPr/>
            </a:lvl3pPr>
            <a:lvl4pPr marL="1828800" lvl="3" indent="-228600" algn="l" rtl="0">
              <a:lnSpc>
                <a:spcPct val="90000"/>
              </a:lnSpc>
              <a:spcBef>
                <a:spcPts val="0"/>
              </a:spcBef>
              <a:spcAft>
                <a:spcPts val="0"/>
              </a:spcAft>
              <a:buClr>
                <a:srgbClr val="000000"/>
              </a:buClr>
              <a:buSzPts val="1400"/>
              <a:buNone/>
              <a:defRPr/>
            </a:lvl4pPr>
            <a:lvl5pPr marL="2286000" lvl="4" indent="-228600" algn="l" rtl="0">
              <a:lnSpc>
                <a:spcPct val="90000"/>
              </a:lnSpc>
              <a:spcBef>
                <a:spcPts val="0"/>
              </a:spcBef>
              <a:spcAft>
                <a:spcPts val="0"/>
              </a:spcAft>
              <a:buClr>
                <a:srgbClr val="000000"/>
              </a:buClr>
              <a:buSzPts val="1400"/>
              <a:buNone/>
              <a:defRPr/>
            </a:lvl5pPr>
            <a:lvl6pPr marL="2743200" lvl="5" indent="-342900" algn="l" rtl="0">
              <a:spcBef>
                <a:spcPts val="400"/>
              </a:spcBef>
              <a:spcAft>
                <a:spcPts val="0"/>
              </a:spcAft>
              <a:buClr>
                <a:schemeClr val="dk1"/>
              </a:buClr>
              <a:buSzPts val="1800"/>
              <a:buChar char="•"/>
              <a:defRPr/>
            </a:lvl6pPr>
            <a:lvl7pPr marL="3200400" lvl="6" indent="-342900" algn="l" rtl="0">
              <a:spcBef>
                <a:spcPts val="400"/>
              </a:spcBef>
              <a:spcAft>
                <a:spcPts val="0"/>
              </a:spcAft>
              <a:buClr>
                <a:schemeClr val="dk1"/>
              </a:buClr>
              <a:buSzPts val="1800"/>
              <a:buChar char="•"/>
              <a:defRPr/>
            </a:lvl7pPr>
            <a:lvl8pPr marL="3657600" lvl="7" indent="-342900" algn="l" rtl="0">
              <a:spcBef>
                <a:spcPts val="400"/>
              </a:spcBef>
              <a:spcAft>
                <a:spcPts val="0"/>
              </a:spcAft>
              <a:buClr>
                <a:schemeClr val="dk1"/>
              </a:buClr>
              <a:buSzPts val="1800"/>
              <a:buChar char="•"/>
              <a:defRPr/>
            </a:lvl8pPr>
            <a:lvl9pPr marL="4114800" lvl="8" indent="-342900" algn="l" rtl="0">
              <a:spcBef>
                <a:spcPts val="400"/>
              </a:spcBef>
              <a:spcAft>
                <a:spcPts val="0"/>
              </a:spcAft>
              <a:buClr>
                <a:schemeClr val="dk1"/>
              </a:buClr>
              <a:buSzPts val="1800"/>
              <a:buChar char="•"/>
              <a:defRPr/>
            </a:lvl9pPr>
          </a:lstStyle>
          <a:p>
            <a:endParaRPr/>
          </a:p>
        </p:txBody>
      </p:sp>
      <p:sp>
        <p:nvSpPr>
          <p:cNvPr id="4416" name="Google Shape;4416;p158"/>
          <p:cNvSpPr txBox="1">
            <a:spLocks noGrp="1"/>
          </p:cNvSpPr>
          <p:nvPr>
            <p:ph type="title"/>
          </p:nvPr>
        </p:nvSpPr>
        <p:spPr>
          <a:xfrm>
            <a:off x="426424" y="440495"/>
            <a:ext cx="11335800" cy="739500"/>
          </a:xfrm>
          <a:prstGeom prst="rect">
            <a:avLst/>
          </a:prstGeom>
          <a:noFill/>
          <a:ln>
            <a:noFill/>
          </a:ln>
        </p:spPr>
        <p:txBody>
          <a:bodyPr spcFirstLastPara="1" wrap="square" lIns="0" tIns="161350" rIns="0" bIns="0" anchor="t" anchorCtr="0"/>
          <a:lstStyle>
            <a:lvl1pPr lvl="0" algn="l" rtl="0">
              <a:lnSpc>
                <a:spcPct val="90000"/>
              </a:lnSpc>
              <a:spcBef>
                <a:spcPts val="0"/>
              </a:spcBef>
              <a:spcAft>
                <a:spcPts val="0"/>
              </a:spcAft>
              <a:buClr>
                <a:srgbClr val="000000"/>
              </a:buClr>
              <a:buSzPts val="3700"/>
              <a:buFont typeface="Quattrocento Sans"/>
              <a:buNone/>
              <a:defRPr>
                <a:solidFill>
                  <a:srgbClr val="000000"/>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slide photo">
  <p:cSld name="Title slide photo">
    <p:spTree>
      <p:nvGrpSpPr>
        <p:cNvPr id="1" name="Shape 88"/>
        <p:cNvGrpSpPr/>
        <p:nvPr/>
      </p:nvGrpSpPr>
      <p:grpSpPr>
        <a:xfrm>
          <a:off x="0" y="0"/>
          <a:ext cx="0" cy="0"/>
          <a:chOff x="0" y="0"/>
          <a:chExt cx="0" cy="0"/>
        </a:xfrm>
      </p:grpSpPr>
      <p:pic>
        <p:nvPicPr>
          <p:cNvPr id="89" name="Google Shape;89;p17" descr="A person sitting in a chair using a computer&#10;&#10;Description generated with very high confidence"/>
          <p:cNvPicPr preferRelativeResize="0"/>
          <p:nvPr/>
        </p:nvPicPr>
        <p:blipFill rotWithShape="1">
          <a:blip r:embed="rId2">
            <a:alphaModFix/>
          </a:blip>
          <a:srcRect/>
          <a:stretch/>
        </p:blipFill>
        <p:spPr>
          <a:xfrm>
            <a:off x="-13509" y="0"/>
            <a:ext cx="12205508" cy="6858000"/>
          </a:xfrm>
          <a:prstGeom prst="rect">
            <a:avLst/>
          </a:prstGeom>
          <a:noFill/>
          <a:ln>
            <a:noFill/>
          </a:ln>
        </p:spPr>
      </p:pic>
      <p:sp>
        <p:nvSpPr>
          <p:cNvPr id="90" name="Google Shape;90;p17"/>
          <p:cNvSpPr txBox="1">
            <a:spLocks noGrp="1"/>
          </p:cNvSpPr>
          <p:nvPr>
            <p:ph type="title"/>
          </p:nvPr>
        </p:nvSpPr>
        <p:spPr>
          <a:xfrm>
            <a:off x="429544" y="3029995"/>
            <a:ext cx="9401560" cy="1793104"/>
          </a:xfrm>
          <a:prstGeom prst="rect">
            <a:avLst/>
          </a:prstGeom>
          <a:noFill/>
          <a:ln>
            <a:noFill/>
          </a:ln>
        </p:spPr>
        <p:txBody>
          <a:bodyPr spcFirstLastPara="1" wrap="square" lIns="0" tIns="0" rIns="0" bIns="182875" anchor="b" anchorCtr="0"/>
          <a:lstStyle>
            <a:lvl1pPr lvl="0" algn="l">
              <a:lnSpc>
                <a:spcPct val="90000"/>
              </a:lnSpc>
              <a:spcBef>
                <a:spcPts val="0"/>
              </a:spcBef>
              <a:spcAft>
                <a:spcPts val="0"/>
              </a:spcAft>
              <a:buClr>
                <a:schemeClr val="lt2"/>
              </a:buClr>
              <a:buSzPts val="5294"/>
              <a:buFont typeface="Quattrocento Sans"/>
              <a:buNone/>
              <a:defRPr sz="5294" strike="noStrike">
                <a:solidFill>
                  <a:schemeClr val="lt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1" name="Google Shape;91;p17"/>
          <p:cNvSpPr txBox="1">
            <a:spLocks noGrp="1"/>
          </p:cNvSpPr>
          <p:nvPr>
            <p:ph type="body" idx="1"/>
          </p:nvPr>
        </p:nvSpPr>
        <p:spPr>
          <a:xfrm>
            <a:off x="426426" y="4838790"/>
            <a:ext cx="9401560" cy="945435"/>
          </a:xfrm>
          <a:prstGeom prst="rect">
            <a:avLst/>
          </a:prstGeom>
          <a:noFill/>
          <a:ln>
            <a:noFill/>
          </a:ln>
        </p:spPr>
        <p:txBody>
          <a:bodyPr spcFirstLastPara="1" wrap="square" lIns="0" tIns="0" rIns="0" bIns="0" anchor="t" anchorCtr="0"/>
          <a:lstStyle>
            <a:lvl1pPr marL="457200" lvl="0" indent="-228600" algn="l">
              <a:lnSpc>
                <a:spcPct val="100000"/>
              </a:lnSpc>
              <a:spcBef>
                <a:spcPts val="0"/>
              </a:spcBef>
              <a:spcAft>
                <a:spcPts val="0"/>
              </a:spcAft>
              <a:buClr>
                <a:schemeClr val="lt2"/>
              </a:buClr>
              <a:buSzPts val="1411"/>
              <a:buNone/>
              <a:defRPr sz="1568">
                <a:solidFill>
                  <a:schemeClr val="lt2"/>
                </a:solidFill>
                <a:latin typeface="Quattrocento Sans"/>
                <a:ea typeface="Quattrocento Sans"/>
                <a:cs typeface="Quattrocento Sans"/>
                <a:sym typeface="Quattrocento Sans"/>
              </a:defRPr>
            </a:lvl1pPr>
            <a:lvl2pPr marL="914400" lvl="1" indent="-228600" algn="l">
              <a:lnSpc>
                <a:spcPct val="90000"/>
              </a:lnSpc>
              <a:spcBef>
                <a:spcPts val="0"/>
              </a:spcBef>
              <a:spcAft>
                <a:spcPts val="0"/>
              </a:spcAft>
              <a:buClr>
                <a:srgbClr val="000000"/>
              </a:buClr>
              <a:buSzPts val="1620"/>
              <a:buNone/>
              <a:defRPr/>
            </a:lvl2pPr>
            <a:lvl3pPr marL="1371600" lvl="2" indent="-228600" algn="l">
              <a:lnSpc>
                <a:spcPct val="90000"/>
              </a:lnSpc>
              <a:spcBef>
                <a:spcPts val="0"/>
              </a:spcBef>
              <a:spcAft>
                <a:spcPts val="0"/>
              </a:spcAft>
              <a:buClr>
                <a:srgbClr val="000000"/>
              </a:buClr>
              <a:buSzPts val="1620"/>
              <a:buNone/>
              <a:defRPr/>
            </a:lvl3pPr>
            <a:lvl4pPr marL="1828800" lvl="3" indent="-228600" algn="l">
              <a:lnSpc>
                <a:spcPct val="90000"/>
              </a:lnSpc>
              <a:spcBef>
                <a:spcPts val="0"/>
              </a:spcBef>
              <a:spcAft>
                <a:spcPts val="0"/>
              </a:spcAft>
              <a:buClr>
                <a:srgbClr val="000000"/>
              </a:buClr>
              <a:buSzPts val="1620"/>
              <a:buNone/>
              <a:defRPr/>
            </a:lvl4pPr>
            <a:lvl5pPr marL="2286000" lvl="4" indent="-228600" algn="l">
              <a:lnSpc>
                <a:spcPct val="90000"/>
              </a:lnSpc>
              <a:spcBef>
                <a:spcPts val="0"/>
              </a:spcBef>
              <a:spcAft>
                <a:spcPts val="0"/>
              </a:spcAft>
              <a:buClr>
                <a:srgbClr val="000000"/>
              </a:buClr>
              <a:buSzPts val="1620"/>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92" name="Google Shape;92;p17"/>
          <p:cNvPicPr preferRelativeResize="0"/>
          <p:nvPr/>
        </p:nvPicPr>
        <p:blipFill rotWithShape="1">
          <a:blip r:embed="rId3">
            <a:alphaModFix/>
          </a:blip>
          <a:srcRect/>
          <a:stretch/>
        </p:blipFill>
        <p:spPr>
          <a:xfrm>
            <a:off x="429544" y="437137"/>
            <a:ext cx="896425" cy="190218"/>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Layouts/slideLayout150.xml><?xml version="1.0" encoding="utf-8"?>
<p:sldLayout xmlns:a="http://schemas.openxmlformats.org/drawingml/2006/main" xmlns:r="http://schemas.openxmlformats.org/officeDocument/2006/relationships" xmlns:p="http://schemas.openxmlformats.org/presentationml/2006/main" matchingName="Graphic layout: three columns graphic and text">
  <p:cSld name="Graphic layout: three columns graphic and text">
    <p:spTree>
      <p:nvGrpSpPr>
        <p:cNvPr id="1" name="Shape 4417"/>
        <p:cNvGrpSpPr/>
        <p:nvPr/>
      </p:nvGrpSpPr>
      <p:grpSpPr>
        <a:xfrm>
          <a:off x="0" y="0"/>
          <a:ext cx="0" cy="0"/>
          <a:chOff x="0" y="0"/>
          <a:chExt cx="0" cy="0"/>
        </a:xfrm>
      </p:grpSpPr>
      <p:sp>
        <p:nvSpPr>
          <p:cNvPr id="4418" name="Google Shape;4418;p159"/>
          <p:cNvSpPr/>
          <p:nvPr/>
        </p:nvSpPr>
        <p:spPr>
          <a:xfrm>
            <a:off x="426424" y="1599723"/>
            <a:ext cx="3632400" cy="3129000"/>
          </a:xfrm>
          <a:prstGeom prst="rect">
            <a:avLst/>
          </a:prstGeom>
          <a:solidFill>
            <a:srgbClr val="CCCCCC"/>
          </a:solidFill>
          <a:ln>
            <a:noFill/>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4419" name="Google Shape;4419;p159"/>
          <p:cNvSpPr txBox="1">
            <a:spLocks noGrp="1"/>
          </p:cNvSpPr>
          <p:nvPr>
            <p:ph type="body" idx="1"/>
          </p:nvPr>
        </p:nvSpPr>
        <p:spPr>
          <a:xfrm>
            <a:off x="897218" y="1958468"/>
            <a:ext cx="2698800" cy="2411400"/>
          </a:xfrm>
          <a:prstGeom prst="rect">
            <a:avLst/>
          </a:prstGeom>
          <a:noFill/>
          <a:ln>
            <a:noFill/>
          </a:ln>
        </p:spPr>
        <p:txBody>
          <a:bodyPr spcFirstLastPara="1" wrap="square" lIns="0" tIns="0" rIns="0" bIns="0" anchor="ctr" anchorCtr="0"/>
          <a:lstStyle>
            <a:lvl1pPr marL="457200" lvl="0" indent="-228600" algn="ctr" rtl="0">
              <a:lnSpc>
                <a:spcPct val="90000"/>
              </a:lnSpc>
              <a:spcBef>
                <a:spcPts val="0"/>
              </a:spcBef>
              <a:spcAft>
                <a:spcPts val="0"/>
              </a:spcAft>
              <a:buClr>
                <a:schemeClr val="dk2"/>
              </a:buClr>
              <a:buSzPts val="1800"/>
              <a:buNone/>
              <a:defRPr sz="2000">
                <a:solidFill>
                  <a:schemeClr val="dk2"/>
                </a:solidFill>
                <a:latin typeface="Quattrocento Sans"/>
                <a:ea typeface="Quattrocento Sans"/>
                <a:cs typeface="Quattrocento Sans"/>
                <a:sym typeface="Quattrocento Sans"/>
              </a:defRPr>
            </a:lvl1pPr>
            <a:lvl2pPr marL="914400" lvl="1" indent="-228600" algn="l" rtl="0">
              <a:lnSpc>
                <a:spcPct val="90000"/>
              </a:lnSpc>
              <a:spcBef>
                <a:spcPts val="0"/>
              </a:spcBef>
              <a:spcAft>
                <a:spcPts val="0"/>
              </a:spcAft>
              <a:buClr>
                <a:srgbClr val="000000"/>
              </a:buClr>
              <a:buSzPts val="1600"/>
              <a:buNone/>
              <a:defRPr/>
            </a:lvl2pPr>
            <a:lvl3pPr marL="1371600" lvl="2" indent="-228600" algn="l" rtl="0">
              <a:lnSpc>
                <a:spcPct val="90000"/>
              </a:lnSpc>
              <a:spcBef>
                <a:spcPts val="0"/>
              </a:spcBef>
              <a:spcAft>
                <a:spcPts val="0"/>
              </a:spcAft>
              <a:buClr>
                <a:srgbClr val="000000"/>
              </a:buClr>
              <a:buSzPts val="1600"/>
              <a:buNone/>
              <a:defRPr/>
            </a:lvl3pPr>
            <a:lvl4pPr marL="1828800" lvl="3" indent="-228600" algn="l" rtl="0">
              <a:lnSpc>
                <a:spcPct val="90000"/>
              </a:lnSpc>
              <a:spcBef>
                <a:spcPts val="0"/>
              </a:spcBef>
              <a:spcAft>
                <a:spcPts val="0"/>
              </a:spcAft>
              <a:buClr>
                <a:srgbClr val="000000"/>
              </a:buClr>
              <a:buSzPts val="1600"/>
              <a:buNone/>
              <a:defRPr/>
            </a:lvl4pPr>
            <a:lvl5pPr marL="2286000" lvl="4" indent="-228600" algn="l" rtl="0">
              <a:lnSpc>
                <a:spcPct val="90000"/>
              </a:lnSpc>
              <a:spcBef>
                <a:spcPts val="0"/>
              </a:spcBef>
              <a:spcAft>
                <a:spcPts val="0"/>
              </a:spcAft>
              <a:buClr>
                <a:srgbClr val="000000"/>
              </a:buClr>
              <a:buSzPts val="1600"/>
              <a:buNone/>
              <a:defRPr/>
            </a:lvl5pPr>
            <a:lvl6pPr marL="2743200" lvl="5" indent="-342900" algn="l" rtl="0">
              <a:spcBef>
                <a:spcPts val="400"/>
              </a:spcBef>
              <a:spcAft>
                <a:spcPts val="0"/>
              </a:spcAft>
              <a:buClr>
                <a:schemeClr val="dk1"/>
              </a:buClr>
              <a:buSzPts val="1800"/>
              <a:buChar char="•"/>
              <a:defRPr/>
            </a:lvl6pPr>
            <a:lvl7pPr marL="3200400" lvl="6" indent="-342900" algn="l" rtl="0">
              <a:spcBef>
                <a:spcPts val="400"/>
              </a:spcBef>
              <a:spcAft>
                <a:spcPts val="0"/>
              </a:spcAft>
              <a:buClr>
                <a:schemeClr val="dk1"/>
              </a:buClr>
              <a:buSzPts val="1800"/>
              <a:buChar char="•"/>
              <a:defRPr/>
            </a:lvl7pPr>
            <a:lvl8pPr marL="3657600" lvl="7" indent="-342900" algn="l" rtl="0">
              <a:spcBef>
                <a:spcPts val="400"/>
              </a:spcBef>
              <a:spcAft>
                <a:spcPts val="0"/>
              </a:spcAft>
              <a:buClr>
                <a:schemeClr val="dk1"/>
              </a:buClr>
              <a:buSzPts val="1800"/>
              <a:buChar char="•"/>
              <a:defRPr/>
            </a:lvl8pPr>
            <a:lvl9pPr marL="4114800" lvl="8" indent="-342900" algn="l" rtl="0">
              <a:spcBef>
                <a:spcPts val="400"/>
              </a:spcBef>
              <a:spcAft>
                <a:spcPts val="0"/>
              </a:spcAft>
              <a:buClr>
                <a:schemeClr val="dk1"/>
              </a:buClr>
              <a:buSzPts val="1800"/>
              <a:buChar char="•"/>
              <a:defRPr/>
            </a:lvl9pPr>
          </a:lstStyle>
          <a:p>
            <a:endParaRPr/>
          </a:p>
        </p:txBody>
      </p:sp>
      <p:sp>
        <p:nvSpPr>
          <p:cNvPr id="4420" name="Google Shape;4420;p159"/>
          <p:cNvSpPr/>
          <p:nvPr/>
        </p:nvSpPr>
        <p:spPr>
          <a:xfrm>
            <a:off x="4281363" y="1599723"/>
            <a:ext cx="3623100" cy="3129000"/>
          </a:xfrm>
          <a:prstGeom prst="rect">
            <a:avLst/>
          </a:prstGeom>
          <a:solidFill>
            <a:srgbClr val="CCCCCC"/>
          </a:solidFill>
          <a:ln>
            <a:noFill/>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4421" name="Google Shape;4421;p159"/>
          <p:cNvSpPr/>
          <p:nvPr/>
        </p:nvSpPr>
        <p:spPr>
          <a:xfrm>
            <a:off x="8126966" y="1599723"/>
            <a:ext cx="3635400" cy="3129000"/>
          </a:xfrm>
          <a:prstGeom prst="rect">
            <a:avLst/>
          </a:prstGeom>
          <a:solidFill>
            <a:srgbClr val="CCCCCC"/>
          </a:solidFill>
          <a:ln>
            <a:noFill/>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4422" name="Google Shape;4422;p159"/>
          <p:cNvSpPr txBox="1">
            <a:spLocks noGrp="1"/>
          </p:cNvSpPr>
          <p:nvPr>
            <p:ph type="body" idx="2"/>
          </p:nvPr>
        </p:nvSpPr>
        <p:spPr>
          <a:xfrm>
            <a:off x="4746694" y="1958468"/>
            <a:ext cx="2698800" cy="2411400"/>
          </a:xfrm>
          <a:prstGeom prst="rect">
            <a:avLst/>
          </a:prstGeom>
          <a:noFill/>
          <a:ln>
            <a:noFill/>
          </a:ln>
        </p:spPr>
        <p:txBody>
          <a:bodyPr spcFirstLastPara="1" wrap="square" lIns="0" tIns="0" rIns="0" bIns="0" anchor="ctr" anchorCtr="0"/>
          <a:lstStyle>
            <a:lvl1pPr marL="457200" lvl="0" indent="-228600" algn="ctr" rtl="0">
              <a:lnSpc>
                <a:spcPct val="90000"/>
              </a:lnSpc>
              <a:spcBef>
                <a:spcPts val="0"/>
              </a:spcBef>
              <a:spcAft>
                <a:spcPts val="0"/>
              </a:spcAft>
              <a:buClr>
                <a:schemeClr val="dk2"/>
              </a:buClr>
              <a:buSzPts val="1800"/>
              <a:buNone/>
              <a:defRPr sz="2000">
                <a:solidFill>
                  <a:schemeClr val="dk2"/>
                </a:solidFill>
                <a:latin typeface="Quattrocento Sans"/>
                <a:ea typeface="Quattrocento Sans"/>
                <a:cs typeface="Quattrocento Sans"/>
                <a:sym typeface="Quattrocento Sans"/>
              </a:defRPr>
            </a:lvl1pPr>
            <a:lvl2pPr marL="914400" lvl="1" indent="-228600" algn="l" rtl="0">
              <a:lnSpc>
                <a:spcPct val="90000"/>
              </a:lnSpc>
              <a:spcBef>
                <a:spcPts val="0"/>
              </a:spcBef>
              <a:spcAft>
                <a:spcPts val="0"/>
              </a:spcAft>
              <a:buClr>
                <a:srgbClr val="000000"/>
              </a:buClr>
              <a:buSzPts val="1600"/>
              <a:buNone/>
              <a:defRPr/>
            </a:lvl2pPr>
            <a:lvl3pPr marL="1371600" lvl="2" indent="-228600" algn="l" rtl="0">
              <a:lnSpc>
                <a:spcPct val="90000"/>
              </a:lnSpc>
              <a:spcBef>
                <a:spcPts val="0"/>
              </a:spcBef>
              <a:spcAft>
                <a:spcPts val="0"/>
              </a:spcAft>
              <a:buClr>
                <a:srgbClr val="000000"/>
              </a:buClr>
              <a:buSzPts val="1600"/>
              <a:buNone/>
              <a:defRPr/>
            </a:lvl3pPr>
            <a:lvl4pPr marL="1828800" lvl="3" indent="-228600" algn="l" rtl="0">
              <a:lnSpc>
                <a:spcPct val="90000"/>
              </a:lnSpc>
              <a:spcBef>
                <a:spcPts val="0"/>
              </a:spcBef>
              <a:spcAft>
                <a:spcPts val="0"/>
              </a:spcAft>
              <a:buClr>
                <a:srgbClr val="000000"/>
              </a:buClr>
              <a:buSzPts val="1600"/>
              <a:buNone/>
              <a:defRPr/>
            </a:lvl4pPr>
            <a:lvl5pPr marL="2286000" lvl="4" indent="-228600" algn="l" rtl="0">
              <a:lnSpc>
                <a:spcPct val="90000"/>
              </a:lnSpc>
              <a:spcBef>
                <a:spcPts val="0"/>
              </a:spcBef>
              <a:spcAft>
                <a:spcPts val="0"/>
              </a:spcAft>
              <a:buClr>
                <a:srgbClr val="000000"/>
              </a:buClr>
              <a:buSzPts val="1600"/>
              <a:buNone/>
              <a:defRPr/>
            </a:lvl5pPr>
            <a:lvl6pPr marL="2743200" lvl="5" indent="-342900" algn="l" rtl="0">
              <a:spcBef>
                <a:spcPts val="400"/>
              </a:spcBef>
              <a:spcAft>
                <a:spcPts val="0"/>
              </a:spcAft>
              <a:buClr>
                <a:schemeClr val="dk1"/>
              </a:buClr>
              <a:buSzPts val="1800"/>
              <a:buChar char="•"/>
              <a:defRPr/>
            </a:lvl6pPr>
            <a:lvl7pPr marL="3200400" lvl="6" indent="-342900" algn="l" rtl="0">
              <a:spcBef>
                <a:spcPts val="400"/>
              </a:spcBef>
              <a:spcAft>
                <a:spcPts val="0"/>
              </a:spcAft>
              <a:buClr>
                <a:schemeClr val="dk1"/>
              </a:buClr>
              <a:buSzPts val="1800"/>
              <a:buChar char="•"/>
              <a:defRPr/>
            </a:lvl7pPr>
            <a:lvl8pPr marL="3657600" lvl="7" indent="-342900" algn="l" rtl="0">
              <a:spcBef>
                <a:spcPts val="400"/>
              </a:spcBef>
              <a:spcAft>
                <a:spcPts val="0"/>
              </a:spcAft>
              <a:buClr>
                <a:schemeClr val="dk1"/>
              </a:buClr>
              <a:buSzPts val="1800"/>
              <a:buChar char="•"/>
              <a:defRPr/>
            </a:lvl8pPr>
            <a:lvl9pPr marL="4114800" lvl="8" indent="-342900" algn="l" rtl="0">
              <a:spcBef>
                <a:spcPts val="400"/>
              </a:spcBef>
              <a:spcAft>
                <a:spcPts val="0"/>
              </a:spcAft>
              <a:buClr>
                <a:schemeClr val="dk1"/>
              </a:buClr>
              <a:buSzPts val="1800"/>
              <a:buChar char="•"/>
              <a:defRPr/>
            </a:lvl9pPr>
          </a:lstStyle>
          <a:p>
            <a:endParaRPr/>
          </a:p>
        </p:txBody>
      </p:sp>
      <p:sp>
        <p:nvSpPr>
          <p:cNvPr id="4423" name="Google Shape;4423;p159"/>
          <p:cNvSpPr txBox="1">
            <a:spLocks noGrp="1"/>
          </p:cNvSpPr>
          <p:nvPr>
            <p:ph type="body" idx="3"/>
          </p:nvPr>
        </p:nvSpPr>
        <p:spPr>
          <a:xfrm>
            <a:off x="8598489" y="1958468"/>
            <a:ext cx="2698800" cy="2411400"/>
          </a:xfrm>
          <a:prstGeom prst="rect">
            <a:avLst/>
          </a:prstGeom>
          <a:noFill/>
          <a:ln>
            <a:noFill/>
          </a:ln>
        </p:spPr>
        <p:txBody>
          <a:bodyPr spcFirstLastPara="1" wrap="square" lIns="0" tIns="0" rIns="0" bIns="0" anchor="ctr" anchorCtr="0"/>
          <a:lstStyle>
            <a:lvl1pPr marL="457200" lvl="0" indent="-228600" algn="ctr" rtl="0">
              <a:lnSpc>
                <a:spcPct val="90000"/>
              </a:lnSpc>
              <a:spcBef>
                <a:spcPts val="0"/>
              </a:spcBef>
              <a:spcAft>
                <a:spcPts val="0"/>
              </a:spcAft>
              <a:buClr>
                <a:schemeClr val="dk2"/>
              </a:buClr>
              <a:buSzPts val="1800"/>
              <a:buNone/>
              <a:defRPr sz="2000">
                <a:solidFill>
                  <a:schemeClr val="dk2"/>
                </a:solidFill>
                <a:latin typeface="Quattrocento Sans"/>
                <a:ea typeface="Quattrocento Sans"/>
                <a:cs typeface="Quattrocento Sans"/>
                <a:sym typeface="Quattrocento Sans"/>
              </a:defRPr>
            </a:lvl1pPr>
            <a:lvl2pPr marL="914400" lvl="1" indent="-228600" algn="l" rtl="0">
              <a:lnSpc>
                <a:spcPct val="90000"/>
              </a:lnSpc>
              <a:spcBef>
                <a:spcPts val="0"/>
              </a:spcBef>
              <a:spcAft>
                <a:spcPts val="0"/>
              </a:spcAft>
              <a:buClr>
                <a:srgbClr val="000000"/>
              </a:buClr>
              <a:buSzPts val="1600"/>
              <a:buNone/>
              <a:defRPr/>
            </a:lvl2pPr>
            <a:lvl3pPr marL="1371600" lvl="2" indent="-228600" algn="l" rtl="0">
              <a:lnSpc>
                <a:spcPct val="90000"/>
              </a:lnSpc>
              <a:spcBef>
                <a:spcPts val="0"/>
              </a:spcBef>
              <a:spcAft>
                <a:spcPts val="0"/>
              </a:spcAft>
              <a:buClr>
                <a:srgbClr val="000000"/>
              </a:buClr>
              <a:buSzPts val="1600"/>
              <a:buNone/>
              <a:defRPr/>
            </a:lvl3pPr>
            <a:lvl4pPr marL="1828800" lvl="3" indent="-228600" algn="l" rtl="0">
              <a:lnSpc>
                <a:spcPct val="90000"/>
              </a:lnSpc>
              <a:spcBef>
                <a:spcPts val="0"/>
              </a:spcBef>
              <a:spcAft>
                <a:spcPts val="0"/>
              </a:spcAft>
              <a:buClr>
                <a:srgbClr val="000000"/>
              </a:buClr>
              <a:buSzPts val="1600"/>
              <a:buNone/>
              <a:defRPr/>
            </a:lvl4pPr>
            <a:lvl5pPr marL="2286000" lvl="4" indent="-228600" algn="l" rtl="0">
              <a:lnSpc>
                <a:spcPct val="90000"/>
              </a:lnSpc>
              <a:spcBef>
                <a:spcPts val="0"/>
              </a:spcBef>
              <a:spcAft>
                <a:spcPts val="0"/>
              </a:spcAft>
              <a:buClr>
                <a:srgbClr val="000000"/>
              </a:buClr>
              <a:buSzPts val="1600"/>
              <a:buNone/>
              <a:defRPr/>
            </a:lvl5pPr>
            <a:lvl6pPr marL="2743200" lvl="5" indent="-342900" algn="l" rtl="0">
              <a:spcBef>
                <a:spcPts val="400"/>
              </a:spcBef>
              <a:spcAft>
                <a:spcPts val="0"/>
              </a:spcAft>
              <a:buClr>
                <a:schemeClr val="dk1"/>
              </a:buClr>
              <a:buSzPts val="1800"/>
              <a:buChar char="•"/>
              <a:defRPr/>
            </a:lvl6pPr>
            <a:lvl7pPr marL="3200400" lvl="6" indent="-342900" algn="l" rtl="0">
              <a:spcBef>
                <a:spcPts val="400"/>
              </a:spcBef>
              <a:spcAft>
                <a:spcPts val="0"/>
              </a:spcAft>
              <a:buClr>
                <a:schemeClr val="dk1"/>
              </a:buClr>
              <a:buSzPts val="1800"/>
              <a:buChar char="•"/>
              <a:defRPr/>
            </a:lvl7pPr>
            <a:lvl8pPr marL="3657600" lvl="7" indent="-342900" algn="l" rtl="0">
              <a:spcBef>
                <a:spcPts val="400"/>
              </a:spcBef>
              <a:spcAft>
                <a:spcPts val="0"/>
              </a:spcAft>
              <a:buClr>
                <a:schemeClr val="dk1"/>
              </a:buClr>
              <a:buSzPts val="1800"/>
              <a:buChar char="•"/>
              <a:defRPr/>
            </a:lvl8pPr>
            <a:lvl9pPr marL="4114800" lvl="8" indent="-342900" algn="l" rtl="0">
              <a:spcBef>
                <a:spcPts val="400"/>
              </a:spcBef>
              <a:spcAft>
                <a:spcPts val="0"/>
              </a:spcAft>
              <a:buClr>
                <a:schemeClr val="dk1"/>
              </a:buClr>
              <a:buSzPts val="1800"/>
              <a:buChar char="•"/>
              <a:defRPr/>
            </a:lvl9pPr>
          </a:lstStyle>
          <a:p>
            <a:endParaRPr/>
          </a:p>
        </p:txBody>
      </p:sp>
      <p:sp>
        <p:nvSpPr>
          <p:cNvPr id="4424" name="Google Shape;4424;p159"/>
          <p:cNvSpPr txBox="1">
            <a:spLocks noGrp="1"/>
          </p:cNvSpPr>
          <p:nvPr>
            <p:ph type="title"/>
          </p:nvPr>
        </p:nvSpPr>
        <p:spPr>
          <a:xfrm>
            <a:off x="426424" y="440495"/>
            <a:ext cx="11335800" cy="739500"/>
          </a:xfrm>
          <a:prstGeom prst="rect">
            <a:avLst/>
          </a:prstGeom>
          <a:noFill/>
          <a:ln>
            <a:noFill/>
          </a:ln>
        </p:spPr>
        <p:txBody>
          <a:bodyPr spcFirstLastPara="1" wrap="square" lIns="0" tIns="161350" rIns="0" bIns="0" anchor="t" anchorCtr="0"/>
          <a:lstStyle>
            <a:lvl1pPr lvl="0" algn="l" rtl="0">
              <a:lnSpc>
                <a:spcPct val="90000"/>
              </a:lnSpc>
              <a:spcBef>
                <a:spcPts val="0"/>
              </a:spcBef>
              <a:spcAft>
                <a:spcPts val="0"/>
              </a:spcAft>
              <a:buClr>
                <a:srgbClr val="000000"/>
              </a:buClr>
              <a:buSzPts val="3700"/>
              <a:buFont typeface="Quattrocento Sans"/>
              <a:buNone/>
              <a:defRPr>
                <a:solidFill>
                  <a:srgbClr val="000000"/>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425" name="Google Shape;4425;p159"/>
          <p:cNvSpPr txBox="1">
            <a:spLocks noGrp="1"/>
          </p:cNvSpPr>
          <p:nvPr>
            <p:ph type="body" idx="4"/>
          </p:nvPr>
        </p:nvSpPr>
        <p:spPr>
          <a:xfrm>
            <a:off x="426424" y="4927922"/>
            <a:ext cx="3627900" cy="1307700"/>
          </a:xfrm>
          <a:prstGeom prst="rect">
            <a:avLst/>
          </a:prstGeom>
          <a:noFill/>
          <a:ln>
            <a:noFill/>
          </a:ln>
        </p:spPr>
        <p:txBody>
          <a:bodyPr spcFirstLastPara="1" wrap="square" lIns="0" tIns="0" rIns="0" bIns="0" anchor="t" anchorCtr="0"/>
          <a:lstStyle>
            <a:lvl1pPr marL="457200" lvl="0" indent="-228600" algn="l" rtl="0">
              <a:lnSpc>
                <a:spcPct val="100000"/>
              </a:lnSpc>
              <a:spcBef>
                <a:spcPts val="0"/>
              </a:spcBef>
              <a:spcAft>
                <a:spcPts val="0"/>
              </a:spcAft>
              <a:buClr>
                <a:schemeClr val="dk2"/>
              </a:buClr>
              <a:buSzPts val="1400"/>
              <a:buNone/>
              <a:defRPr sz="1600" b="1">
                <a:solidFill>
                  <a:schemeClr val="dk2"/>
                </a:solidFill>
                <a:latin typeface="Quattrocento Sans"/>
                <a:ea typeface="Quattrocento Sans"/>
                <a:cs typeface="Quattrocento Sans"/>
                <a:sym typeface="Quattrocento Sans"/>
              </a:defRPr>
            </a:lvl1pPr>
            <a:lvl2pPr marL="914400" marR="0" lvl="1" indent="-228600" algn="l" rtl="0">
              <a:lnSpc>
                <a:spcPct val="100000"/>
              </a:lnSpc>
              <a:spcBef>
                <a:spcPts val="800"/>
              </a:spcBef>
              <a:spcAft>
                <a:spcPts val="0"/>
              </a:spcAft>
              <a:buClr>
                <a:srgbClr val="000000"/>
              </a:buClr>
              <a:buSzPts val="1400"/>
              <a:buFont typeface="Arial"/>
              <a:buNone/>
              <a:defRPr sz="1600">
                <a:solidFill>
                  <a:srgbClr val="000000"/>
                </a:solidFill>
              </a:defRPr>
            </a:lvl2pPr>
            <a:lvl3pPr marL="1371600" lvl="2" indent="-228600" algn="l" rtl="0">
              <a:lnSpc>
                <a:spcPct val="90000"/>
              </a:lnSpc>
              <a:spcBef>
                <a:spcPts val="800"/>
              </a:spcBef>
              <a:spcAft>
                <a:spcPts val="0"/>
              </a:spcAft>
              <a:buClr>
                <a:srgbClr val="000000"/>
              </a:buClr>
              <a:buSzPts val="1400"/>
              <a:buNone/>
              <a:defRPr/>
            </a:lvl3pPr>
            <a:lvl4pPr marL="1828800" lvl="3" indent="-228600" algn="l" rtl="0">
              <a:lnSpc>
                <a:spcPct val="90000"/>
              </a:lnSpc>
              <a:spcBef>
                <a:spcPts val="0"/>
              </a:spcBef>
              <a:spcAft>
                <a:spcPts val="0"/>
              </a:spcAft>
              <a:buClr>
                <a:srgbClr val="000000"/>
              </a:buClr>
              <a:buSzPts val="1400"/>
              <a:buNone/>
              <a:defRPr/>
            </a:lvl4pPr>
            <a:lvl5pPr marL="2286000" lvl="4" indent="-228600" algn="l" rtl="0">
              <a:lnSpc>
                <a:spcPct val="90000"/>
              </a:lnSpc>
              <a:spcBef>
                <a:spcPts val="0"/>
              </a:spcBef>
              <a:spcAft>
                <a:spcPts val="0"/>
              </a:spcAft>
              <a:buClr>
                <a:srgbClr val="000000"/>
              </a:buClr>
              <a:buSzPts val="1400"/>
              <a:buNone/>
              <a:defRPr/>
            </a:lvl5pPr>
            <a:lvl6pPr marL="2743200" lvl="5" indent="-342900" algn="l" rtl="0">
              <a:spcBef>
                <a:spcPts val="400"/>
              </a:spcBef>
              <a:spcAft>
                <a:spcPts val="0"/>
              </a:spcAft>
              <a:buClr>
                <a:schemeClr val="dk1"/>
              </a:buClr>
              <a:buSzPts val="1800"/>
              <a:buChar char="•"/>
              <a:defRPr/>
            </a:lvl6pPr>
            <a:lvl7pPr marL="3200400" lvl="6" indent="-342900" algn="l" rtl="0">
              <a:spcBef>
                <a:spcPts val="400"/>
              </a:spcBef>
              <a:spcAft>
                <a:spcPts val="0"/>
              </a:spcAft>
              <a:buClr>
                <a:schemeClr val="dk1"/>
              </a:buClr>
              <a:buSzPts val="1800"/>
              <a:buChar char="•"/>
              <a:defRPr/>
            </a:lvl7pPr>
            <a:lvl8pPr marL="3657600" lvl="7" indent="-342900" algn="l" rtl="0">
              <a:spcBef>
                <a:spcPts val="400"/>
              </a:spcBef>
              <a:spcAft>
                <a:spcPts val="0"/>
              </a:spcAft>
              <a:buClr>
                <a:schemeClr val="dk1"/>
              </a:buClr>
              <a:buSzPts val="1800"/>
              <a:buChar char="•"/>
              <a:defRPr/>
            </a:lvl8pPr>
            <a:lvl9pPr marL="4114800" lvl="8" indent="-342900" algn="l" rtl="0">
              <a:spcBef>
                <a:spcPts val="400"/>
              </a:spcBef>
              <a:spcAft>
                <a:spcPts val="0"/>
              </a:spcAft>
              <a:buClr>
                <a:schemeClr val="dk1"/>
              </a:buClr>
              <a:buSzPts val="1800"/>
              <a:buChar char="•"/>
              <a:defRPr/>
            </a:lvl9pPr>
          </a:lstStyle>
          <a:p>
            <a:endParaRPr/>
          </a:p>
        </p:txBody>
      </p:sp>
      <p:sp>
        <p:nvSpPr>
          <p:cNvPr id="4426" name="Google Shape;4426;p159"/>
          <p:cNvSpPr txBox="1">
            <a:spLocks noGrp="1"/>
          </p:cNvSpPr>
          <p:nvPr>
            <p:ph type="body" idx="5"/>
          </p:nvPr>
        </p:nvSpPr>
        <p:spPr>
          <a:xfrm>
            <a:off x="4281362" y="4927922"/>
            <a:ext cx="3623100" cy="1307700"/>
          </a:xfrm>
          <a:prstGeom prst="rect">
            <a:avLst/>
          </a:prstGeom>
          <a:noFill/>
          <a:ln>
            <a:noFill/>
          </a:ln>
        </p:spPr>
        <p:txBody>
          <a:bodyPr spcFirstLastPara="1" wrap="square" lIns="0" tIns="0" rIns="0" bIns="0" anchor="t" anchorCtr="0"/>
          <a:lstStyle>
            <a:lvl1pPr marL="457200" lvl="0" indent="-228600" algn="l" rtl="0">
              <a:lnSpc>
                <a:spcPct val="100000"/>
              </a:lnSpc>
              <a:spcBef>
                <a:spcPts val="0"/>
              </a:spcBef>
              <a:spcAft>
                <a:spcPts val="0"/>
              </a:spcAft>
              <a:buClr>
                <a:schemeClr val="dk2"/>
              </a:buClr>
              <a:buSzPts val="1400"/>
              <a:buNone/>
              <a:defRPr sz="1600">
                <a:solidFill>
                  <a:schemeClr val="dk2"/>
                </a:solidFill>
                <a:latin typeface="Quattrocento Sans"/>
                <a:ea typeface="Quattrocento Sans"/>
                <a:cs typeface="Quattrocento Sans"/>
                <a:sym typeface="Quattrocento Sans"/>
              </a:defRPr>
            </a:lvl1pPr>
            <a:lvl2pPr marL="914400" marR="0" lvl="1" indent="-228600" algn="l" rtl="0">
              <a:lnSpc>
                <a:spcPct val="100000"/>
              </a:lnSpc>
              <a:spcBef>
                <a:spcPts val="800"/>
              </a:spcBef>
              <a:spcAft>
                <a:spcPts val="0"/>
              </a:spcAft>
              <a:buClr>
                <a:srgbClr val="000000"/>
              </a:buClr>
              <a:buSzPts val="1400"/>
              <a:buFont typeface="Arial"/>
              <a:buNone/>
              <a:defRPr sz="1600">
                <a:solidFill>
                  <a:srgbClr val="000000"/>
                </a:solidFill>
              </a:defRPr>
            </a:lvl2pPr>
            <a:lvl3pPr marL="1371600" lvl="2" indent="-228600" algn="l" rtl="0">
              <a:lnSpc>
                <a:spcPct val="90000"/>
              </a:lnSpc>
              <a:spcBef>
                <a:spcPts val="800"/>
              </a:spcBef>
              <a:spcAft>
                <a:spcPts val="0"/>
              </a:spcAft>
              <a:buClr>
                <a:srgbClr val="000000"/>
              </a:buClr>
              <a:buSzPts val="1400"/>
              <a:buNone/>
              <a:defRPr/>
            </a:lvl3pPr>
            <a:lvl4pPr marL="1828800" lvl="3" indent="-228600" algn="l" rtl="0">
              <a:lnSpc>
                <a:spcPct val="90000"/>
              </a:lnSpc>
              <a:spcBef>
                <a:spcPts val="0"/>
              </a:spcBef>
              <a:spcAft>
                <a:spcPts val="0"/>
              </a:spcAft>
              <a:buClr>
                <a:srgbClr val="000000"/>
              </a:buClr>
              <a:buSzPts val="1400"/>
              <a:buNone/>
              <a:defRPr/>
            </a:lvl4pPr>
            <a:lvl5pPr marL="2286000" lvl="4" indent="-228600" algn="l" rtl="0">
              <a:lnSpc>
                <a:spcPct val="90000"/>
              </a:lnSpc>
              <a:spcBef>
                <a:spcPts val="0"/>
              </a:spcBef>
              <a:spcAft>
                <a:spcPts val="0"/>
              </a:spcAft>
              <a:buClr>
                <a:srgbClr val="000000"/>
              </a:buClr>
              <a:buSzPts val="1400"/>
              <a:buNone/>
              <a:defRPr/>
            </a:lvl5pPr>
            <a:lvl6pPr marL="2743200" lvl="5" indent="-342900" algn="l" rtl="0">
              <a:spcBef>
                <a:spcPts val="400"/>
              </a:spcBef>
              <a:spcAft>
                <a:spcPts val="0"/>
              </a:spcAft>
              <a:buClr>
                <a:schemeClr val="dk1"/>
              </a:buClr>
              <a:buSzPts val="1800"/>
              <a:buChar char="•"/>
              <a:defRPr/>
            </a:lvl6pPr>
            <a:lvl7pPr marL="3200400" lvl="6" indent="-342900" algn="l" rtl="0">
              <a:spcBef>
                <a:spcPts val="400"/>
              </a:spcBef>
              <a:spcAft>
                <a:spcPts val="0"/>
              </a:spcAft>
              <a:buClr>
                <a:schemeClr val="dk1"/>
              </a:buClr>
              <a:buSzPts val="1800"/>
              <a:buChar char="•"/>
              <a:defRPr/>
            </a:lvl7pPr>
            <a:lvl8pPr marL="3657600" lvl="7" indent="-342900" algn="l" rtl="0">
              <a:spcBef>
                <a:spcPts val="400"/>
              </a:spcBef>
              <a:spcAft>
                <a:spcPts val="0"/>
              </a:spcAft>
              <a:buClr>
                <a:schemeClr val="dk1"/>
              </a:buClr>
              <a:buSzPts val="1800"/>
              <a:buChar char="•"/>
              <a:defRPr/>
            </a:lvl8pPr>
            <a:lvl9pPr marL="4114800" lvl="8" indent="-342900" algn="l" rtl="0">
              <a:spcBef>
                <a:spcPts val="400"/>
              </a:spcBef>
              <a:spcAft>
                <a:spcPts val="0"/>
              </a:spcAft>
              <a:buClr>
                <a:schemeClr val="dk1"/>
              </a:buClr>
              <a:buSzPts val="1800"/>
              <a:buChar char="•"/>
              <a:defRPr/>
            </a:lvl9pPr>
          </a:lstStyle>
          <a:p>
            <a:endParaRPr/>
          </a:p>
        </p:txBody>
      </p:sp>
      <p:sp>
        <p:nvSpPr>
          <p:cNvPr id="4427" name="Google Shape;4427;p159"/>
          <p:cNvSpPr txBox="1">
            <a:spLocks noGrp="1"/>
          </p:cNvSpPr>
          <p:nvPr>
            <p:ph type="body" idx="6"/>
          </p:nvPr>
        </p:nvSpPr>
        <p:spPr>
          <a:xfrm>
            <a:off x="8126962" y="4927922"/>
            <a:ext cx="3635400" cy="1307700"/>
          </a:xfrm>
          <a:prstGeom prst="rect">
            <a:avLst/>
          </a:prstGeom>
          <a:noFill/>
          <a:ln>
            <a:noFill/>
          </a:ln>
        </p:spPr>
        <p:txBody>
          <a:bodyPr spcFirstLastPara="1" wrap="square" lIns="0" tIns="0" rIns="0" bIns="0" anchor="t" anchorCtr="0"/>
          <a:lstStyle>
            <a:lvl1pPr marL="457200" lvl="0" indent="-228600" algn="l" rtl="0">
              <a:lnSpc>
                <a:spcPct val="100000"/>
              </a:lnSpc>
              <a:spcBef>
                <a:spcPts val="0"/>
              </a:spcBef>
              <a:spcAft>
                <a:spcPts val="0"/>
              </a:spcAft>
              <a:buClr>
                <a:schemeClr val="dk2"/>
              </a:buClr>
              <a:buSzPts val="1400"/>
              <a:buNone/>
              <a:defRPr sz="1600">
                <a:solidFill>
                  <a:schemeClr val="dk2"/>
                </a:solidFill>
                <a:latin typeface="Quattrocento Sans"/>
                <a:ea typeface="Quattrocento Sans"/>
                <a:cs typeface="Quattrocento Sans"/>
                <a:sym typeface="Quattrocento Sans"/>
              </a:defRPr>
            </a:lvl1pPr>
            <a:lvl2pPr marL="914400" marR="0" lvl="1" indent="-228600" algn="l" rtl="0">
              <a:lnSpc>
                <a:spcPct val="100000"/>
              </a:lnSpc>
              <a:spcBef>
                <a:spcPts val="800"/>
              </a:spcBef>
              <a:spcAft>
                <a:spcPts val="0"/>
              </a:spcAft>
              <a:buClr>
                <a:srgbClr val="000000"/>
              </a:buClr>
              <a:buSzPts val="1400"/>
              <a:buFont typeface="Arial"/>
              <a:buNone/>
              <a:defRPr sz="1600">
                <a:solidFill>
                  <a:srgbClr val="000000"/>
                </a:solidFill>
              </a:defRPr>
            </a:lvl2pPr>
            <a:lvl3pPr marL="1371600" lvl="2" indent="-228600" algn="l" rtl="0">
              <a:lnSpc>
                <a:spcPct val="90000"/>
              </a:lnSpc>
              <a:spcBef>
                <a:spcPts val="800"/>
              </a:spcBef>
              <a:spcAft>
                <a:spcPts val="0"/>
              </a:spcAft>
              <a:buClr>
                <a:srgbClr val="000000"/>
              </a:buClr>
              <a:buSzPts val="1400"/>
              <a:buNone/>
              <a:defRPr/>
            </a:lvl3pPr>
            <a:lvl4pPr marL="1828800" lvl="3" indent="-228600" algn="l" rtl="0">
              <a:lnSpc>
                <a:spcPct val="90000"/>
              </a:lnSpc>
              <a:spcBef>
                <a:spcPts val="0"/>
              </a:spcBef>
              <a:spcAft>
                <a:spcPts val="0"/>
              </a:spcAft>
              <a:buClr>
                <a:srgbClr val="000000"/>
              </a:buClr>
              <a:buSzPts val="1400"/>
              <a:buNone/>
              <a:defRPr/>
            </a:lvl4pPr>
            <a:lvl5pPr marL="2286000" lvl="4" indent="-228600" algn="l" rtl="0">
              <a:lnSpc>
                <a:spcPct val="90000"/>
              </a:lnSpc>
              <a:spcBef>
                <a:spcPts val="0"/>
              </a:spcBef>
              <a:spcAft>
                <a:spcPts val="0"/>
              </a:spcAft>
              <a:buClr>
                <a:srgbClr val="000000"/>
              </a:buClr>
              <a:buSzPts val="1400"/>
              <a:buNone/>
              <a:defRPr/>
            </a:lvl5pPr>
            <a:lvl6pPr marL="2743200" lvl="5" indent="-342900" algn="l" rtl="0">
              <a:spcBef>
                <a:spcPts val="400"/>
              </a:spcBef>
              <a:spcAft>
                <a:spcPts val="0"/>
              </a:spcAft>
              <a:buClr>
                <a:schemeClr val="dk1"/>
              </a:buClr>
              <a:buSzPts val="1800"/>
              <a:buChar char="•"/>
              <a:defRPr/>
            </a:lvl6pPr>
            <a:lvl7pPr marL="3200400" lvl="6" indent="-342900" algn="l" rtl="0">
              <a:spcBef>
                <a:spcPts val="400"/>
              </a:spcBef>
              <a:spcAft>
                <a:spcPts val="0"/>
              </a:spcAft>
              <a:buClr>
                <a:schemeClr val="dk1"/>
              </a:buClr>
              <a:buSzPts val="1800"/>
              <a:buChar char="•"/>
              <a:defRPr/>
            </a:lvl7pPr>
            <a:lvl8pPr marL="3657600" lvl="7" indent="-342900" algn="l" rtl="0">
              <a:spcBef>
                <a:spcPts val="400"/>
              </a:spcBef>
              <a:spcAft>
                <a:spcPts val="0"/>
              </a:spcAft>
              <a:buClr>
                <a:schemeClr val="dk1"/>
              </a:buClr>
              <a:buSzPts val="1800"/>
              <a:buChar char="•"/>
              <a:defRPr/>
            </a:lvl8pPr>
            <a:lvl9pPr marL="4114800" lvl="8" indent="-342900" algn="l" rtl="0">
              <a:spcBef>
                <a:spcPts val="400"/>
              </a:spcBef>
              <a:spcAft>
                <a:spcPts val="0"/>
              </a:spcAft>
              <a:buClr>
                <a:schemeClr val="dk1"/>
              </a:buClr>
              <a:buSzPts val="1800"/>
              <a:buChar char="•"/>
              <a:defRPr/>
            </a:lvl9pPr>
          </a:lstStyle>
          <a:p>
            <a:endParaRPr/>
          </a:p>
        </p:txBody>
      </p:sp>
    </p:spTree>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matchingName="Graphic layout: four columns graphic and text">
  <p:cSld name="Graphic layout: four columns graphic and text">
    <p:spTree>
      <p:nvGrpSpPr>
        <p:cNvPr id="1" name="Shape 4428"/>
        <p:cNvGrpSpPr/>
        <p:nvPr/>
      </p:nvGrpSpPr>
      <p:grpSpPr>
        <a:xfrm>
          <a:off x="0" y="0"/>
          <a:ext cx="0" cy="0"/>
          <a:chOff x="0" y="0"/>
          <a:chExt cx="0" cy="0"/>
        </a:xfrm>
      </p:grpSpPr>
      <p:sp>
        <p:nvSpPr>
          <p:cNvPr id="4429" name="Google Shape;4429;p160"/>
          <p:cNvSpPr/>
          <p:nvPr/>
        </p:nvSpPr>
        <p:spPr>
          <a:xfrm>
            <a:off x="9109045" y="1590385"/>
            <a:ext cx="2653500" cy="3129000"/>
          </a:xfrm>
          <a:prstGeom prst="rect">
            <a:avLst/>
          </a:prstGeom>
          <a:solidFill>
            <a:schemeClr val="lt2"/>
          </a:solidFill>
          <a:ln>
            <a:noFill/>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4430" name="Google Shape;4430;p160"/>
          <p:cNvSpPr/>
          <p:nvPr/>
        </p:nvSpPr>
        <p:spPr>
          <a:xfrm>
            <a:off x="6214840" y="1590385"/>
            <a:ext cx="2653500" cy="3129000"/>
          </a:xfrm>
          <a:prstGeom prst="rect">
            <a:avLst/>
          </a:prstGeom>
          <a:solidFill>
            <a:schemeClr val="lt2"/>
          </a:solidFill>
          <a:ln>
            <a:noFill/>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4431" name="Google Shape;4431;p160"/>
          <p:cNvSpPr/>
          <p:nvPr/>
        </p:nvSpPr>
        <p:spPr>
          <a:xfrm>
            <a:off x="3320632" y="1590385"/>
            <a:ext cx="2653500" cy="3129000"/>
          </a:xfrm>
          <a:prstGeom prst="rect">
            <a:avLst/>
          </a:prstGeom>
          <a:solidFill>
            <a:schemeClr val="lt2"/>
          </a:solidFill>
          <a:ln>
            <a:noFill/>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4432" name="Google Shape;4432;p160"/>
          <p:cNvSpPr/>
          <p:nvPr/>
        </p:nvSpPr>
        <p:spPr>
          <a:xfrm>
            <a:off x="426425" y="1590385"/>
            <a:ext cx="2653500" cy="3129000"/>
          </a:xfrm>
          <a:prstGeom prst="rect">
            <a:avLst/>
          </a:prstGeom>
          <a:solidFill>
            <a:schemeClr val="lt2"/>
          </a:solidFill>
          <a:ln>
            <a:noFill/>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4433" name="Google Shape;4433;p160"/>
          <p:cNvSpPr txBox="1">
            <a:spLocks noGrp="1"/>
          </p:cNvSpPr>
          <p:nvPr>
            <p:ph type="title"/>
          </p:nvPr>
        </p:nvSpPr>
        <p:spPr>
          <a:xfrm>
            <a:off x="426424" y="435824"/>
            <a:ext cx="11335800" cy="744000"/>
          </a:xfrm>
          <a:prstGeom prst="rect">
            <a:avLst/>
          </a:prstGeom>
          <a:noFill/>
          <a:ln>
            <a:noFill/>
          </a:ln>
        </p:spPr>
        <p:txBody>
          <a:bodyPr spcFirstLastPara="1" wrap="square" lIns="0" tIns="161350" rIns="0" bIns="0" anchor="t" anchorCtr="0"/>
          <a:lstStyle>
            <a:lvl1pPr lvl="0" algn="l" rtl="0">
              <a:lnSpc>
                <a:spcPct val="90000"/>
              </a:lnSpc>
              <a:spcBef>
                <a:spcPts val="0"/>
              </a:spcBef>
              <a:spcAft>
                <a:spcPts val="0"/>
              </a:spcAft>
              <a:buClr>
                <a:srgbClr val="000000"/>
              </a:buClr>
              <a:buSzPts val="3700"/>
              <a:buFont typeface="Quattrocento Sans"/>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434" name="Google Shape;4434;p160"/>
          <p:cNvSpPr txBox="1">
            <a:spLocks noGrp="1"/>
          </p:cNvSpPr>
          <p:nvPr>
            <p:ph type="body" idx="1"/>
          </p:nvPr>
        </p:nvSpPr>
        <p:spPr>
          <a:xfrm>
            <a:off x="966751" y="2135537"/>
            <a:ext cx="1572900" cy="2038800"/>
          </a:xfrm>
          <a:prstGeom prst="rect">
            <a:avLst/>
          </a:prstGeom>
          <a:noFill/>
          <a:ln>
            <a:noFill/>
          </a:ln>
        </p:spPr>
        <p:txBody>
          <a:bodyPr spcFirstLastPara="1" wrap="square" lIns="0" tIns="0" rIns="0" bIns="0" anchor="ctr" anchorCtr="0"/>
          <a:lstStyle>
            <a:lvl1pPr marL="457200" lvl="0" indent="-228600" algn="ctr" rtl="0">
              <a:lnSpc>
                <a:spcPct val="90000"/>
              </a:lnSpc>
              <a:spcBef>
                <a:spcPts val="0"/>
              </a:spcBef>
              <a:spcAft>
                <a:spcPts val="0"/>
              </a:spcAft>
              <a:buClr>
                <a:schemeClr val="dk2"/>
              </a:buClr>
              <a:buSzPts val="1800"/>
              <a:buNone/>
              <a:defRPr sz="2000">
                <a:solidFill>
                  <a:schemeClr val="dk2"/>
                </a:solidFill>
                <a:latin typeface="Quattrocento Sans"/>
                <a:ea typeface="Quattrocento Sans"/>
                <a:cs typeface="Quattrocento Sans"/>
                <a:sym typeface="Quattrocento Sans"/>
              </a:defRPr>
            </a:lvl1pPr>
            <a:lvl2pPr marL="914400" lvl="1" indent="-228600" algn="l" rtl="0">
              <a:lnSpc>
                <a:spcPct val="90000"/>
              </a:lnSpc>
              <a:spcBef>
                <a:spcPts val="0"/>
              </a:spcBef>
              <a:spcAft>
                <a:spcPts val="0"/>
              </a:spcAft>
              <a:buClr>
                <a:srgbClr val="000000"/>
              </a:buClr>
              <a:buSzPts val="1600"/>
              <a:buNone/>
              <a:defRPr/>
            </a:lvl2pPr>
            <a:lvl3pPr marL="1371600" lvl="2" indent="-228600" algn="l" rtl="0">
              <a:lnSpc>
                <a:spcPct val="90000"/>
              </a:lnSpc>
              <a:spcBef>
                <a:spcPts val="0"/>
              </a:spcBef>
              <a:spcAft>
                <a:spcPts val="0"/>
              </a:spcAft>
              <a:buClr>
                <a:srgbClr val="000000"/>
              </a:buClr>
              <a:buSzPts val="1600"/>
              <a:buNone/>
              <a:defRPr/>
            </a:lvl3pPr>
            <a:lvl4pPr marL="1828800" lvl="3" indent="-228600" algn="l" rtl="0">
              <a:lnSpc>
                <a:spcPct val="90000"/>
              </a:lnSpc>
              <a:spcBef>
                <a:spcPts val="0"/>
              </a:spcBef>
              <a:spcAft>
                <a:spcPts val="0"/>
              </a:spcAft>
              <a:buClr>
                <a:srgbClr val="000000"/>
              </a:buClr>
              <a:buSzPts val="1600"/>
              <a:buNone/>
              <a:defRPr/>
            </a:lvl4pPr>
            <a:lvl5pPr marL="2286000" lvl="4" indent="-228600" algn="l" rtl="0">
              <a:lnSpc>
                <a:spcPct val="90000"/>
              </a:lnSpc>
              <a:spcBef>
                <a:spcPts val="0"/>
              </a:spcBef>
              <a:spcAft>
                <a:spcPts val="0"/>
              </a:spcAft>
              <a:buClr>
                <a:srgbClr val="000000"/>
              </a:buClr>
              <a:buSzPts val="1600"/>
              <a:buNone/>
              <a:defRPr/>
            </a:lvl5pPr>
            <a:lvl6pPr marL="2743200" lvl="5" indent="-342900" algn="l" rtl="0">
              <a:spcBef>
                <a:spcPts val="400"/>
              </a:spcBef>
              <a:spcAft>
                <a:spcPts val="0"/>
              </a:spcAft>
              <a:buClr>
                <a:schemeClr val="dk1"/>
              </a:buClr>
              <a:buSzPts val="1800"/>
              <a:buChar char="•"/>
              <a:defRPr/>
            </a:lvl6pPr>
            <a:lvl7pPr marL="3200400" lvl="6" indent="-342900" algn="l" rtl="0">
              <a:spcBef>
                <a:spcPts val="400"/>
              </a:spcBef>
              <a:spcAft>
                <a:spcPts val="0"/>
              </a:spcAft>
              <a:buClr>
                <a:schemeClr val="dk1"/>
              </a:buClr>
              <a:buSzPts val="1800"/>
              <a:buChar char="•"/>
              <a:defRPr/>
            </a:lvl7pPr>
            <a:lvl8pPr marL="3657600" lvl="7" indent="-342900" algn="l" rtl="0">
              <a:spcBef>
                <a:spcPts val="400"/>
              </a:spcBef>
              <a:spcAft>
                <a:spcPts val="0"/>
              </a:spcAft>
              <a:buClr>
                <a:schemeClr val="dk1"/>
              </a:buClr>
              <a:buSzPts val="1800"/>
              <a:buChar char="•"/>
              <a:defRPr/>
            </a:lvl8pPr>
            <a:lvl9pPr marL="4114800" lvl="8" indent="-342900" algn="l" rtl="0">
              <a:spcBef>
                <a:spcPts val="400"/>
              </a:spcBef>
              <a:spcAft>
                <a:spcPts val="0"/>
              </a:spcAft>
              <a:buClr>
                <a:schemeClr val="dk1"/>
              </a:buClr>
              <a:buSzPts val="1800"/>
              <a:buChar char="•"/>
              <a:defRPr/>
            </a:lvl9pPr>
          </a:lstStyle>
          <a:p>
            <a:endParaRPr/>
          </a:p>
        </p:txBody>
      </p:sp>
      <p:sp>
        <p:nvSpPr>
          <p:cNvPr id="4435" name="Google Shape;4435;p160"/>
          <p:cNvSpPr txBox="1">
            <a:spLocks noGrp="1"/>
          </p:cNvSpPr>
          <p:nvPr>
            <p:ph type="body" idx="2"/>
          </p:nvPr>
        </p:nvSpPr>
        <p:spPr>
          <a:xfrm>
            <a:off x="3849259" y="2135537"/>
            <a:ext cx="1596000" cy="2038800"/>
          </a:xfrm>
          <a:prstGeom prst="rect">
            <a:avLst/>
          </a:prstGeom>
          <a:noFill/>
          <a:ln>
            <a:noFill/>
          </a:ln>
        </p:spPr>
        <p:txBody>
          <a:bodyPr spcFirstLastPara="1" wrap="square" lIns="0" tIns="0" rIns="0" bIns="0" anchor="ctr" anchorCtr="0"/>
          <a:lstStyle>
            <a:lvl1pPr marL="457200" lvl="0" indent="-228600" algn="ctr" rtl="0">
              <a:lnSpc>
                <a:spcPct val="90000"/>
              </a:lnSpc>
              <a:spcBef>
                <a:spcPts val="0"/>
              </a:spcBef>
              <a:spcAft>
                <a:spcPts val="0"/>
              </a:spcAft>
              <a:buClr>
                <a:schemeClr val="dk2"/>
              </a:buClr>
              <a:buSzPts val="1800"/>
              <a:buNone/>
              <a:defRPr sz="2000">
                <a:solidFill>
                  <a:schemeClr val="dk2"/>
                </a:solidFill>
                <a:latin typeface="Quattrocento Sans"/>
                <a:ea typeface="Quattrocento Sans"/>
                <a:cs typeface="Quattrocento Sans"/>
                <a:sym typeface="Quattrocento Sans"/>
              </a:defRPr>
            </a:lvl1pPr>
            <a:lvl2pPr marL="914400" lvl="1" indent="-228600" algn="l" rtl="0">
              <a:lnSpc>
                <a:spcPct val="90000"/>
              </a:lnSpc>
              <a:spcBef>
                <a:spcPts val="0"/>
              </a:spcBef>
              <a:spcAft>
                <a:spcPts val="0"/>
              </a:spcAft>
              <a:buClr>
                <a:srgbClr val="000000"/>
              </a:buClr>
              <a:buSzPts val="1600"/>
              <a:buNone/>
              <a:defRPr/>
            </a:lvl2pPr>
            <a:lvl3pPr marL="1371600" lvl="2" indent="-228600" algn="l" rtl="0">
              <a:lnSpc>
                <a:spcPct val="90000"/>
              </a:lnSpc>
              <a:spcBef>
                <a:spcPts val="0"/>
              </a:spcBef>
              <a:spcAft>
                <a:spcPts val="0"/>
              </a:spcAft>
              <a:buClr>
                <a:srgbClr val="000000"/>
              </a:buClr>
              <a:buSzPts val="1600"/>
              <a:buNone/>
              <a:defRPr/>
            </a:lvl3pPr>
            <a:lvl4pPr marL="1828800" lvl="3" indent="-228600" algn="l" rtl="0">
              <a:lnSpc>
                <a:spcPct val="90000"/>
              </a:lnSpc>
              <a:spcBef>
                <a:spcPts val="0"/>
              </a:spcBef>
              <a:spcAft>
                <a:spcPts val="0"/>
              </a:spcAft>
              <a:buClr>
                <a:srgbClr val="000000"/>
              </a:buClr>
              <a:buSzPts val="1600"/>
              <a:buNone/>
              <a:defRPr/>
            </a:lvl4pPr>
            <a:lvl5pPr marL="2286000" lvl="4" indent="-228600" algn="l" rtl="0">
              <a:lnSpc>
                <a:spcPct val="90000"/>
              </a:lnSpc>
              <a:spcBef>
                <a:spcPts val="0"/>
              </a:spcBef>
              <a:spcAft>
                <a:spcPts val="0"/>
              </a:spcAft>
              <a:buClr>
                <a:srgbClr val="000000"/>
              </a:buClr>
              <a:buSzPts val="1600"/>
              <a:buNone/>
              <a:defRPr/>
            </a:lvl5pPr>
            <a:lvl6pPr marL="2743200" lvl="5" indent="-342900" algn="l" rtl="0">
              <a:spcBef>
                <a:spcPts val="400"/>
              </a:spcBef>
              <a:spcAft>
                <a:spcPts val="0"/>
              </a:spcAft>
              <a:buClr>
                <a:schemeClr val="dk1"/>
              </a:buClr>
              <a:buSzPts val="1800"/>
              <a:buChar char="•"/>
              <a:defRPr/>
            </a:lvl6pPr>
            <a:lvl7pPr marL="3200400" lvl="6" indent="-342900" algn="l" rtl="0">
              <a:spcBef>
                <a:spcPts val="400"/>
              </a:spcBef>
              <a:spcAft>
                <a:spcPts val="0"/>
              </a:spcAft>
              <a:buClr>
                <a:schemeClr val="dk1"/>
              </a:buClr>
              <a:buSzPts val="1800"/>
              <a:buChar char="•"/>
              <a:defRPr/>
            </a:lvl7pPr>
            <a:lvl8pPr marL="3657600" lvl="7" indent="-342900" algn="l" rtl="0">
              <a:spcBef>
                <a:spcPts val="400"/>
              </a:spcBef>
              <a:spcAft>
                <a:spcPts val="0"/>
              </a:spcAft>
              <a:buClr>
                <a:schemeClr val="dk1"/>
              </a:buClr>
              <a:buSzPts val="1800"/>
              <a:buChar char="•"/>
              <a:defRPr/>
            </a:lvl8pPr>
            <a:lvl9pPr marL="4114800" lvl="8" indent="-342900" algn="l" rtl="0">
              <a:spcBef>
                <a:spcPts val="400"/>
              </a:spcBef>
              <a:spcAft>
                <a:spcPts val="0"/>
              </a:spcAft>
              <a:buClr>
                <a:schemeClr val="dk1"/>
              </a:buClr>
              <a:buSzPts val="1800"/>
              <a:buChar char="•"/>
              <a:defRPr/>
            </a:lvl9pPr>
          </a:lstStyle>
          <a:p>
            <a:endParaRPr/>
          </a:p>
        </p:txBody>
      </p:sp>
      <p:sp>
        <p:nvSpPr>
          <p:cNvPr id="4436" name="Google Shape;4436;p160"/>
          <p:cNvSpPr txBox="1">
            <a:spLocks noGrp="1"/>
          </p:cNvSpPr>
          <p:nvPr>
            <p:ph type="body" idx="3"/>
          </p:nvPr>
        </p:nvSpPr>
        <p:spPr>
          <a:xfrm>
            <a:off x="426425" y="4927922"/>
            <a:ext cx="2653500" cy="1307700"/>
          </a:xfrm>
          <a:prstGeom prst="rect">
            <a:avLst/>
          </a:prstGeom>
          <a:noFill/>
          <a:ln>
            <a:noFill/>
          </a:ln>
        </p:spPr>
        <p:txBody>
          <a:bodyPr spcFirstLastPara="1" wrap="square" lIns="0" tIns="0" rIns="0" bIns="0" anchor="t" anchorCtr="0"/>
          <a:lstStyle>
            <a:lvl1pPr marL="457200" lvl="0" indent="-228600" algn="l" rtl="0">
              <a:lnSpc>
                <a:spcPct val="100000"/>
              </a:lnSpc>
              <a:spcBef>
                <a:spcPts val="0"/>
              </a:spcBef>
              <a:spcAft>
                <a:spcPts val="0"/>
              </a:spcAft>
              <a:buClr>
                <a:schemeClr val="dk2"/>
              </a:buClr>
              <a:buSzPts val="1400"/>
              <a:buNone/>
              <a:defRPr sz="1600" b="1">
                <a:solidFill>
                  <a:schemeClr val="dk2"/>
                </a:solidFill>
                <a:latin typeface="Quattrocento Sans"/>
                <a:ea typeface="Quattrocento Sans"/>
                <a:cs typeface="Quattrocento Sans"/>
                <a:sym typeface="Quattrocento Sans"/>
              </a:defRPr>
            </a:lvl1pPr>
            <a:lvl2pPr marL="914400" marR="0" lvl="1" indent="-228600" algn="l" rtl="0">
              <a:lnSpc>
                <a:spcPct val="100000"/>
              </a:lnSpc>
              <a:spcBef>
                <a:spcPts val="800"/>
              </a:spcBef>
              <a:spcAft>
                <a:spcPts val="0"/>
              </a:spcAft>
              <a:buClr>
                <a:srgbClr val="000000"/>
              </a:buClr>
              <a:buSzPts val="1400"/>
              <a:buFont typeface="Arial"/>
              <a:buNone/>
              <a:defRPr sz="1600">
                <a:solidFill>
                  <a:srgbClr val="000000"/>
                </a:solidFill>
              </a:defRPr>
            </a:lvl2pPr>
            <a:lvl3pPr marL="1371600" lvl="2" indent="-228600" algn="l" rtl="0">
              <a:lnSpc>
                <a:spcPct val="90000"/>
              </a:lnSpc>
              <a:spcBef>
                <a:spcPts val="800"/>
              </a:spcBef>
              <a:spcAft>
                <a:spcPts val="0"/>
              </a:spcAft>
              <a:buClr>
                <a:srgbClr val="000000"/>
              </a:buClr>
              <a:buSzPts val="1400"/>
              <a:buNone/>
              <a:defRPr/>
            </a:lvl3pPr>
            <a:lvl4pPr marL="1828800" lvl="3" indent="-228600" algn="l" rtl="0">
              <a:lnSpc>
                <a:spcPct val="90000"/>
              </a:lnSpc>
              <a:spcBef>
                <a:spcPts val="0"/>
              </a:spcBef>
              <a:spcAft>
                <a:spcPts val="0"/>
              </a:spcAft>
              <a:buClr>
                <a:srgbClr val="000000"/>
              </a:buClr>
              <a:buSzPts val="1400"/>
              <a:buNone/>
              <a:defRPr/>
            </a:lvl4pPr>
            <a:lvl5pPr marL="2286000" lvl="4" indent="-228600" algn="l" rtl="0">
              <a:lnSpc>
                <a:spcPct val="90000"/>
              </a:lnSpc>
              <a:spcBef>
                <a:spcPts val="0"/>
              </a:spcBef>
              <a:spcAft>
                <a:spcPts val="0"/>
              </a:spcAft>
              <a:buClr>
                <a:srgbClr val="000000"/>
              </a:buClr>
              <a:buSzPts val="1400"/>
              <a:buNone/>
              <a:defRPr/>
            </a:lvl5pPr>
            <a:lvl6pPr marL="2743200" lvl="5" indent="-342900" algn="l" rtl="0">
              <a:spcBef>
                <a:spcPts val="400"/>
              </a:spcBef>
              <a:spcAft>
                <a:spcPts val="0"/>
              </a:spcAft>
              <a:buClr>
                <a:schemeClr val="dk1"/>
              </a:buClr>
              <a:buSzPts val="1800"/>
              <a:buChar char="•"/>
              <a:defRPr/>
            </a:lvl6pPr>
            <a:lvl7pPr marL="3200400" lvl="6" indent="-342900" algn="l" rtl="0">
              <a:spcBef>
                <a:spcPts val="400"/>
              </a:spcBef>
              <a:spcAft>
                <a:spcPts val="0"/>
              </a:spcAft>
              <a:buClr>
                <a:schemeClr val="dk1"/>
              </a:buClr>
              <a:buSzPts val="1800"/>
              <a:buChar char="•"/>
              <a:defRPr/>
            </a:lvl7pPr>
            <a:lvl8pPr marL="3657600" lvl="7" indent="-342900" algn="l" rtl="0">
              <a:spcBef>
                <a:spcPts val="400"/>
              </a:spcBef>
              <a:spcAft>
                <a:spcPts val="0"/>
              </a:spcAft>
              <a:buClr>
                <a:schemeClr val="dk1"/>
              </a:buClr>
              <a:buSzPts val="1800"/>
              <a:buChar char="•"/>
              <a:defRPr/>
            </a:lvl8pPr>
            <a:lvl9pPr marL="4114800" lvl="8" indent="-342900" algn="l" rtl="0">
              <a:spcBef>
                <a:spcPts val="400"/>
              </a:spcBef>
              <a:spcAft>
                <a:spcPts val="0"/>
              </a:spcAft>
              <a:buClr>
                <a:schemeClr val="dk1"/>
              </a:buClr>
              <a:buSzPts val="1800"/>
              <a:buChar char="•"/>
              <a:defRPr/>
            </a:lvl9pPr>
          </a:lstStyle>
          <a:p>
            <a:endParaRPr/>
          </a:p>
        </p:txBody>
      </p:sp>
      <p:sp>
        <p:nvSpPr>
          <p:cNvPr id="4437" name="Google Shape;4437;p160"/>
          <p:cNvSpPr txBox="1">
            <a:spLocks noGrp="1"/>
          </p:cNvSpPr>
          <p:nvPr>
            <p:ph type="body" idx="4"/>
          </p:nvPr>
        </p:nvSpPr>
        <p:spPr>
          <a:xfrm>
            <a:off x="3320632" y="4927922"/>
            <a:ext cx="2653500" cy="1307700"/>
          </a:xfrm>
          <a:prstGeom prst="rect">
            <a:avLst/>
          </a:prstGeom>
          <a:noFill/>
          <a:ln>
            <a:noFill/>
          </a:ln>
        </p:spPr>
        <p:txBody>
          <a:bodyPr spcFirstLastPara="1" wrap="square" lIns="0" tIns="0" rIns="0" bIns="0" anchor="t" anchorCtr="0"/>
          <a:lstStyle>
            <a:lvl1pPr marL="457200" lvl="0" indent="-228600" algn="l" rtl="0">
              <a:lnSpc>
                <a:spcPct val="100000"/>
              </a:lnSpc>
              <a:spcBef>
                <a:spcPts val="0"/>
              </a:spcBef>
              <a:spcAft>
                <a:spcPts val="0"/>
              </a:spcAft>
              <a:buClr>
                <a:schemeClr val="dk2"/>
              </a:buClr>
              <a:buSzPts val="1400"/>
              <a:buNone/>
              <a:defRPr sz="1600">
                <a:solidFill>
                  <a:schemeClr val="dk2"/>
                </a:solidFill>
                <a:latin typeface="Quattrocento Sans"/>
                <a:ea typeface="Quattrocento Sans"/>
                <a:cs typeface="Quattrocento Sans"/>
                <a:sym typeface="Quattrocento Sans"/>
              </a:defRPr>
            </a:lvl1pPr>
            <a:lvl2pPr marL="914400" marR="0" lvl="1" indent="-228600" algn="l" rtl="0">
              <a:lnSpc>
                <a:spcPct val="100000"/>
              </a:lnSpc>
              <a:spcBef>
                <a:spcPts val="800"/>
              </a:spcBef>
              <a:spcAft>
                <a:spcPts val="0"/>
              </a:spcAft>
              <a:buClr>
                <a:srgbClr val="000000"/>
              </a:buClr>
              <a:buSzPts val="1400"/>
              <a:buFont typeface="Arial"/>
              <a:buNone/>
              <a:defRPr sz="1600">
                <a:solidFill>
                  <a:srgbClr val="000000"/>
                </a:solidFill>
              </a:defRPr>
            </a:lvl2pPr>
            <a:lvl3pPr marL="1371600" lvl="2" indent="-228600" algn="l" rtl="0">
              <a:lnSpc>
                <a:spcPct val="90000"/>
              </a:lnSpc>
              <a:spcBef>
                <a:spcPts val="800"/>
              </a:spcBef>
              <a:spcAft>
                <a:spcPts val="0"/>
              </a:spcAft>
              <a:buClr>
                <a:srgbClr val="000000"/>
              </a:buClr>
              <a:buSzPts val="1400"/>
              <a:buNone/>
              <a:defRPr/>
            </a:lvl3pPr>
            <a:lvl4pPr marL="1828800" lvl="3" indent="-228600" algn="l" rtl="0">
              <a:lnSpc>
                <a:spcPct val="90000"/>
              </a:lnSpc>
              <a:spcBef>
                <a:spcPts val="0"/>
              </a:spcBef>
              <a:spcAft>
                <a:spcPts val="0"/>
              </a:spcAft>
              <a:buClr>
                <a:srgbClr val="000000"/>
              </a:buClr>
              <a:buSzPts val="1400"/>
              <a:buNone/>
              <a:defRPr/>
            </a:lvl4pPr>
            <a:lvl5pPr marL="2286000" lvl="4" indent="-228600" algn="l" rtl="0">
              <a:lnSpc>
                <a:spcPct val="90000"/>
              </a:lnSpc>
              <a:spcBef>
                <a:spcPts val="0"/>
              </a:spcBef>
              <a:spcAft>
                <a:spcPts val="0"/>
              </a:spcAft>
              <a:buClr>
                <a:srgbClr val="000000"/>
              </a:buClr>
              <a:buSzPts val="1400"/>
              <a:buNone/>
              <a:defRPr/>
            </a:lvl5pPr>
            <a:lvl6pPr marL="2743200" lvl="5" indent="-342900" algn="l" rtl="0">
              <a:spcBef>
                <a:spcPts val="400"/>
              </a:spcBef>
              <a:spcAft>
                <a:spcPts val="0"/>
              </a:spcAft>
              <a:buClr>
                <a:schemeClr val="dk1"/>
              </a:buClr>
              <a:buSzPts val="1800"/>
              <a:buChar char="•"/>
              <a:defRPr/>
            </a:lvl6pPr>
            <a:lvl7pPr marL="3200400" lvl="6" indent="-342900" algn="l" rtl="0">
              <a:spcBef>
                <a:spcPts val="400"/>
              </a:spcBef>
              <a:spcAft>
                <a:spcPts val="0"/>
              </a:spcAft>
              <a:buClr>
                <a:schemeClr val="dk1"/>
              </a:buClr>
              <a:buSzPts val="1800"/>
              <a:buChar char="•"/>
              <a:defRPr/>
            </a:lvl7pPr>
            <a:lvl8pPr marL="3657600" lvl="7" indent="-342900" algn="l" rtl="0">
              <a:spcBef>
                <a:spcPts val="400"/>
              </a:spcBef>
              <a:spcAft>
                <a:spcPts val="0"/>
              </a:spcAft>
              <a:buClr>
                <a:schemeClr val="dk1"/>
              </a:buClr>
              <a:buSzPts val="1800"/>
              <a:buChar char="•"/>
              <a:defRPr/>
            </a:lvl8pPr>
            <a:lvl9pPr marL="4114800" lvl="8" indent="-342900" algn="l" rtl="0">
              <a:spcBef>
                <a:spcPts val="400"/>
              </a:spcBef>
              <a:spcAft>
                <a:spcPts val="0"/>
              </a:spcAft>
              <a:buClr>
                <a:schemeClr val="dk1"/>
              </a:buClr>
              <a:buSzPts val="1800"/>
              <a:buChar char="•"/>
              <a:defRPr/>
            </a:lvl9pPr>
          </a:lstStyle>
          <a:p>
            <a:endParaRPr/>
          </a:p>
        </p:txBody>
      </p:sp>
      <p:sp>
        <p:nvSpPr>
          <p:cNvPr id="4438" name="Google Shape;4438;p160"/>
          <p:cNvSpPr txBox="1">
            <a:spLocks noGrp="1"/>
          </p:cNvSpPr>
          <p:nvPr>
            <p:ph type="body" idx="5"/>
          </p:nvPr>
        </p:nvSpPr>
        <p:spPr>
          <a:xfrm>
            <a:off x="6214840" y="4927922"/>
            <a:ext cx="2653500" cy="1307700"/>
          </a:xfrm>
          <a:prstGeom prst="rect">
            <a:avLst/>
          </a:prstGeom>
          <a:noFill/>
          <a:ln>
            <a:noFill/>
          </a:ln>
        </p:spPr>
        <p:txBody>
          <a:bodyPr spcFirstLastPara="1" wrap="square" lIns="0" tIns="0" rIns="0" bIns="0" anchor="t" anchorCtr="0"/>
          <a:lstStyle>
            <a:lvl1pPr marL="457200" lvl="0" indent="-228600" algn="l" rtl="0">
              <a:lnSpc>
                <a:spcPct val="100000"/>
              </a:lnSpc>
              <a:spcBef>
                <a:spcPts val="0"/>
              </a:spcBef>
              <a:spcAft>
                <a:spcPts val="0"/>
              </a:spcAft>
              <a:buClr>
                <a:schemeClr val="dk2"/>
              </a:buClr>
              <a:buSzPts val="1400"/>
              <a:buNone/>
              <a:defRPr sz="1600">
                <a:solidFill>
                  <a:schemeClr val="dk2"/>
                </a:solidFill>
                <a:latin typeface="Quattrocento Sans"/>
                <a:ea typeface="Quattrocento Sans"/>
                <a:cs typeface="Quattrocento Sans"/>
                <a:sym typeface="Quattrocento Sans"/>
              </a:defRPr>
            </a:lvl1pPr>
            <a:lvl2pPr marL="914400" marR="0" lvl="1" indent="-228600" algn="l" rtl="0">
              <a:lnSpc>
                <a:spcPct val="100000"/>
              </a:lnSpc>
              <a:spcBef>
                <a:spcPts val="800"/>
              </a:spcBef>
              <a:spcAft>
                <a:spcPts val="0"/>
              </a:spcAft>
              <a:buClr>
                <a:srgbClr val="000000"/>
              </a:buClr>
              <a:buSzPts val="1400"/>
              <a:buFont typeface="Arial"/>
              <a:buNone/>
              <a:defRPr sz="1600">
                <a:solidFill>
                  <a:srgbClr val="000000"/>
                </a:solidFill>
              </a:defRPr>
            </a:lvl2pPr>
            <a:lvl3pPr marL="1371600" lvl="2" indent="-228600" algn="l" rtl="0">
              <a:lnSpc>
                <a:spcPct val="90000"/>
              </a:lnSpc>
              <a:spcBef>
                <a:spcPts val="800"/>
              </a:spcBef>
              <a:spcAft>
                <a:spcPts val="0"/>
              </a:spcAft>
              <a:buClr>
                <a:srgbClr val="000000"/>
              </a:buClr>
              <a:buSzPts val="1400"/>
              <a:buNone/>
              <a:defRPr/>
            </a:lvl3pPr>
            <a:lvl4pPr marL="1828800" lvl="3" indent="-228600" algn="l" rtl="0">
              <a:lnSpc>
                <a:spcPct val="90000"/>
              </a:lnSpc>
              <a:spcBef>
                <a:spcPts val="0"/>
              </a:spcBef>
              <a:spcAft>
                <a:spcPts val="0"/>
              </a:spcAft>
              <a:buClr>
                <a:srgbClr val="000000"/>
              </a:buClr>
              <a:buSzPts val="1400"/>
              <a:buNone/>
              <a:defRPr/>
            </a:lvl4pPr>
            <a:lvl5pPr marL="2286000" lvl="4" indent="-228600" algn="l" rtl="0">
              <a:lnSpc>
                <a:spcPct val="90000"/>
              </a:lnSpc>
              <a:spcBef>
                <a:spcPts val="0"/>
              </a:spcBef>
              <a:spcAft>
                <a:spcPts val="0"/>
              </a:spcAft>
              <a:buClr>
                <a:srgbClr val="000000"/>
              </a:buClr>
              <a:buSzPts val="1400"/>
              <a:buNone/>
              <a:defRPr/>
            </a:lvl5pPr>
            <a:lvl6pPr marL="2743200" lvl="5" indent="-342900" algn="l" rtl="0">
              <a:spcBef>
                <a:spcPts val="400"/>
              </a:spcBef>
              <a:spcAft>
                <a:spcPts val="0"/>
              </a:spcAft>
              <a:buClr>
                <a:schemeClr val="dk1"/>
              </a:buClr>
              <a:buSzPts val="1800"/>
              <a:buChar char="•"/>
              <a:defRPr/>
            </a:lvl6pPr>
            <a:lvl7pPr marL="3200400" lvl="6" indent="-342900" algn="l" rtl="0">
              <a:spcBef>
                <a:spcPts val="400"/>
              </a:spcBef>
              <a:spcAft>
                <a:spcPts val="0"/>
              </a:spcAft>
              <a:buClr>
                <a:schemeClr val="dk1"/>
              </a:buClr>
              <a:buSzPts val="1800"/>
              <a:buChar char="•"/>
              <a:defRPr/>
            </a:lvl7pPr>
            <a:lvl8pPr marL="3657600" lvl="7" indent="-342900" algn="l" rtl="0">
              <a:spcBef>
                <a:spcPts val="400"/>
              </a:spcBef>
              <a:spcAft>
                <a:spcPts val="0"/>
              </a:spcAft>
              <a:buClr>
                <a:schemeClr val="dk1"/>
              </a:buClr>
              <a:buSzPts val="1800"/>
              <a:buChar char="•"/>
              <a:defRPr/>
            </a:lvl8pPr>
            <a:lvl9pPr marL="4114800" lvl="8" indent="-342900" algn="l" rtl="0">
              <a:spcBef>
                <a:spcPts val="400"/>
              </a:spcBef>
              <a:spcAft>
                <a:spcPts val="0"/>
              </a:spcAft>
              <a:buClr>
                <a:schemeClr val="dk1"/>
              </a:buClr>
              <a:buSzPts val="1800"/>
              <a:buChar char="•"/>
              <a:defRPr/>
            </a:lvl9pPr>
          </a:lstStyle>
          <a:p>
            <a:endParaRPr/>
          </a:p>
        </p:txBody>
      </p:sp>
      <p:sp>
        <p:nvSpPr>
          <p:cNvPr id="4439" name="Google Shape;4439;p160"/>
          <p:cNvSpPr txBox="1">
            <a:spLocks noGrp="1"/>
          </p:cNvSpPr>
          <p:nvPr>
            <p:ph type="body" idx="6"/>
          </p:nvPr>
        </p:nvSpPr>
        <p:spPr>
          <a:xfrm>
            <a:off x="6743466" y="2135537"/>
            <a:ext cx="1596000" cy="2038800"/>
          </a:xfrm>
          <a:prstGeom prst="rect">
            <a:avLst/>
          </a:prstGeom>
          <a:noFill/>
          <a:ln>
            <a:noFill/>
          </a:ln>
        </p:spPr>
        <p:txBody>
          <a:bodyPr spcFirstLastPara="1" wrap="square" lIns="0" tIns="0" rIns="0" bIns="0" anchor="ctr" anchorCtr="0"/>
          <a:lstStyle>
            <a:lvl1pPr marL="457200" lvl="0" indent="-228600" algn="ctr" rtl="0">
              <a:lnSpc>
                <a:spcPct val="90000"/>
              </a:lnSpc>
              <a:spcBef>
                <a:spcPts val="0"/>
              </a:spcBef>
              <a:spcAft>
                <a:spcPts val="0"/>
              </a:spcAft>
              <a:buClr>
                <a:schemeClr val="dk2"/>
              </a:buClr>
              <a:buSzPts val="1800"/>
              <a:buNone/>
              <a:defRPr sz="2000">
                <a:solidFill>
                  <a:schemeClr val="dk2"/>
                </a:solidFill>
                <a:latin typeface="Quattrocento Sans"/>
                <a:ea typeface="Quattrocento Sans"/>
                <a:cs typeface="Quattrocento Sans"/>
                <a:sym typeface="Quattrocento Sans"/>
              </a:defRPr>
            </a:lvl1pPr>
            <a:lvl2pPr marL="914400" lvl="1" indent="-228600" algn="l" rtl="0">
              <a:lnSpc>
                <a:spcPct val="90000"/>
              </a:lnSpc>
              <a:spcBef>
                <a:spcPts val="0"/>
              </a:spcBef>
              <a:spcAft>
                <a:spcPts val="0"/>
              </a:spcAft>
              <a:buClr>
                <a:srgbClr val="000000"/>
              </a:buClr>
              <a:buSzPts val="1600"/>
              <a:buNone/>
              <a:defRPr/>
            </a:lvl2pPr>
            <a:lvl3pPr marL="1371600" lvl="2" indent="-228600" algn="l" rtl="0">
              <a:lnSpc>
                <a:spcPct val="90000"/>
              </a:lnSpc>
              <a:spcBef>
                <a:spcPts val="0"/>
              </a:spcBef>
              <a:spcAft>
                <a:spcPts val="0"/>
              </a:spcAft>
              <a:buClr>
                <a:srgbClr val="000000"/>
              </a:buClr>
              <a:buSzPts val="1600"/>
              <a:buNone/>
              <a:defRPr/>
            </a:lvl3pPr>
            <a:lvl4pPr marL="1828800" lvl="3" indent="-228600" algn="l" rtl="0">
              <a:lnSpc>
                <a:spcPct val="90000"/>
              </a:lnSpc>
              <a:spcBef>
                <a:spcPts val="0"/>
              </a:spcBef>
              <a:spcAft>
                <a:spcPts val="0"/>
              </a:spcAft>
              <a:buClr>
                <a:srgbClr val="000000"/>
              </a:buClr>
              <a:buSzPts val="1600"/>
              <a:buNone/>
              <a:defRPr/>
            </a:lvl4pPr>
            <a:lvl5pPr marL="2286000" lvl="4" indent="-228600" algn="l" rtl="0">
              <a:lnSpc>
                <a:spcPct val="90000"/>
              </a:lnSpc>
              <a:spcBef>
                <a:spcPts val="0"/>
              </a:spcBef>
              <a:spcAft>
                <a:spcPts val="0"/>
              </a:spcAft>
              <a:buClr>
                <a:srgbClr val="000000"/>
              </a:buClr>
              <a:buSzPts val="1600"/>
              <a:buNone/>
              <a:defRPr/>
            </a:lvl5pPr>
            <a:lvl6pPr marL="2743200" lvl="5" indent="-342900" algn="l" rtl="0">
              <a:spcBef>
                <a:spcPts val="400"/>
              </a:spcBef>
              <a:spcAft>
                <a:spcPts val="0"/>
              </a:spcAft>
              <a:buClr>
                <a:schemeClr val="dk1"/>
              </a:buClr>
              <a:buSzPts val="1800"/>
              <a:buChar char="•"/>
              <a:defRPr/>
            </a:lvl6pPr>
            <a:lvl7pPr marL="3200400" lvl="6" indent="-342900" algn="l" rtl="0">
              <a:spcBef>
                <a:spcPts val="400"/>
              </a:spcBef>
              <a:spcAft>
                <a:spcPts val="0"/>
              </a:spcAft>
              <a:buClr>
                <a:schemeClr val="dk1"/>
              </a:buClr>
              <a:buSzPts val="1800"/>
              <a:buChar char="•"/>
              <a:defRPr/>
            </a:lvl7pPr>
            <a:lvl8pPr marL="3657600" lvl="7" indent="-342900" algn="l" rtl="0">
              <a:spcBef>
                <a:spcPts val="400"/>
              </a:spcBef>
              <a:spcAft>
                <a:spcPts val="0"/>
              </a:spcAft>
              <a:buClr>
                <a:schemeClr val="dk1"/>
              </a:buClr>
              <a:buSzPts val="1800"/>
              <a:buChar char="•"/>
              <a:defRPr/>
            </a:lvl8pPr>
            <a:lvl9pPr marL="4114800" lvl="8" indent="-342900" algn="l" rtl="0">
              <a:spcBef>
                <a:spcPts val="400"/>
              </a:spcBef>
              <a:spcAft>
                <a:spcPts val="0"/>
              </a:spcAft>
              <a:buClr>
                <a:schemeClr val="dk1"/>
              </a:buClr>
              <a:buSzPts val="1800"/>
              <a:buChar char="•"/>
              <a:defRPr/>
            </a:lvl9pPr>
          </a:lstStyle>
          <a:p>
            <a:endParaRPr/>
          </a:p>
        </p:txBody>
      </p:sp>
      <p:sp>
        <p:nvSpPr>
          <p:cNvPr id="4440" name="Google Shape;4440;p160"/>
          <p:cNvSpPr txBox="1">
            <a:spLocks noGrp="1"/>
          </p:cNvSpPr>
          <p:nvPr>
            <p:ph type="body" idx="7"/>
          </p:nvPr>
        </p:nvSpPr>
        <p:spPr>
          <a:xfrm>
            <a:off x="9637673" y="2135537"/>
            <a:ext cx="1596000" cy="2038800"/>
          </a:xfrm>
          <a:prstGeom prst="rect">
            <a:avLst/>
          </a:prstGeom>
          <a:noFill/>
          <a:ln>
            <a:noFill/>
          </a:ln>
        </p:spPr>
        <p:txBody>
          <a:bodyPr spcFirstLastPara="1" wrap="square" lIns="0" tIns="0" rIns="0" bIns="0" anchor="ctr" anchorCtr="0"/>
          <a:lstStyle>
            <a:lvl1pPr marL="457200" lvl="0" indent="-228600" algn="ctr" rtl="0">
              <a:lnSpc>
                <a:spcPct val="90000"/>
              </a:lnSpc>
              <a:spcBef>
                <a:spcPts val="0"/>
              </a:spcBef>
              <a:spcAft>
                <a:spcPts val="0"/>
              </a:spcAft>
              <a:buClr>
                <a:schemeClr val="dk2"/>
              </a:buClr>
              <a:buSzPts val="1800"/>
              <a:buNone/>
              <a:defRPr sz="2000">
                <a:solidFill>
                  <a:schemeClr val="dk2"/>
                </a:solidFill>
                <a:latin typeface="Quattrocento Sans"/>
                <a:ea typeface="Quattrocento Sans"/>
                <a:cs typeface="Quattrocento Sans"/>
                <a:sym typeface="Quattrocento Sans"/>
              </a:defRPr>
            </a:lvl1pPr>
            <a:lvl2pPr marL="914400" lvl="1" indent="-228600" algn="l" rtl="0">
              <a:lnSpc>
                <a:spcPct val="90000"/>
              </a:lnSpc>
              <a:spcBef>
                <a:spcPts val="0"/>
              </a:spcBef>
              <a:spcAft>
                <a:spcPts val="0"/>
              </a:spcAft>
              <a:buClr>
                <a:srgbClr val="000000"/>
              </a:buClr>
              <a:buSzPts val="1600"/>
              <a:buNone/>
              <a:defRPr/>
            </a:lvl2pPr>
            <a:lvl3pPr marL="1371600" lvl="2" indent="-228600" algn="l" rtl="0">
              <a:lnSpc>
                <a:spcPct val="90000"/>
              </a:lnSpc>
              <a:spcBef>
                <a:spcPts val="0"/>
              </a:spcBef>
              <a:spcAft>
                <a:spcPts val="0"/>
              </a:spcAft>
              <a:buClr>
                <a:srgbClr val="000000"/>
              </a:buClr>
              <a:buSzPts val="1600"/>
              <a:buNone/>
              <a:defRPr/>
            </a:lvl3pPr>
            <a:lvl4pPr marL="1828800" lvl="3" indent="-228600" algn="l" rtl="0">
              <a:lnSpc>
                <a:spcPct val="90000"/>
              </a:lnSpc>
              <a:spcBef>
                <a:spcPts val="0"/>
              </a:spcBef>
              <a:spcAft>
                <a:spcPts val="0"/>
              </a:spcAft>
              <a:buClr>
                <a:srgbClr val="000000"/>
              </a:buClr>
              <a:buSzPts val="1600"/>
              <a:buNone/>
              <a:defRPr/>
            </a:lvl4pPr>
            <a:lvl5pPr marL="2286000" lvl="4" indent="-228600" algn="l" rtl="0">
              <a:lnSpc>
                <a:spcPct val="90000"/>
              </a:lnSpc>
              <a:spcBef>
                <a:spcPts val="0"/>
              </a:spcBef>
              <a:spcAft>
                <a:spcPts val="0"/>
              </a:spcAft>
              <a:buClr>
                <a:srgbClr val="000000"/>
              </a:buClr>
              <a:buSzPts val="1600"/>
              <a:buNone/>
              <a:defRPr/>
            </a:lvl5pPr>
            <a:lvl6pPr marL="2743200" lvl="5" indent="-342900" algn="l" rtl="0">
              <a:spcBef>
                <a:spcPts val="400"/>
              </a:spcBef>
              <a:spcAft>
                <a:spcPts val="0"/>
              </a:spcAft>
              <a:buClr>
                <a:schemeClr val="dk1"/>
              </a:buClr>
              <a:buSzPts val="1800"/>
              <a:buChar char="•"/>
              <a:defRPr/>
            </a:lvl6pPr>
            <a:lvl7pPr marL="3200400" lvl="6" indent="-342900" algn="l" rtl="0">
              <a:spcBef>
                <a:spcPts val="400"/>
              </a:spcBef>
              <a:spcAft>
                <a:spcPts val="0"/>
              </a:spcAft>
              <a:buClr>
                <a:schemeClr val="dk1"/>
              </a:buClr>
              <a:buSzPts val="1800"/>
              <a:buChar char="•"/>
              <a:defRPr/>
            </a:lvl7pPr>
            <a:lvl8pPr marL="3657600" lvl="7" indent="-342900" algn="l" rtl="0">
              <a:spcBef>
                <a:spcPts val="400"/>
              </a:spcBef>
              <a:spcAft>
                <a:spcPts val="0"/>
              </a:spcAft>
              <a:buClr>
                <a:schemeClr val="dk1"/>
              </a:buClr>
              <a:buSzPts val="1800"/>
              <a:buChar char="•"/>
              <a:defRPr/>
            </a:lvl8pPr>
            <a:lvl9pPr marL="4114800" lvl="8" indent="-342900" algn="l" rtl="0">
              <a:spcBef>
                <a:spcPts val="400"/>
              </a:spcBef>
              <a:spcAft>
                <a:spcPts val="0"/>
              </a:spcAft>
              <a:buClr>
                <a:schemeClr val="dk1"/>
              </a:buClr>
              <a:buSzPts val="1800"/>
              <a:buChar char="•"/>
              <a:defRPr/>
            </a:lvl9pPr>
          </a:lstStyle>
          <a:p>
            <a:endParaRPr/>
          </a:p>
        </p:txBody>
      </p:sp>
      <p:sp>
        <p:nvSpPr>
          <p:cNvPr id="4441" name="Google Shape;4441;p160"/>
          <p:cNvSpPr txBox="1">
            <a:spLocks noGrp="1"/>
          </p:cNvSpPr>
          <p:nvPr>
            <p:ph type="body" idx="8"/>
          </p:nvPr>
        </p:nvSpPr>
        <p:spPr>
          <a:xfrm>
            <a:off x="9109045" y="4927922"/>
            <a:ext cx="2653500" cy="1307700"/>
          </a:xfrm>
          <a:prstGeom prst="rect">
            <a:avLst/>
          </a:prstGeom>
          <a:noFill/>
          <a:ln>
            <a:noFill/>
          </a:ln>
        </p:spPr>
        <p:txBody>
          <a:bodyPr spcFirstLastPara="1" wrap="square" lIns="0" tIns="0" rIns="0" bIns="0" anchor="t" anchorCtr="0"/>
          <a:lstStyle>
            <a:lvl1pPr marL="457200" lvl="0" indent="-228600" algn="l" rtl="0">
              <a:lnSpc>
                <a:spcPct val="100000"/>
              </a:lnSpc>
              <a:spcBef>
                <a:spcPts val="0"/>
              </a:spcBef>
              <a:spcAft>
                <a:spcPts val="0"/>
              </a:spcAft>
              <a:buClr>
                <a:schemeClr val="dk2"/>
              </a:buClr>
              <a:buSzPts val="1400"/>
              <a:buNone/>
              <a:defRPr sz="1600">
                <a:solidFill>
                  <a:schemeClr val="dk2"/>
                </a:solidFill>
                <a:latin typeface="Quattrocento Sans"/>
                <a:ea typeface="Quattrocento Sans"/>
                <a:cs typeface="Quattrocento Sans"/>
                <a:sym typeface="Quattrocento Sans"/>
              </a:defRPr>
            </a:lvl1pPr>
            <a:lvl2pPr marL="914400" marR="0" lvl="1" indent="-228600" algn="l" rtl="0">
              <a:lnSpc>
                <a:spcPct val="100000"/>
              </a:lnSpc>
              <a:spcBef>
                <a:spcPts val="800"/>
              </a:spcBef>
              <a:spcAft>
                <a:spcPts val="0"/>
              </a:spcAft>
              <a:buClr>
                <a:srgbClr val="000000"/>
              </a:buClr>
              <a:buSzPts val="1400"/>
              <a:buFont typeface="Arial"/>
              <a:buNone/>
              <a:defRPr sz="1600">
                <a:solidFill>
                  <a:srgbClr val="000000"/>
                </a:solidFill>
              </a:defRPr>
            </a:lvl2pPr>
            <a:lvl3pPr marL="1371600" lvl="2" indent="-228600" algn="l" rtl="0">
              <a:lnSpc>
                <a:spcPct val="90000"/>
              </a:lnSpc>
              <a:spcBef>
                <a:spcPts val="800"/>
              </a:spcBef>
              <a:spcAft>
                <a:spcPts val="0"/>
              </a:spcAft>
              <a:buClr>
                <a:srgbClr val="000000"/>
              </a:buClr>
              <a:buSzPts val="1400"/>
              <a:buNone/>
              <a:defRPr/>
            </a:lvl3pPr>
            <a:lvl4pPr marL="1828800" lvl="3" indent="-228600" algn="l" rtl="0">
              <a:lnSpc>
                <a:spcPct val="90000"/>
              </a:lnSpc>
              <a:spcBef>
                <a:spcPts val="0"/>
              </a:spcBef>
              <a:spcAft>
                <a:spcPts val="0"/>
              </a:spcAft>
              <a:buClr>
                <a:srgbClr val="000000"/>
              </a:buClr>
              <a:buSzPts val="1400"/>
              <a:buNone/>
              <a:defRPr/>
            </a:lvl4pPr>
            <a:lvl5pPr marL="2286000" lvl="4" indent="-228600" algn="l" rtl="0">
              <a:lnSpc>
                <a:spcPct val="90000"/>
              </a:lnSpc>
              <a:spcBef>
                <a:spcPts val="0"/>
              </a:spcBef>
              <a:spcAft>
                <a:spcPts val="0"/>
              </a:spcAft>
              <a:buClr>
                <a:srgbClr val="000000"/>
              </a:buClr>
              <a:buSzPts val="1400"/>
              <a:buNone/>
              <a:defRPr/>
            </a:lvl5pPr>
            <a:lvl6pPr marL="2743200" lvl="5" indent="-342900" algn="l" rtl="0">
              <a:spcBef>
                <a:spcPts val="400"/>
              </a:spcBef>
              <a:spcAft>
                <a:spcPts val="0"/>
              </a:spcAft>
              <a:buClr>
                <a:schemeClr val="dk1"/>
              </a:buClr>
              <a:buSzPts val="1800"/>
              <a:buChar char="•"/>
              <a:defRPr/>
            </a:lvl6pPr>
            <a:lvl7pPr marL="3200400" lvl="6" indent="-342900" algn="l" rtl="0">
              <a:spcBef>
                <a:spcPts val="400"/>
              </a:spcBef>
              <a:spcAft>
                <a:spcPts val="0"/>
              </a:spcAft>
              <a:buClr>
                <a:schemeClr val="dk1"/>
              </a:buClr>
              <a:buSzPts val="1800"/>
              <a:buChar char="•"/>
              <a:defRPr/>
            </a:lvl7pPr>
            <a:lvl8pPr marL="3657600" lvl="7" indent="-342900" algn="l" rtl="0">
              <a:spcBef>
                <a:spcPts val="400"/>
              </a:spcBef>
              <a:spcAft>
                <a:spcPts val="0"/>
              </a:spcAft>
              <a:buClr>
                <a:schemeClr val="dk1"/>
              </a:buClr>
              <a:buSzPts val="1800"/>
              <a:buChar char="•"/>
              <a:defRPr/>
            </a:lvl8pPr>
            <a:lvl9pPr marL="4114800" lvl="8" indent="-342900" algn="l" rtl="0">
              <a:spcBef>
                <a:spcPts val="400"/>
              </a:spcBef>
              <a:spcAft>
                <a:spcPts val="0"/>
              </a:spcAft>
              <a:buClr>
                <a:schemeClr val="dk1"/>
              </a:buClr>
              <a:buSzPts val="1800"/>
              <a:buChar char="•"/>
              <a:defRPr/>
            </a:lvl9pPr>
          </a:lstStyle>
          <a:p>
            <a:endParaRPr/>
          </a:p>
        </p:txBody>
      </p:sp>
    </p:spTree>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matchingName="Table layout">
  <p:cSld name="Table layout">
    <p:spTree>
      <p:nvGrpSpPr>
        <p:cNvPr id="1" name="Shape 4442"/>
        <p:cNvGrpSpPr/>
        <p:nvPr/>
      </p:nvGrpSpPr>
      <p:grpSpPr>
        <a:xfrm>
          <a:off x="0" y="0"/>
          <a:ext cx="0" cy="0"/>
          <a:chOff x="0" y="0"/>
          <a:chExt cx="0" cy="0"/>
        </a:xfrm>
      </p:grpSpPr>
      <p:sp>
        <p:nvSpPr>
          <p:cNvPr id="4443" name="Google Shape;4443;p161"/>
          <p:cNvSpPr txBox="1">
            <a:spLocks noGrp="1"/>
          </p:cNvSpPr>
          <p:nvPr>
            <p:ph type="title"/>
          </p:nvPr>
        </p:nvSpPr>
        <p:spPr>
          <a:xfrm>
            <a:off x="426424" y="440495"/>
            <a:ext cx="11335800" cy="739500"/>
          </a:xfrm>
          <a:prstGeom prst="rect">
            <a:avLst/>
          </a:prstGeom>
          <a:noFill/>
          <a:ln>
            <a:noFill/>
          </a:ln>
        </p:spPr>
        <p:txBody>
          <a:bodyPr spcFirstLastPara="1" wrap="square" lIns="0" tIns="161350" rIns="0" bIns="0" anchor="t" anchorCtr="0"/>
          <a:lstStyle>
            <a:lvl1pPr lvl="0" algn="l" rtl="0">
              <a:lnSpc>
                <a:spcPct val="90000"/>
              </a:lnSpc>
              <a:spcBef>
                <a:spcPts val="0"/>
              </a:spcBef>
              <a:spcAft>
                <a:spcPts val="0"/>
              </a:spcAft>
              <a:buClr>
                <a:srgbClr val="000000"/>
              </a:buClr>
              <a:buSzPts val="3700"/>
              <a:buFont typeface="Quattrocento Sans"/>
              <a:buNone/>
              <a:defRPr>
                <a:solidFill>
                  <a:srgbClr val="000000"/>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matchingName="Section title white">
  <p:cSld name="Section title white">
    <p:spTree>
      <p:nvGrpSpPr>
        <p:cNvPr id="1" name="Shape 4444"/>
        <p:cNvGrpSpPr/>
        <p:nvPr/>
      </p:nvGrpSpPr>
      <p:grpSpPr>
        <a:xfrm>
          <a:off x="0" y="0"/>
          <a:ext cx="0" cy="0"/>
          <a:chOff x="0" y="0"/>
          <a:chExt cx="0" cy="0"/>
        </a:xfrm>
      </p:grpSpPr>
      <p:sp>
        <p:nvSpPr>
          <p:cNvPr id="4445" name="Google Shape;4445;p162"/>
          <p:cNvSpPr txBox="1">
            <a:spLocks noGrp="1"/>
          </p:cNvSpPr>
          <p:nvPr>
            <p:ph type="title"/>
          </p:nvPr>
        </p:nvSpPr>
        <p:spPr>
          <a:xfrm>
            <a:off x="426425" y="1184318"/>
            <a:ext cx="7477800" cy="3534900"/>
          </a:xfrm>
          <a:prstGeom prst="rect">
            <a:avLst/>
          </a:prstGeom>
          <a:noFill/>
          <a:ln>
            <a:noFill/>
          </a:ln>
        </p:spPr>
        <p:txBody>
          <a:bodyPr spcFirstLastPara="1" wrap="square" lIns="0" tIns="0" rIns="0" bIns="0" anchor="t" anchorCtr="0"/>
          <a:lstStyle>
            <a:lvl1pPr lvl="0" algn="l" rtl="0">
              <a:lnSpc>
                <a:spcPct val="90000"/>
              </a:lnSpc>
              <a:spcBef>
                <a:spcPts val="0"/>
              </a:spcBef>
              <a:spcAft>
                <a:spcPts val="0"/>
              </a:spcAft>
              <a:buClr>
                <a:srgbClr val="000000"/>
              </a:buClr>
              <a:buSzPts val="5300"/>
              <a:buFont typeface="Quattrocento Sans"/>
              <a:buNone/>
              <a:defRPr sz="5300">
                <a:solidFill>
                  <a:srgbClr val="000000"/>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matchingName="Section title black">
  <p:cSld name="Section title black">
    <p:bg>
      <p:bgPr>
        <a:solidFill>
          <a:schemeClr val="dk1"/>
        </a:solidFill>
        <a:effectLst/>
      </p:bgPr>
    </p:bg>
    <p:spTree>
      <p:nvGrpSpPr>
        <p:cNvPr id="1" name="Shape 4446"/>
        <p:cNvGrpSpPr/>
        <p:nvPr/>
      </p:nvGrpSpPr>
      <p:grpSpPr>
        <a:xfrm>
          <a:off x="0" y="0"/>
          <a:ext cx="0" cy="0"/>
          <a:chOff x="0" y="0"/>
          <a:chExt cx="0" cy="0"/>
        </a:xfrm>
      </p:grpSpPr>
      <p:sp>
        <p:nvSpPr>
          <p:cNvPr id="4447" name="Google Shape;4447;p163"/>
          <p:cNvSpPr txBox="1">
            <a:spLocks noGrp="1"/>
          </p:cNvSpPr>
          <p:nvPr>
            <p:ph type="title"/>
          </p:nvPr>
        </p:nvSpPr>
        <p:spPr>
          <a:xfrm>
            <a:off x="426425" y="1184318"/>
            <a:ext cx="7477800" cy="3534900"/>
          </a:xfrm>
          <a:prstGeom prst="rect">
            <a:avLst/>
          </a:prstGeom>
          <a:noFill/>
          <a:ln>
            <a:noFill/>
          </a:ln>
        </p:spPr>
        <p:txBody>
          <a:bodyPr spcFirstLastPara="1" wrap="square" lIns="0" tIns="0" rIns="0" bIns="0" anchor="t" anchorCtr="0"/>
          <a:lstStyle>
            <a:lvl1pPr lvl="0" algn="l" rtl="0">
              <a:lnSpc>
                <a:spcPct val="90000"/>
              </a:lnSpc>
              <a:spcBef>
                <a:spcPts val="0"/>
              </a:spcBef>
              <a:spcAft>
                <a:spcPts val="0"/>
              </a:spcAft>
              <a:buClr>
                <a:schemeClr val="lt1"/>
              </a:buClr>
              <a:buSzPts val="5300"/>
              <a:buFont typeface="Quattrocento Sans"/>
              <a:buNone/>
              <a:defRPr sz="53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matchingName="Section title blue">
  <p:cSld name="Section title blue">
    <p:bg>
      <p:bgPr>
        <a:solidFill>
          <a:schemeClr val="dk2"/>
        </a:solidFill>
        <a:effectLst/>
      </p:bgPr>
    </p:bg>
    <p:spTree>
      <p:nvGrpSpPr>
        <p:cNvPr id="1" name="Shape 4448"/>
        <p:cNvGrpSpPr/>
        <p:nvPr/>
      </p:nvGrpSpPr>
      <p:grpSpPr>
        <a:xfrm>
          <a:off x="0" y="0"/>
          <a:ext cx="0" cy="0"/>
          <a:chOff x="0" y="0"/>
          <a:chExt cx="0" cy="0"/>
        </a:xfrm>
      </p:grpSpPr>
      <p:sp>
        <p:nvSpPr>
          <p:cNvPr id="4449" name="Google Shape;4449;p164"/>
          <p:cNvSpPr txBox="1">
            <a:spLocks noGrp="1"/>
          </p:cNvSpPr>
          <p:nvPr>
            <p:ph type="title"/>
          </p:nvPr>
        </p:nvSpPr>
        <p:spPr>
          <a:xfrm>
            <a:off x="426425" y="1184318"/>
            <a:ext cx="7477800" cy="3534900"/>
          </a:xfrm>
          <a:prstGeom prst="rect">
            <a:avLst/>
          </a:prstGeom>
          <a:noFill/>
          <a:ln>
            <a:noFill/>
          </a:ln>
        </p:spPr>
        <p:txBody>
          <a:bodyPr spcFirstLastPara="1" wrap="square" lIns="0" tIns="0" rIns="0" bIns="0" anchor="t" anchorCtr="0"/>
          <a:lstStyle>
            <a:lvl1pPr lvl="0" algn="l" rtl="0">
              <a:lnSpc>
                <a:spcPct val="90000"/>
              </a:lnSpc>
              <a:spcBef>
                <a:spcPts val="0"/>
              </a:spcBef>
              <a:spcAft>
                <a:spcPts val="0"/>
              </a:spcAft>
              <a:buClr>
                <a:schemeClr val="lt1"/>
              </a:buClr>
              <a:buSzPts val="5300"/>
              <a:buFont typeface="Quattrocento Sans"/>
              <a:buNone/>
              <a:defRPr sz="53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matchingName="Section title photo">
  <p:cSld name="Section title photo">
    <p:spTree>
      <p:nvGrpSpPr>
        <p:cNvPr id="1" name="Shape 4450"/>
        <p:cNvGrpSpPr/>
        <p:nvPr/>
      </p:nvGrpSpPr>
      <p:grpSpPr>
        <a:xfrm>
          <a:off x="0" y="0"/>
          <a:ext cx="0" cy="0"/>
          <a:chOff x="0" y="0"/>
          <a:chExt cx="0" cy="0"/>
        </a:xfrm>
      </p:grpSpPr>
      <p:pic>
        <p:nvPicPr>
          <p:cNvPr id="4451" name="Google Shape;4451;p165" descr="A person in a blue shirt&#10;&#10;Description generated with high confidence"/>
          <p:cNvPicPr preferRelativeResize="0"/>
          <p:nvPr/>
        </p:nvPicPr>
        <p:blipFill rotWithShape="1">
          <a:blip r:embed="rId2">
            <a:alphaModFix/>
          </a:blip>
          <a:srcRect/>
          <a:stretch/>
        </p:blipFill>
        <p:spPr>
          <a:xfrm>
            <a:off x="0" y="0"/>
            <a:ext cx="12190265" cy="6857023"/>
          </a:xfrm>
          <a:prstGeom prst="rect">
            <a:avLst/>
          </a:prstGeom>
          <a:noFill/>
          <a:ln>
            <a:noFill/>
          </a:ln>
        </p:spPr>
      </p:pic>
      <p:sp>
        <p:nvSpPr>
          <p:cNvPr id="4452" name="Google Shape;4452;p165"/>
          <p:cNvSpPr txBox="1">
            <a:spLocks noGrp="1"/>
          </p:cNvSpPr>
          <p:nvPr>
            <p:ph type="title"/>
          </p:nvPr>
        </p:nvSpPr>
        <p:spPr>
          <a:xfrm>
            <a:off x="426425" y="1184318"/>
            <a:ext cx="7477800" cy="3534900"/>
          </a:xfrm>
          <a:prstGeom prst="rect">
            <a:avLst/>
          </a:prstGeom>
          <a:noFill/>
          <a:ln>
            <a:noFill/>
          </a:ln>
        </p:spPr>
        <p:txBody>
          <a:bodyPr spcFirstLastPara="1" wrap="square" lIns="0" tIns="0" rIns="0" bIns="0" anchor="t" anchorCtr="0"/>
          <a:lstStyle>
            <a:lvl1pPr lvl="0" algn="l" rtl="0">
              <a:lnSpc>
                <a:spcPct val="90000"/>
              </a:lnSpc>
              <a:spcBef>
                <a:spcPts val="0"/>
              </a:spcBef>
              <a:spcAft>
                <a:spcPts val="0"/>
              </a:spcAft>
              <a:buClr>
                <a:srgbClr val="000000"/>
              </a:buClr>
              <a:buSzPts val="5300"/>
              <a:buFont typeface="Quattrocento Sans"/>
              <a:buNone/>
              <a:defRPr sz="5300">
                <a:solidFill>
                  <a:srgbClr val="000000"/>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matchingName="Thank you white">
  <p:cSld name="Thank you white">
    <p:spTree>
      <p:nvGrpSpPr>
        <p:cNvPr id="1" name="Shape 4453"/>
        <p:cNvGrpSpPr/>
        <p:nvPr/>
      </p:nvGrpSpPr>
      <p:grpSpPr>
        <a:xfrm>
          <a:off x="0" y="0"/>
          <a:ext cx="0" cy="0"/>
          <a:chOff x="0" y="0"/>
          <a:chExt cx="0" cy="0"/>
        </a:xfrm>
      </p:grpSpPr>
      <p:sp>
        <p:nvSpPr>
          <p:cNvPr id="4454" name="Google Shape;4454;p166"/>
          <p:cNvSpPr txBox="1">
            <a:spLocks noGrp="1"/>
          </p:cNvSpPr>
          <p:nvPr>
            <p:ph type="title"/>
          </p:nvPr>
        </p:nvSpPr>
        <p:spPr>
          <a:xfrm>
            <a:off x="426424" y="1829711"/>
            <a:ext cx="7477800" cy="1473300"/>
          </a:xfrm>
          <a:prstGeom prst="rect">
            <a:avLst/>
          </a:prstGeom>
          <a:noFill/>
          <a:ln>
            <a:noFill/>
          </a:ln>
        </p:spPr>
        <p:txBody>
          <a:bodyPr spcFirstLastPara="1" wrap="square" lIns="0" tIns="0" rIns="0" bIns="0" anchor="t" anchorCtr="0"/>
          <a:lstStyle>
            <a:lvl1pPr lvl="0" algn="l" rtl="0">
              <a:lnSpc>
                <a:spcPct val="100000"/>
              </a:lnSpc>
              <a:spcBef>
                <a:spcPts val="0"/>
              </a:spcBef>
              <a:spcAft>
                <a:spcPts val="0"/>
              </a:spcAft>
              <a:buClr>
                <a:schemeClr val="dk1"/>
              </a:buClr>
              <a:buSzPts val="2500"/>
              <a:buFont typeface="Quattrocento Sans"/>
              <a:buNone/>
              <a:defRPr sz="2500">
                <a:solidFill>
                  <a:schemeClr val="dk1"/>
                </a:solidFill>
              </a:defRPr>
            </a:lvl1pPr>
            <a:lvl2pPr lvl="1" rtl="0">
              <a:spcBef>
                <a:spcPts val="130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455" name="Google Shape;4455;p166"/>
          <p:cNvSpPr txBox="1"/>
          <p:nvPr/>
        </p:nvSpPr>
        <p:spPr>
          <a:xfrm>
            <a:off x="428494" y="6318462"/>
            <a:ext cx="4482000" cy="1056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US" sz="700">
                <a:solidFill>
                  <a:srgbClr val="000000"/>
                </a:solidFill>
                <a:latin typeface="Quattrocento Sans"/>
                <a:ea typeface="Quattrocento Sans"/>
                <a:cs typeface="Quattrocento Sans"/>
                <a:sym typeface="Quattrocento Sans"/>
              </a:rPr>
              <a:t>© Copyright Microsoft Corporation. All rights reserved. </a:t>
            </a:r>
            <a:endParaRPr sz="1400"/>
          </a:p>
        </p:txBody>
      </p:sp>
      <p:pic>
        <p:nvPicPr>
          <p:cNvPr id="4456" name="Google Shape;4456;p166"/>
          <p:cNvPicPr preferRelativeResize="0"/>
          <p:nvPr/>
        </p:nvPicPr>
        <p:blipFill rotWithShape="1">
          <a:blip r:embed="rId2">
            <a:alphaModFix/>
          </a:blip>
          <a:srcRect/>
          <a:stretch/>
        </p:blipFill>
        <p:spPr>
          <a:xfrm>
            <a:off x="429544" y="437137"/>
            <a:ext cx="896425" cy="190191"/>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Layouts/slideLayout158.xml><?xml version="1.0" encoding="utf-8"?>
<p:sldLayout xmlns:a="http://schemas.openxmlformats.org/drawingml/2006/main" xmlns:r="http://schemas.openxmlformats.org/officeDocument/2006/relationships" xmlns:p="http://schemas.openxmlformats.org/presentationml/2006/main" matchingName="Thank you blue">
  <p:cSld name="Thank you blue">
    <p:bg>
      <p:bgPr>
        <a:solidFill>
          <a:schemeClr val="dk2"/>
        </a:solidFill>
        <a:effectLst/>
      </p:bgPr>
    </p:bg>
    <p:spTree>
      <p:nvGrpSpPr>
        <p:cNvPr id="1" name="Shape 4457"/>
        <p:cNvGrpSpPr/>
        <p:nvPr/>
      </p:nvGrpSpPr>
      <p:grpSpPr>
        <a:xfrm>
          <a:off x="0" y="0"/>
          <a:ext cx="0" cy="0"/>
          <a:chOff x="0" y="0"/>
          <a:chExt cx="0" cy="0"/>
        </a:xfrm>
      </p:grpSpPr>
      <p:sp>
        <p:nvSpPr>
          <p:cNvPr id="4458" name="Google Shape;4458;p167"/>
          <p:cNvSpPr txBox="1">
            <a:spLocks noGrp="1"/>
          </p:cNvSpPr>
          <p:nvPr>
            <p:ph type="title"/>
          </p:nvPr>
        </p:nvSpPr>
        <p:spPr>
          <a:xfrm>
            <a:off x="426425" y="1829711"/>
            <a:ext cx="7477800" cy="1473300"/>
          </a:xfrm>
          <a:prstGeom prst="rect">
            <a:avLst/>
          </a:prstGeom>
          <a:noFill/>
          <a:ln>
            <a:noFill/>
          </a:ln>
        </p:spPr>
        <p:txBody>
          <a:bodyPr spcFirstLastPara="1" wrap="square" lIns="0" tIns="0" rIns="0" bIns="0" anchor="t" anchorCtr="0"/>
          <a:lstStyle>
            <a:lvl1pPr lvl="0" algn="l" rtl="0">
              <a:lnSpc>
                <a:spcPct val="100000"/>
              </a:lnSpc>
              <a:spcBef>
                <a:spcPts val="0"/>
              </a:spcBef>
              <a:spcAft>
                <a:spcPts val="0"/>
              </a:spcAft>
              <a:buClr>
                <a:schemeClr val="lt1"/>
              </a:buClr>
              <a:buSzPts val="2500"/>
              <a:buFont typeface="Quattrocento Sans"/>
              <a:buNone/>
              <a:defRPr sz="2500">
                <a:solidFill>
                  <a:schemeClr val="lt1"/>
                </a:solidFill>
              </a:defRPr>
            </a:lvl1pPr>
            <a:lvl2pPr lvl="1" rtl="0">
              <a:spcBef>
                <a:spcPts val="130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459" name="Google Shape;4459;p167"/>
          <p:cNvSpPr txBox="1"/>
          <p:nvPr/>
        </p:nvSpPr>
        <p:spPr>
          <a:xfrm>
            <a:off x="428494" y="6318462"/>
            <a:ext cx="4482000" cy="1056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US" sz="700">
                <a:solidFill>
                  <a:schemeClr val="dk2"/>
                </a:solidFill>
                <a:latin typeface="Quattrocento Sans"/>
                <a:ea typeface="Quattrocento Sans"/>
                <a:cs typeface="Quattrocento Sans"/>
                <a:sym typeface="Quattrocento Sans"/>
              </a:rPr>
              <a:t>© Copyright Microsoft Corporation. All rights reserved. </a:t>
            </a:r>
            <a:endParaRPr sz="1400"/>
          </a:p>
        </p:txBody>
      </p:sp>
      <p:pic>
        <p:nvPicPr>
          <p:cNvPr id="4460" name="Google Shape;4460;p167"/>
          <p:cNvPicPr preferRelativeResize="0"/>
          <p:nvPr/>
        </p:nvPicPr>
        <p:blipFill rotWithShape="1">
          <a:blip r:embed="rId2">
            <a:alphaModFix/>
          </a:blip>
          <a:srcRect/>
          <a:stretch/>
        </p:blipFill>
        <p:spPr>
          <a:xfrm>
            <a:off x="428681" y="437140"/>
            <a:ext cx="896425" cy="19114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93"/>
        <p:cNvGrpSpPr/>
        <p:nvPr/>
      </p:nvGrpSpPr>
      <p:grpSpPr>
        <a:xfrm>
          <a:off x="0" y="0"/>
          <a:ext cx="0" cy="0"/>
          <a:chOff x="0" y="0"/>
          <a:chExt cx="0" cy="0"/>
        </a:xfrm>
      </p:grpSpPr>
      <p:sp>
        <p:nvSpPr>
          <p:cNvPr id="94" name="Google Shape;94;p18"/>
          <p:cNvSpPr txBox="1">
            <a:spLocks noGrp="1"/>
          </p:cNvSpPr>
          <p:nvPr>
            <p:ph type="title"/>
          </p:nvPr>
        </p:nvSpPr>
        <p:spPr>
          <a:xfrm>
            <a:off x="426425" y="1202871"/>
            <a:ext cx="3632388" cy="1172553"/>
          </a:xfrm>
          <a:prstGeom prst="rect">
            <a:avLst/>
          </a:prstGeom>
          <a:noFill/>
          <a:ln>
            <a:noFill/>
          </a:ln>
        </p:spPr>
        <p:txBody>
          <a:bodyPr spcFirstLastPara="1" wrap="square" lIns="0" tIns="0" rIns="0" bIns="0" anchor="t" anchorCtr="0"/>
          <a:lstStyle>
            <a:lvl1pPr lvl="0" algn="l">
              <a:lnSpc>
                <a:spcPct val="90000"/>
              </a:lnSpc>
              <a:spcBef>
                <a:spcPts val="0"/>
              </a:spcBef>
              <a:spcAft>
                <a:spcPts val="0"/>
              </a:spcAft>
              <a:buClr>
                <a:srgbClr val="000000"/>
              </a:buClr>
              <a:buSzPts val="1961"/>
              <a:buFont typeface="Quattrocento Sans"/>
              <a:buNone/>
              <a:defRPr sz="1961">
                <a:solidFill>
                  <a:srgbClr val="000000"/>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5" name="Google Shape;95;p18"/>
          <p:cNvSpPr txBox="1">
            <a:spLocks noGrp="1"/>
          </p:cNvSpPr>
          <p:nvPr>
            <p:ph type="body" idx="1"/>
          </p:nvPr>
        </p:nvSpPr>
        <p:spPr>
          <a:xfrm>
            <a:off x="6212722" y="1202872"/>
            <a:ext cx="3618382" cy="3289228"/>
          </a:xfrm>
          <a:prstGeom prst="rect">
            <a:avLst/>
          </a:prstGeom>
          <a:noFill/>
          <a:ln>
            <a:noFill/>
          </a:ln>
        </p:spPr>
        <p:txBody>
          <a:bodyPr spcFirstLastPara="1" wrap="square" lIns="0" tIns="0" rIns="0" bIns="0" anchor="t" anchorCtr="0"/>
          <a:lstStyle>
            <a:lvl1pPr marL="457200" marR="0" lvl="0" indent="-228600" algn="l">
              <a:lnSpc>
                <a:spcPct val="100000"/>
              </a:lnSpc>
              <a:spcBef>
                <a:spcPts val="0"/>
              </a:spcBef>
              <a:spcAft>
                <a:spcPts val="0"/>
              </a:spcAft>
              <a:buClr>
                <a:schemeClr val="dk1"/>
              </a:buClr>
              <a:buSzPts val="1765"/>
              <a:buFont typeface="Noto Sans Symbols"/>
              <a:buNone/>
              <a:defRPr sz="1961">
                <a:solidFill>
                  <a:schemeClr val="dk1"/>
                </a:solidFill>
                <a:latin typeface="Quattrocento Sans"/>
                <a:ea typeface="Quattrocento Sans"/>
                <a:cs typeface="Quattrocento Sans"/>
                <a:sym typeface="Quattrocento Sans"/>
              </a:defRPr>
            </a:lvl1pPr>
            <a:lvl2pPr marL="914400" lvl="1" indent="-228600" algn="l">
              <a:lnSpc>
                <a:spcPct val="90000"/>
              </a:lnSpc>
              <a:spcBef>
                <a:spcPts val="490"/>
              </a:spcBef>
              <a:spcAft>
                <a:spcPts val="0"/>
              </a:spcAft>
              <a:buClr>
                <a:srgbClr val="000000"/>
              </a:buClr>
              <a:buSzPts val="1589"/>
              <a:buNone/>
              <a:defRPr sz="1765"/>
            </a:lvl2pPr>
            <a:lvl3pPr marL="1371600" lvl="2" indent="-228600" algn="l">
              <a:lnSpc>
                <a:spcPct val="90000"/>
              </a:lnSpc>
              <a:spcBef>
                <a:spcPts val="0"/>
              </a:spcBef>
              <a:spcAft>
                <a:spcPts val="0"/>
              </a:spcAft>
              <a:buClr>
                <a:srgbClr val="000000"/>
              </a:buClr>
              <a:buSzPts val="1589"/>
              <a:buNone/>
              <a:defRPr sz="1765"/>
            </a:lvl3pPr>
            <a:lvl4pPr marL="1828800" lvl="3" indent="-228600" algn="l">
              <a:lnSpc>
                <a:spcPct val="90000"/>
              </a:lnSpc>
              <a:spcBef>
                <a:spcPts val="0"/>
              </a:spcBef>
              <a:spcAft>
                <a:spcPts val="0"/>
              </a:spcAft>
              <a:buClr>
                <a:srgbClr val="000000"/>
              </a:buClr>
              <a:buSzPts val="1589"/>
              <a:buNone/>
              <a:defRPr sz="1765"/>
            </a:lvl4pPr>
            <a:lvl5pPr marL="2286000" lvl="4" indent="-228600" algn="l">
              <a:lnSpc>
                <a:spcPct val="90000"/>
              </a:lnSpc>
              <a:spcBef>
                <a:spcPts val="0"/>
              </a:spcBef>
              <a:spcAft>
                <a:spcPts val="0"/>
              </a:spcAft>
              <a:buClr>
                <a:srgbClr val="000000"/>
              </a:buClr>
              <a:buSzPts val="1589"/>
              <a:buNone/>
              <a:defRPr sz="1765"/>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mp; body slide">
  <p:cSld name="Title &amp; body slide">
    <p:spTree>
      <p:nvGrpSpPr>
        <p:cNvPr id="1" name="Shape 96"/>
        <p:cNvGrpSpPr/>
        <p:nvPr/>
      </p:nvGrpSpPr>
      <p:grpSpPr>
        <a:xfrm>
          <a:off x="0" y="0"/>
          <a:ext cx="0" cy="0"/>
          <a:chOff x="0" y="0"/>
          <a:chExt cx="0" cy="0"/>
        </a:xfrm>
      </p:grpSpPr>
      <p:sp>
        <p:nvSpPr>
          <p:cNvPr id="97" name="Google Shape;97;p19"/>
          <p:cNvSpPr txBox="1">
            <a:spLocks noGrp="1"/>
          </p:cNvSpPr>
          <p:nvPr>
            <p:ph type="body" idx="1"/>
          </p:nvPr>
        </p:nvSpPr>
        <p:spPr>
          <a:xfrm>
            <a:off x="437318" y="2139702"/>
            <a:ext cx="11339774" cy="1223171"/>
          </a:xfrm>
          <a:prstGeom prst="rect">
            <a:avLst/>
          </a:prstGeom>
          <a:noFill/>
          <a:ln>
            <a:noFill/>
          </a:ln>
        </p:spPr>
        <p:txBody>
          <a:bodyPr spcFirstLastPara="1" wrap="square" lIns="0" tIns="0" rIns="0" bIns="0" anchor="t" anchorCtr="0"/>
          <a:lstStyle>
            <a:lvl1pPr marL="457200" lvl="0" indent="-228600" algn="l">
              <a:lnSpc>
                <a:spcPct val="90000"/>
              </a:lnSpc>
              <a:spcBef>
                <a:spcPts val="0"/>
              </a:spcBef>
              <a:spcAft>
                <a:spcPts val="0"/>
              </a:spcAft>
              <a:buClr>
                <a:srgbClr val="000000"/>
              </a:buClr>
              <a:buSzPts val="2294"/>
              <a:buNone/>
              <a:defRPr sz="2549" b="0" i="0">
                <a:solidFill>
                  <a:srgbClr val="000000"/>
                </a:solidFill>
                <a:latin typeface="Quattrocento Sans"/>
                <a:ea typeface="Quattrocento Sans"/>
                <a:cs typeface="Quattrocento Sans"/>
                <a:sym typeface="Quattrocento Sans"/>
              </a:defRPr>
            </a:lvl1pPr>
            <a:lvl2pPr marL="914400" lvl="1" indent="-228600" algn="l">
              <a:lnSpc>
                <a:spcPct val="90000"/>
              </a:lnSpc>
              <a:spcBef>
                <a:spcPts val="1274"/>
              </a:spcBef>
              <a:spcAft>
                <a:spcPts val="0"/>
              </a:spcAft>
              <a:buClr>
                <a:srgbClr val="000000"/>
              </a:buClr>
              <a:buSzPts val="1765"/>
              <a:buNone/>
              <a:defRPr sz="1961">
                <a:solidFill>
                  <a:srgbClr val="000000"/>
                </a:solidFill>
              </a:defRPr>
            </a:lvl2pPr>
            <a:lvl3pPr marL="1371600" lvl="2" indent="-228600" algn="l">
              <a:lnSpc>
                <a:spcPct val="90000"/>
              </a:lnSpc>
              <a:spcBef>
                <a:spcPts val="1274"/>
              </a:spcBef>
              <a:spcAft>
                <a:spcPts val="0"/>
              </a:spcAft>
              <a:buClr>
                <a:srgbClr val="000000"/>
              </a:buClr>
              <a:buSzPts val="1765"/>
              <a:buNone/>
              <a:defRPr sz="1961">
                <a:solidFill>
                  <a:srgbClr val="000000"/>
                </a:solidFill>
              </a:defRPr>
            </a:lvl3pPr>
            <a:lvl4pPr marL="1828800" lvl="3" indent="-228600" algn="l">
              <a:lnSpc>
                <a:spcPct val="90000"/>
              </a:lnSpc>
              <a:spcBef>
                <a:spcPts val="1274"/>
              </a:spcBef>
              <a:spcAft>
                <a:spcPts val="0"/>
              </a:spcAft>
              <a:buClr>
                <a:srgbClr val="000000"/>
              </a:buClr>
              <a:buSzPts val="1765"/>
              <a:buNone/>
              <a:defRPr sz="1961"/>
            </a:lvl4pPr>
            <a:lvl5pPr marL="2286000" lvl="4" indent="-228600" algn="l">
              <a:lnSpc>
                <a:spcPct val="90000"/>
              </a:lnSpc>
              <a:spcBef>
                <a:spcPts val="1274"/>
              </a:spcBef>
              <a:spcAft>
                <a:spcPts val="0"/>
              </a:spcAft>
              <a:buClr>
                <a:srgbClr val="000000"/>
              </a:buClr>
              <a:buSzPts val="1411"/>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98" name="Google Shape;98;p19"/>
          <p:cNvSpPr txBox="1">
            <a:spLocks noGrp="1"/>
          </p:cNvSpPr>
          <p:nvPr>
            <p:ph type="title"/>
          </p:nvPr>
        </p:nvSpPr>
        <p:spPr>
          <a:xfrm>
            <a:off x="426424" y="302551"/>
            <a:ext cx="11336039" cy="739343"/>
          </a:xfrm>
          <a:prstGeom prst="rect">
            <a:avLst/>
          </a:prstGeom>
          <a:noFill/>
          <a:ln>
            <a:noFill/>
          </a:ln>
        </p:spPr>
        <p:txBody>
          <a:bodyPr spcFirstLastPara="1" wrap="square" lIns="0" tIns="164575" rIns="0" bIns="0" anchor="t" anchorCtr="0"/>
          <a:lstStyle>
            <a:lvl1pPr lvl="0" algn="l">
              <a:lnSpc>
                <a:spcPct val="90000"/>
              </a:lnSpc>
              <a:spcBef>
                <a:spcPts val="0"/>
              </a:spcBef>
              <a:spcAft>
                <a:spcPts val="0"/>
              </a:spcAft>
              <a:buClr>
                <a:srgbClr val="000000"/>
              </a:buClr>
              <a:buSzPts val="3725"/>
              <a:buFont typeface="Quattrocento Sans"/>
              <a:buNone/>
              <a:defRPr>
                <a:solidFill>
                  <a:srgbClr val="000000"/>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mp; body slide (with bullets)">
  <p:cSld name="Title &amp; body slide (with bullets)">
    <p:spTree>
      <p:nvGrpSpPr>
        <p:cNvPr id="1" name="Shape 99"/>
        <p:cNvGrpSpPr/>
        <p:nvPr/>
      </p:nvGrpSpPr>
      <p:grpSpPr>
        <a:xfrm>
          <a:off x="0" y="0"/>
          <a:ext cx="0" cy="0"/>
          <a:chOff x="0" y="0"/>
          <a:chExt cx="0" cy="0"/>
        </a:xfrm>
      </p:grpSpPr>
      <p:sp>
        <p:nvSpPr>
          <p:cNvPr id="100" name="Google Shape;100;p20"/>
          <p:cNvSpPr txBox="1">
            <a:spLocks noGrp="1"/>
          </p:cNvSpPr>
          <p:nvPr>
            <p:ph type="title"/>
          </p:nvPr>
        </p:nvSpPr>
        <p:spPr>
          <a:xfrm>
            <a:off x="426424" y="302551"/>
            <a:ext cx="11336039" cy="758022"/>
          </a:xfrm>
          <a:prstGeom prst="rect">
            <a:avLst/>
          </a:prstGeom>
          <a:noFill/>
          <a:ln>
            <a:noFill/>
          </a:ln>
        </p:spPr>
        <p:txBody>
          <a:bodyPr spcFirstLastPara="1" wrap="square" lIns="0" tIns="164575" rIns="0" bIns="0" anchor="t" anchorCtr="0"/>
          <a:lstStyle>
            <a:lvl1pPr lvl="0" algn="l">
              <a:lnSpc>
                <a:spcPct val="90000"/>
              </a:lnSpc>
              <a:spcBef>
                <a:spcPts val="0"/>
              </a:spcBef>
              <a:spcAft>
                <a:spcPts val="0"/>
              </a:spcAft>
              <a:buClr>
                <a:srgbClr val="000000"/>
              </a:buClr>
              <a:buSzPts val="3725"/>
              <a:buFont typeface="Quattrocento Sans"/>
              <a:buNone/>
              <a:defRPr>
                <a:solidFill>
                  <a:srgbClr val="000000"/>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1" name="Google Shape;101;p20"/>
          <p:cNvSpPr txBox="1">
            <a:spLocks noGrp="1"/>
          </p:cNvSpPr>
          <p:nvPr>
            <p:ph type="body" idx="1"/>
          </p:nvPr>
        </p:nvSpPr>
        <p:spPr>
          <a:xfrm>
            <a:off x="426423" y="991608"/>
            <a:ext cx="11339774" cy="271592"/>
          </a:xfrm>
          <a:prstGeom prst="rect">
            <a:avLst/>
          </a:prstGeom>
          <a:noFill/>
          <a:ln>
            <a:noFill/>
          </a:ln>
        </p:spPr>
        <p:txBody>
          <a:bodyPr spcFirstLastPara="1" wrap="square" lIns="0" tIns="0" rIns="0" bIns="0" anchor="t" anchorCtr="0"/>
          <a:lstStyle>
            <a:lvl1pPr marL="457200" lvl="0" indent="-228600" algn="l">
              <a:lnSpc>
                <a:spcPct val="90000"/>
              </a:lnSpc>
              <a:spcBef>
                <a:spcPts val="0"/>
              </a:spcBef>
              <a:spcAft>
                <a:spcPts val="0"/>
              </a:spcAft>
              <a:buClr>
                <a:srgbClr val="000000"/>
              </a:buClr>
              <a:buSzPts val="1765"/>
              <a:buNone/>
              <a:defRPr sz="1961" b="0" i="0">
                <a:solidFill>
                  <a:srgbClr val="000000"/>
                </a:solidFill>
                <a:latin typeface="Quattrocento Sans"/>
                <a:ea typeface="Quattrocento Sans"/>
                <a:cs typeface="Quattrocento Sans"/>
                <a:sym typeface="Quattrocento Sans"/>
              </a:defRPr>
            </a:lvl1pPr>
            <a:lvl2pPr marL="914400" lvl="1" indent="-228600" algn="l">
              <a:lnSpc>
                <a:spcPct val="90000"/>
              </a:lnSpc>
              <a:spcBef>
                <a:spcPts val="1274"/>
              </a:spcBef>
              <a:spcAft>
                <a:spcPts val="0"/>
              </a:spcAft>
              <a:buClr>
                <a:schemeClr val="dk2"/>
              </a:buClr>
              <a:buSzPts val="1765"/>
              <a:buNone/>
              <a:defRPr sz="1961">
                <a:solidFill>
                  <a:schemeClr val="dk2"/>
                </a:solidFill>
              </a:defRPr>
            </a:lvl2pPr>
            <a:lvl3pPr marL="1371600" lvl="2" indent="-228600" algn="l">
              <a:lnSpc>
                <a:spcPct val="90000"/>
              </a:lnSpc>
              <a:spcBef>
                <a:spcPts val="1274"/>
              </a:spcBef>
              <a:spcAft>
                <a:spcPts val="0"/>
              </a:spcAft>
              <a:buClr>
                <a:srgbClr val="000000"/>
              </a:buClr>
              <a:buSzPts val="1765"/>
              <a:buNone/>
              <a:defRPr sz="1961"/>
            </a:lvl3pPr>
            <a:lvl4pPr marL="1828800" lvl="3" indent="-228600" algn="l">
              <a:lnSpc>
                <a:spcPct val="90000"/>
              </a:lnSpc>
              <a:spcBef>
                <a:spcPts val="1274"/>
              </a:spcBef>
              <a:spcAft>
                <a:spcPts val="0"/>
              </a:spcAft>
              <a:buClr>
                <a:srgbClr val="000000"/>
              </a:buClr>
              <a:buSzPts val="1765"/>
              <a:buNone/>
              <a:defRPr sz="1961"/>
            </a:lvl4pPr>
            <a:lvl5pPr marL="2286000" lvl="4" indent="-228600" algn="l">
              <a:lnSpc>
                <a:spcPct val="90000"/>
              </a:lnSpc>
              <a:spcBef>
                <a:spcPts val="1274"/>
              </a:spcBef>
              <a:spcAft>
                <a:spcPts val="0"/>
              </a:spcAft>
              <a:buClr>
                <a:srgbClr val="000000"/>
              </a:buClr>
              <a:buSzPts val="1411"/>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102"/>
        <p:cNvGrpSpPr/>
        <p:nvPr/>
      </p:nvGrpSpPr>
      <p:grpSpPr>
        <a:xfrm>
          <a:off x="0" y="0"/>
          <a:ext cx="0" cy="0"/>
          <a:chOff x="0" y="0"/>
          <a:chExt cx="0" cy="0"/>
        </a:xfrm>
      </p:grpSpPr>
      <p:sp>
        <p:nvSpPr>
          <p:cNvPr id="103" name="Google Shape;103;p21"/>
          <p:cNvSpPr txBox="1">
            <a:spLocks noGrp="1"/>
          </p:cNvSpPr>
          <p:nvPr>
            <p:ph type="title"/>
          </p:nvPr>
        </p:nvSpPr>
        <p:spPr>
          <a:xfrm>
            <a:off x="426424" y="302551"/>
            <a:ext cx="11336039" cy="758022"/>
          </a:xfrm>
          <a:prstGeom prst="rect">
            <a:avLst/>
          </a:prstGeom>
          <a:noFill/>
          <a:ln>
            <a:noFill/>
          </a:ln>
        </p:spPr>
        <p:txBody>
          <a:bodyPr spcFirstLastPara="1" wrap="square" lIns="0" tIns="164575" rIns="0" bIns="0" anchor="t" anchorCtr="0"/>
          <a:lstStyle>
            <a:lvl1pPr lvl="0" algn="l">
              <a:lnSpc>
                <a:spcPct val="90000"/>
              </a:lnSpc>
              <a:spcBef>
                <a:spcPts val="0"/>
              </a:spcBef>
              <a:spcAft>
                <a:spcPts val="0"/>
              </a:spcAft>
              <a:buClr>
                <a:srgbClr val="000000"/>
              </a:buClr>
              <a:buSzPts val="3725"/>
              <a:buFont typeface="Quattrocento Sans"/>
              <a:buNone/>
              <a:defRPr>
                <a:solidFill>
                  <a:srgbClr val="000000"/>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Visual Studio Live! Washington, D.C." type="obj">
  <p:cSld name="OBJECT">
    <p:spTree>
      <p:nvGrpSpPr>
        <p:cNvPr id="1" name="Shape 19"/>
        <p:cNvGrpSpPr/>
        <p:nvPr/>
      </p:nvGrpSpPr>
      <p:grpSpPr>
        <a:xfrm>
          <a:off x="0" y="0"/>
          <a:ext cx="0" cy="0"/>
          <a:chOff x="0" y="0"/>
          <a:chExt cx="0" cy="0"/>
        </a:xfrm>
      </p:grpSpPr>
      <p:sp>
        <p:nvSpPr>
          <p:cNvPr id="20" name="Google Shape;20;p3"/>
          <p:cNvSpPr txBox="1">
            <a:spLocks noGrp="1"/>
          </p:cNvSpPr>
          <p:nvPr>
            <p:ph type="title"/>
          </p:nvPr>
        </p:nvSpPr>
        <p:spPr>
          <a:xfrm>
            <a:off x="609600" y="274639"/>
            <a:ext cx="10972800" cy="1143000"/>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solidFill>
                  <a:srgbClr val="00206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3"/>
          <p:cNvSpPr txBox="1">
            <a:spLocks noGrp="1"/>
          </p:cNvSpPr>
          <p:nvPr>
            <p:ph type="body" idx="1"/>
          </p:nvPr>
        </p:nvSpPr>
        <p:spPr>
          <a:xfrm>
            <a:off x="609600" y="1600201"/>
            <a:ext cx="10972800" cy="4525963"/>
          </a:xfrm>
          <a:prstGeom prst="rect">
            <a:avLst/>
          </a:prstGeom>
          <a:noFill/>
          <a:ln>
            <a:noFill/>
          </a:ln>
        </p:spPr>
        <p:txBody>
          <a:bodyPr spcFirstLastPara="1" wrap="square" lIns="91425" tIns="45700" rIns="91425" bIns="45700" anchor="t" anchorCtr="0"/>
          <a:lstStyle>
            <a:lvl1pPr marL="457200" lvl="0" indent="-342900" algn="l">
              <a:spcBef>
                <a:spcPts val="360"/>
              </a:spcBef>
              <a:spcAft>
                <a:spcPts val="0"/>
              </a:spcAft>
              <a:buSzPts val="1800"/>
              <a:buChar char="•"/>
              <a:defRPr/>
            </a:lvl1pPr>
            <a:lvl2pPr marL="914400" lvl="1" indent="-342900" algn="l">
              <a:spcBef>
                <a:spcPts val="360"/>
              </a:spcBef>
              <a:spcAft>
                <a:spcPts val="0"/>
              </a:spcAft>
              <a:buSzPts val="1800"/>
              <a:buChar char="–"/>
              <a:defRPr/>
            </a:lvl2pPr>
            <a:lvl3pPr marL="1371600" lvl="2" indent="-342900" algn="l">
              <a:spcBef>
                <a:spcPts val="360"/>
              </a:spcBef>
              <a:spcAft>
                <a:spcPts val="0"/>
              </a:spcAft>
              <a:buSzPts val="1800"/>
              <a:buChar char="•"/>
              <a:defRPr/>
            </a:lvl3pPr>
            <a:lvl4pPr marL="1828800" lvl="3" indent="-342900" algn="l">
              <a:spcBef>
                <a:spcPts val="360"/>
              </a:spcBef>
              <a:spcAft>
                <a:spcPts val="0"/>
              </a:spcAft>
              <a:buSzPts val="1800"/>
              <a:buChar char="–"/>
              <a:defRPr/>
            </a:lvl4pPr>
            <a:lvl5pPr marL="2286000" lvl="4" indent="-342900" algn="l">
              <a:spcBef>
                <a:spcPts val="360"/>
              </a:spcBef>
              <a:spcAft>
                <a:spcPts val="0"/>
              </a:spcAft>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2" name="Google Shape;22;p3"/>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3"/>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Photo layout 2">
  <p:cSld name="Photo layout 2">
    <p:spTree>
      <p:nvGrpSpPr>
        <p:cNvPr id="1" name="Shape 104"/>
        <p:cNvGrpSpPr/>
        <p:nvPr/>
      </p:nvGrpSpPr>
      <p:grpSpPr>
        <a:xfrm>
          <a:off x="0" y="0"/>
          <a:ext cx="0" cy="0"/>
          <a:chOff x="0" y="0"/>
          <a:chExt cx="0" cy="0"/>
        </a:xfrm>
      </p:grpSpPr>
      <p:sp>
        <p:nvSpPr>
          <p:cNvPr id="105" name="Google Shape;105;p22"/>
          <p:cNvSpPr>
            <a:spLocks noGrp="1"/>
          </p:cNvSpPr>
          <p:nvPr>
            <p:ph type="pic" idx="2"/>
          </p:nvPr>
        </p:nvSpPr>
        <p:spPr>
          <a:xfrm>
            <a:off x="426424" y="2135537"/>
            <a:ext cx="3632388" cy="2583813"/>
          </a:xfrm>
          <a:prstGeom prst="rect">
            <a:avLst/>
          </a:prstGeom>
          <a:blipFill rotWithShape="1">
            <a:blip r:embed="rId2">
              <a:alphaModFix/>
            </a:blip>
            <a:stretch>
              <a:fillRect/>
            </a:stretch>
          </a:blipFill>
          <a:ln>
            <a:noFill/>
          </a:ln>
        </p:spPr>
        <p:txBody>
          <a:bodyPr spcFirstLastPara="1" wrap="square" lIns="0" tIns="0" rIns="0" bIns="0" anchor="ctr" anchorCtr="0"/>
          <a:lstStyle>
            <a:lvl1pPr marR="0" lvl="0" algn="ctr" rtl="0">
              <a:lnSpc>
                <a:spcPct val="90000"/>
              </a:lnSpc>
              <a:spcBef>
                <a:spcPts val="0"/>
              </a:spcBef>
              <a:spcAft>
                <a:spcPts val="0"/>
              </a:spcAft>
              <a:buClr>
                <a:schemeClr val="lt2"/>
              </a:buClr>
              <a:buSzPts val="1765"/>
              <a:buFont typeface="Noto Sans Symbols"/>
              <a:buNone/>
              <a:defRPr sz="1961" b="0" i="0" u="none" strike="noStrike" cap="none">
                <a:solidFill>
                  <a:schemeClr val="lt2"/>
                </a:solidFill>
                <a:latin typeface="Quattrocento Sans"/>
                <a:ea typeface="Quattrocento Sans"/>
                <a:cs typeface="Quattrocento Sans"/>
                <a:sym typeface="Quattrocento Sans"/>
              </a:defRPr>
            </a:lvl1pPr>
            <a:lvl2pPr marR="0" lvl="1" algn="l" rtl="0">
              <a:lnSpc>
                <a:spcPct val="90000"/>
              </a:lnSpc>
              <a:spcBef>
                <a:spcPts val="0"/>
              </a:spcBef>
              <a:spcAft>
                <a:spcPts val="0"/>
              </a:spcAft>
              <a:buClr>
                <a:srgbClr val="000000"/>
              </a:buClr>
              <a:buSzPts val="1765"/>
              <a:buFont typeface="Noto Sans Symbols"/>
              <a:buNone/>
              <a:defRPr sz="1961" b="0" i="0" u="none" strike="noStrike" cap="none">
                <a:solidFill>
                  <a:srgbClr val="000000"/>
                </a:solidFill>
                <a:latin typeface="Quattrocento Sans"/>
                <a:ea typeface="Quattrocento Sans"/>
                <a:cs typeface="Quattrocento Sans"/>
                <a:sym typeface="Quattrocento Sans"/>
              </a:defRPr>
            </a:lvl2pPr>
            <a:lvl3pPr marR="0" lvl="2" algn="l" rtl="0">
              <a:lnSpc>
                <a:spcPct val="90000"/>
              </a:lnSpc>
              <a:spcBef>
                <a:spcPts val="0"/>
              </a:spcBef>
              <a:spcAft>
                <a:spcPts val="0"/>
              </a:spcAft>
              <a:buClr>
                <a:srgbClr val="000000"/>
              </a:buClr>
              <a:buSzPts val="1411"/>
              <a:buFont typeface="Noto Sans Symbols"/>
              <a:buNone/>
              <a:defRPr sz="1568" b="0" i="0" u="none" strike="noStrike" cap="none">
                <a:solidFill>
                  <a:srgbClr val="000000"/>
                </a:solidFill>
                <a:latin typeface="Quattrocento Sans"/>
                <a:ea typeface="Quattrocento Sans"/>
                <a:cs typeface="Quattrocento Sans"/>
                <a:sym typeface="Quattrocento Sans"/>
              </a:defRPr>
            </a:lvl3pPr>
            <a:lvl4pPr marR="0" lvl="3" algn="l" rtl="0">
              <a:lnSpc>
                <a:spcPct val="90000"/>
              </a:lnSpc>
              <a:spcBef>
                <a:spcPts val="0"/>
              </a:spcBef>
              <a:spcAft>
                <a:spcPts val="0"/>
              </a:spcAft>
              <a:buClr>
                <a:srgbClr val="000000"/>
              </a:buClr>
              <a:buSzPts val="1411"/>
              <a:buFont typeface="Noto Sans Symbols"/>
              <a:buNone/>
              <a:defRPr sz="1568" b="0" i="0" u="none" strike="noStrike" cap="none">
                <a:solidFill>
                  <a:srgbClr val="000000"/>
                </a:solidFill>
                <a:latin typeface="Quattrocento Sans"/>
                <a:ea typeface="Quattrocento Sans"/>
                <a:cs typeface="Quattrocento Sans"/>
                <a:sym typeface="Quattrocento Sans"/>
              </a:defRPr>
            </a:lvl4pPr>
            <a:lvl5pPr marR="0" lvl="4" algn="l" rtl="0">
              <a:lnSpc>
                <a:spcPct val="90000"/>
              </a:lnSpc>
              <a:spcBef>
                <a:spcPts val="0"/>
              </a:spcBef>
              <a:spcAft>
                <a:spcPts val="0"/>
              </a:spcAft>
              <a:buClr>
                <a:srgbClr val="000000"/>
              </a:buClr>
              <a:buSzPts val="1411"/>
              <a:buFont typeface="Noto Sans Symbols"/>
              <a:buNone/>
              <a:defRPr sz="1568" b="0" i="0" u="none" strike="noStrike" cap="none">
                <a:solidFill>
                  <a:srgbClr val="000000"/>
                </a:solidFill>
                <a:latin typeface="Quattrocento Sans"/>
                <a:ea typeface="Quattrocento Sans"/>
                <a:cs typeface="Quattrocento Sans"/>
                <a:sym typeface="Quattrocento Sans"/>
              </a:defRPr>
            </a:lvl5pPr>
            <a:lvl6pPr marR="0" lvl="5" algn="l" rtl="0">
              <a:spcBef>
                <a:spcPts val="392"/>
              </a:spcBef>
              <a:spcAft>
                <a:spcPts val="0"/>
              </a:spcAft>
              <a:buClr>
                <a:schemeClr val="dk1"/>
              </a:buClr>
              <a:buSzPts val="1961"/>
              <a:buFont typeface="Arial"/>
              <a:buChar char="•"/>
              <a:defRPr sz="1961" b="0" i="0" u="none" strike="noStrike" cap="none">
                <a:solidFill>
                  <a:schemeClr val="dk1"/>
                </a:solidFill>
                <a:latin typeface="Quattrocento Sans"/>
                <a:ea typeface="Quattrocento Sans"/>
                <a:cs typeface="Quattrocento Sans"/>
                <a:sym typeface="Quattrocento Sans"/>
              </a:defRPr>
            </a:lvl6pPr>
            <a:lvl7pPr marR="0" lvl="6" algn="l" rtl="0">
              <a:spcBef>
                <a:spcPts val="392"/>
              </a:spcBef>
              <a:spcAft>
                <a:spcPts val="0"/>
              </a:spcAft>
              <a:buClr>
                <a:schemeClr val="dk1"/>
              </a:buClr>
              <a:buSzPts val="1961"/>
              <a:buFont typeface="Arial"/>
              <a:buChar char="•"/>
              <a:defRPr sz="1961" b="0" i="0" u="none" strike="noStrike" cap="none">
                <a:solidFill>
                  <a:schemeClr val="dk1"/>
                </a:solidFill>
                <a:latin typeface="Quattrocento Sans"/>
                <a:ea typeface="Quattrocento Sans"/>
                <a:cs typeface="Quattrocento Sans"/>
                <a:sym typeface="Quattrocento Sans"/>
              </a:defRPr>
            </a:lvl7pPr>
            <a:lvl8pPr marR="0" lvl="7" algn="l" rtl="0">
              <a:spcBef>
                <a:spcPts val="392"/>
              </a:spcBef>
              <a:spcAft>
                <a:spcPts val="0"/>
              </a:spcAft>
              <a:buClr>
                <a:schemeClr val="dk1"/>
              </a:buClr>
              <a:buSzPts val="1961"/>
              <a:buFont typeface="Arial"/>
              <a:buChar char="•"/>
              <a:defRPr sz="1961" b="0" i="0" u="none" strike="noStrike" cap="none">
                <a:solidFill>
                  <a:schemeClr val="dk1"/>
                </a:solidFill>
                <a:latin typeface="Quattrocento Sans"/>
                <a:ea typeface="Quattrocento Sans"/>
                <a:cs typeface="Quattrocento Sans"/>
                <a:sym typeface="Quattrocento Sans"/>
              </a:defRPr>
            </a:lvl8pPr>
            <a:lvl9pPr marR="0" lvl="8" algn="l" rtl="0">
              <a:spcBef>
                <a:spcPts val="392"/>
              </a:spcBef>
              <a:spcAft>
                <a:spcPts val="0"/>
              </a:spcAft>
              <a:buClr>
                <a:schemeClr val="dk1"/>
              </a:buClr>
              <a:buSzPts val="1961"/>
              <a:buFont typeface="Arial"/>
              <a:buChar char="•"/>
              <a:defRPr sz="1961" b="0" i="0" u="none" strike="noStrike" cap="none">
                <a:solidFill>
                  <a:schemeClr val="dk1"/>
                </a:solidFill>
                <a:latin typeface="Quattrocento Sans"/>
                <a:ea typeface="Quattrocento Sans"/>
                <a:cs typeface="Quattrocento Sans"/>
                <a:sym typeface="Quattrocento Sans"/>
              </a:defRPr>
            </a:lvl9pPr>
          </a:lstStyle>
          <a:p>
            <a:endParaRPr/>
          </a:p>
        </p:txBody>
      </p:sp>
      <p:sp>
        <p:nvSpPr>
          <p:cNvPr id="106" name="Google Shape;106;p22"/>
          <p:cNvSpPr>
            <a:spLocks noGrp="1"/>
          </p:cNvSpPr>
          <p:nvPr>
            <p:ph type="pic" idx="3"/>
          </p:nvPr>
        </p:nvSpPr>
        <p:spPr>
          <a:xfrm>
            <a:off x="4281364" y="2135537"/>
            <a:ext cx="3623050" cy="2583813"/>
          </a:xfrm>
          <a:prstGeom prst="rect">
            <a:avLst/>
          </a:prstGeom>
          <a:blipFill rotWithShape="1">
            <a:blip r:embed="rId3">
              <a:alphaModFix/>
            </a:blip>
            <a:stretch>
              <a:fillRect/>
            </a:stretch>
          </a:blipFill>
          <a:ln>
            <a:noFill/>
          </a:ln>
        </p:spPr>
        <p:txBody>
          <a:bodyPr spcFirstLastPara="1" wrap="square" lIns="0" tIns="0" rIns="0" bIns="0" anchor="ctr" anchorCtr="0"/>
          <a:lstStyle>
            <a:lvl1pPr marR="0" lvl="0" algn="ctr" rtl="0">
              <a:lnSpc>
                <a:spcPct val="90000"/>
              </a:lnSpc>
              <a:spcBef>
                <a:spcPts val="0"/>
              </a:spcBef>
              <a:spcAft>
                <a:spcPts val="0"/>
              </a:spcAft>
              <a:buClr>
                <a:schemeClr val="lt2"/>
              </a:buClr>
              <a:buSzPts val="1765"/>
              <a:buFont typeface="Noto Sans Symbols"/>
              <a:buNone/>
              <a:defRPr sz="1961" b="0" i="0" u="none" strike="noStrike" cap="none">
                <a:solidFill>
                  <a:schemeClr val="lt2"/>
                </a:solidFill>
                <a:latin typeface="Quattrocento Sans"/>
                <a:ea typeface="Quattrocento Sans"/>
                <a:cs typeface="Quattrocento Sans"/>
                <a:sym typeface="Quattrocento Sans"/>
              </a:defRPr>
            </a:lvl1pPr>
            <a:lvl2pPr marR="0" lvl="1" algn="l" rtl="0">
              <a:lnSpc>
                <a:spcPct val="90000"/>
              </a:lnSpc>
              <a:spcBef>
                <a:spcPts val="0"/>
              </a:spcBef>
              <a:spcAft>
                <a:spcPts val="0"/>
              </a:spcAft>
              <a:buClr>
                <a:srgbClr val="000000"/>
              </a:buClr>
              <a:buSzPts val="1765"/>
              <a:buFont typeface="Noto Sans Symbols"/>
              <a:buNone/>
              <a:defRPr sz="1961" b="0" i="0" u="none" strike="noStrike" cap="none">
                <a:solidFill>
                  <a:srgbClr val="000000"/>
                </a:solidFill>
                <a:latin typeface="Quattrocento Sans"/>
                <a:ea typeface="Quattrocento Sans"/>
                <a:cs typeface="Quattrocento Sans"/>
                <a:sym typeface="Quattrocento Sans"/>
              </a:defRPr>
            </a:lvl2pPr>
            <a:lvl3pPr marR="0" lvl="2" algn="l" rtl="0">
              <a:lnSpc>
                <a:spcPct val="90000"/>
              </a:lnSpc>
              <a:spcBef>
                <a:spcPts val="0"/>
              </a:spcBef>
              <a:spcAft>
                <a:spcPts val="0"/>
              </a:spcAft>
              <a:buClr>
                <a:srgbClr val="000000"/>
              </a:buClr>
              <a:buSzPts val="1411"/>
              <a:buFont typeface="Noto Sans Symbols"/>
              <a:buNone/>
              <a:defRPr sz="1568" b="0" i="0" u="none" strike="noStrike" cap="none">
                <a:solidFill>
                  <a:srgbClr val="000000"/>
                </a:solidFill>
                <a:latin typeface="Quattrocento Sans"/>
                <a:ea typeface="Quattrocento Sans"/>
                <a:cs typeface="Quattrocento Sans"/>
                <a:sym typeface="Quattrocento Sans"/>
              </a:defRPr>
            </a:lvl3pPr>
            <a:lvl4pPr marR="0" lvl="3" algn="l" rtl="0">
              <a:lnSpc>
                <a:spcPct val="90000"/>
              </a:lnSpc>
              <a:spcBef>
                <a:spcPts val="0"/>
              </a:spcBef>
              <a:spcAft>
                <a:spcPts val="0"/>
              </a:spcAft>
              <a:buClr>
                <a:srgbClr val="000000"/>
              </a:buClr>
              <a:buSzPts val="1411"/>
              <a:buFont typeface="Noto Sans Symbols"/>
              <a:buNone/>
              <a:defRPr sz="1568" b="0" i="0" u="none" strike="noStrike" cap="none">
                <a:solidFill>
                  <a:srgbClr val="000000"/>
                </a:solidFill>
                <a:latin typeface="Quattrocento Sans"/>
                <a:ea typeface="Quattrocento Sans"/>
                <a:cs typeface="Quattrocento Sans"/>
                <a:sym typeface="Quattrocento Sans"/>
              </a:defRPr>
            </a:lvl4pPr>
            <a:lvl5pPr marR="0" lvl="4" algn="l" rtl="0">
              <a:lnSpc>
                <a:spcPct val="90000"/>
              </a:lnSpc>
              <a:spcBef>
                <a:spcPts val="0"/>
              </a:spcBef>
              <a:spcAft>
                <a:spcPts val="0"/>
              </a:spcAft>
              <a:buClr>
                <a:srgbClr val="000000"/>
              </a:buClr>
              <a:buSzPts val="1411"/>
              <a:buFont typeface="Noto Sans Symbols"/>
              <a:buNone/>
              <a:defRPr sz="1568" b="0" i="0" u="none" strike="noStrike" cap="none">
                <a:solidFill>
                  <a:srgbClr val="000000"/>
                </a:solidFill>
                <a:latin typeface="Quattrocento Sans"/>
                <a:ea typeface="Quattrocento Sans"/>
                <a:cs typeface="Quattrocento Sans"/>
                <a:sym typeface="Quattrocento Sans"/>
              </a:defRPr>
            </a:lvl5pPr>
            <a:lvl6pPr marR="0" lvl="5" algn="l" rtl="0">
              <a:spcBef>
                <a:spcPts val="392"/>
              </a:spcBef>
              <a:spcAft>
                <a:spcPts val="0"/>
              </a:spcAft>
              <a:buClr>
                <a:schemeClr val="dk1"/>
              </a:buClr>
              <a:buSzPts val="1961"/>
              <a:buFont typeface="Arial"/>
              <a:buChar char="•"/>
              <a:defRPr sz="1961" b="0" i="0" u="none" strike="noStrike" cap="none">
                <a:solidFill>
                  <a:schemeClr val="dk1"/>
                </a:solidFill>
                <a:latin typeface="Quattrocento Sans"/>
                <a:ea typeface="Quattrocento Sans"/>
                <a:cs typeface="Quattrocento Sans"/>
                <a:sym typeface="Quattrocento Sans"/>
              </a:defRPr>
            </a:lvl6pPr>
            <a:lvl7pPr marR="0" lvl="6" algn="l" rtl="0">
              <a:spcBef>
                <a:spcPts val="392"/>
              </a:spcBef>
              <a:spcAft>
                <a:spcPts val="0"/>
              </a:spcAft>
              <a:buClr>
                <a:schemeClr val="dk1"/>
              </a:buClr>
              <a:buSzPts val="1961"/>
              <a:buFont typeface="Arial"/>
              <a:buChar char="•"/>
              <a:defRPr sz="1961" b="0" i="0" u="none" strike="noStrike" cap="none">
                <a:solidFill>
                  <a:schemeClr val="dk1"/>
                </a:solidFill>
                <a:latin typeface="Quattrocento Sans"/>
                <a:ea typeface="Quattrocento Sans"/>
                <a:cs typeface="Quattrocento Sans"/>
                <a:sym typeface="Quattrocento Sans"/>
              </a:defRPr>
            </a:lvl7pPr>
            <a:lvl8pPr marR="0" lvl="7" algn="l" rtl="0">
              <a:spcBef>
                <a:spcPts val="392"/>
              </a:spcBef>
              <a:spcAft>
                <a:spcPts val="0"/>
              </a:spcAft>
              <a:buClr>
                <a:schemeClr val="dk1"/>
              </a:buClr>
              <a:buSzPts val="1961"/>
              <a:buFont typeface="Arial"/>
              <a:buChar char="•"/>
              <a:defRPr sz="1961" b="0" i="0" u="none" strike="noStrike" cap="none">
                <a:solidFill>
                  <a:schemeClr val="dk1"/>
                </a:solidFill>
                <a:latin typeface="Quattrocento Sans"/>
                <a:ea typeface="Quattrocento Sans"/>
                <a:cs typeface="Quattrocento Sans"/>
                <a:sym typeface="Quattrocento Sans"/>
              </a:defRPr>
            </a:lvl8pPr>
            <a:lvl9pPr marR="0" lvl="8" algn="l" rtl="0">
              <a:spcBef>
                <a:spcPts val="392"/>
              </a:spcBef>
              <a:spcAft>
                <a:spcPts val="0"/>
              </a:spcAft>
              <a:buClr>
                <a:schemeClr val="dk1"/>
              </a:buClr>
              <a:buSzPts val="1961"/>
              <a:buFont typeface="Arial"/>
              <a:buChar char="•"/>
              <a:defRPr sz="1961" b="0" i="0" u="none" strike="noStrike" cap="none">
                <a:solidFill>
                  <a:schemeClr val="dk1"/>
                </a:solidFill>
                <a:latin typeface="Quattrocento Sans"/>
                <a:ea typeface="Quattrocento Sans"/>
                <a:cs typeface="Quattrocento Sans"/>
                <a:sym typeface="Quattrocento Sans"/>
              </a:defRPr>
            </a:lvl9pPr>
          </a:lstStyle>
          <a:p>
            <a:endParaRPr/>
          </a:p>
        </p:txBody>
      </p:sp>
      <p:sp>
        <p:nvSpPr>
          <p:cNvPr id="107" name="Google Shape;107;p22"/>
          <p:cNvSpPr>
            <a:spLocks noGrp="1"/>
          </p:cNvSpPr>
          <p:nvPr>
            <p:ph type="pic" idx="4"/>
          </p:nvPr>
        </p:nvSpPr>
        <p:spPr>
          <a:xfrm>
            <a:off x="8126963" y="2135536"/>
            <a:ext cx="3634002" cy="2583814"/>
          </a:xfrm>
          <a:prstGeom prst="rect">
            <a:avLst/>
          </a:prstGeom>
          <a:blipFill rotWithShape="1">
            <a:blip r:embed="rId4">
              <a:alphaModFix/>
            </a:blip>
            <a:stretch>
              <a:fillRect/>
            </a:stretch>
          </a:blipFill>
          <a:ln>
            <a:noFill/>
          </a:ln>
        </p:spPr>
        <p:txBody>
          <a:bodyPr spcFirstLastPara="1" wrap="square" lIns="0" tIns="0" rIns="0" bIns="0" anchor="ctr" anchorCtr="0"/>
          <a:lstStyle>
            <a:lvl1pPr marR="0" lvl="0" algn="ctr" rtl="0">
              <a:lnSpc>
                <a:spcPct val="90000"/>
              </a:lnSpc>
              <a:spcBef>
                <a:spcPts val="0"/>
              </a:spcBef>
              <a:spcAft>
                <a:spcPts val="0"/>
              </a:spcAft>
              <a:buClr>
                <a:schemeClr val="lt2"/>
              </a:buClr>
              <a:buSzPts val="1765"/>
              <a:buFont typeface="Noto Sans Symbols"/>
              <a:buNone/>
              <a:defRPr sz="1961" b="0" i="0" u="none" strike="noStrike" cap="none">
                <a:solidFill>
                  <a:schemeClr val="lt2"/>
                </a:solidFill>
                <a:latin typeface="Quattrocento Sans"/>
                <a:ea typeface="Quattrocento Sans"/>
                <a:cs typeface="Quattrocento Sans"/>
                <a:sym typeface="Quattrocento Sans"/>
              </a:defRPr>
            </a:lvl1pPr>
            <a:lvl2pPr marR="0" lvl="1" algn="l" rtl="0">
              <a:lnSpc>
                <a:spcPct val="90000"/>
              </a:lnSpc>
              <a:spcBef>
                <a:spcPts val="0"/>
              </a:spcBef>
              <a:spcAft>
                <a:spcPts val="0"/>
              </a:spcAft>
              <a:buClr>
                <a:srgbClr val="000000"/>
              </a:buClr>
              <a:buSzPts val="1765"/>
              <a:buFont typeface="Noto Sans Symbols"/>
              <a:buNone/>
              <a:defRPr sz="1961" b="0" i="0" u="none" strike="noStrike" cap="none">
                <a:solidFill>
                  <a:srgbClr val="000000"/>
                </a:solidFill>
                <a:latin typeface="Quattrocento Sans"/>
                <a:ea typeface="Quattrocento Sans"/>
                <a:cs typeface="Quattrocento Sans"/>
                <a:sym typeface="Quattrocento Sans"/>
              </a:defRPr>
            </a:lvl2pPr>
            <a:lvl3pPr marR="0" lvl="2" algn="l" rtl="0">
              <a:lnSpc>
                <a:spcPct val="90000"/>
              </a:lnSpc>
              <a:spcBef>
                <a:spcPts val="0"/>
              </a:spcBef>
              <a:spcAft>
                <a:spcPts val="0"/>
              </a:spcAft>
              <a:buClr>
                <a:srgbClr val="000000"/>
              </a:buClr>
              <a:buSzPts val="1411"/>
              <a:buFont typeface="Noto Sans Symbols"/>
              <a:buNone/>
              <a:defRPr sz="1568" b="0" i="0" u="none" strike="noStrike" cap="none">
                <a:solidFill>
                  <a:srgbClr val="000000"/>
                </a:solidFill>
                <a:latin typeface="Quattrocento Sans"/>
                <a:ea typeface="Quattrocento Sans"/>
                <a:cs typeface="Quattrocento Sans"/>
                <a:sym typeface="Quattrocento Sans"/>
              </a:defRPr>
            </a:lvl3pPr>
            <a:lvl4pPr marR="0" lvl="3" algn="l" rtl="0">
              <a:lnSpc>
                <a:spcPct val="90000"/>
              </a:lnSpc>
              <a:spcBef>
                <a:spcPts val="0"/>
              </a:spcBef>
              <a:spcAft>
                <a:spcPts val="0"/>
              </a:spcAft>
              <a:buClr>
                <a:srgbClr val="000000"/>
              </a:buClr>
              <a:buSzPts val="1411"/>
              <a:buFont typeface="Noto Sans Symbols"/>
              <a:buNone/>
              <a:defRPr sz="1568" b="0" i="0" u="none" strike="noStrike" cap="none">
                <a:solidFill>
                  <a:srgbClr val="000000"/>
                </a:solidFill>
                <a:latin typeface="Quattrocento Sans"/>
                <a:ea typeface="Quattrocento Sans"/>
                <a:cs typeface="Quattrocento Sans"/>
                <a:sym typeface="Quattrocento Sans"/>
              </a:defRPr>
            </a:lvl4pPr>
            <a:lvl5pPr marR="0" lvl="4" algn="l" rtl="0">
              <a:lnSpc>
                <a:spcPct val="90000"/>
              </a:lnSpc>
              <a:spcBef>
                <a:spcPts val="0"/>
              </a:spcBef>
              <a:spcAft>
                <a:spcPts val="0"/>
              </a:spcAft>
              <a:buClr>
                <a:srgbClr val="000000"/>
              </a:buClr>
              <a:buSzPts val="1411"/>
              <a:buFont typeface="Noto Sans Symbols"/>
              <a:buNone/>
              <a:defRPr sz="1568" b="0" i="0" u="none" strike="noStrike" cap="none">
                <a:solidFill>
                  <a:srgbClr val="000000"/>
                </a:solidFill>
                <a:latin typeface="Quattrocento Sans"/>
                <a:ea typeface="Quattrocento Sans"/>
                <a:cs typeface="Quattrocento Sans"/>
                <a:sym typeface="Quattrocento Sans"/>
              </a:defRPr>
            </a:lvl5pPr>
            <a:lvl6pPr marR="0" lvl="5" algn="l" rtl="0">
              <a:spcBef>
                <a:spcPts val="392"/>
              </a:spcBef>
              <a:spcAft>
                <a:spcPts val="0"/>
              </a:spcAft>
              <a:buClr>
                <a:schemeClr val="dk1"/>
              </a:buClr>
              <a:buSzPts val="1961"/>
              <a:buFont typeface="Arial"/>
              <a:buChar char="•"/>
              <a:defRPr sz="1961" b="0" i="0" u="none" strike="noStrike" cap="none">
                <a:solidFill>
                  <a:schemeClr val="dk1"/>
                </a:solidFill>
                <a:latin typeface="Quattrocento Sans"/>
                <a:ea typeface="Quattrocento Sans"/>
                <a:cs typeface="Quattrocento Sans"/>
                <a:sym typeface="Quattrocento Sans"/>
              </a:defRPr>
            </a:lvl6pPr>
            <a:lvl7pPr marR="0" lvl="6" algn="l" rtl="0">
              <a:spcBef>
                <a:spcPts val="392"/>
              </a:spcBef>
              <a:spcAft>
                <a:spcPts val="0"/>
              </a:spcAft>
              <a:buClr>
                <a:schemeClr val="dk1"/>
              </a:buClr>
              <a:buSzPts val="1961"/>
              <a:buFont typeface="Arial"/>
              <a:buChar char="•"/>
              <a:defRPr sz="1961" b="0" i="0" u="none" strike="noStrike" cap="none">
                <a:solidFill>
                  <a:schemeClr val="dk1"/>
                </a:solidFill>
                <a:latin typeface="Quattrocento Sans"/>
                <a:ea typeface="Quattrocento Sans"/>
                <a:cs typeface="Quattrocento Sans"/>
                <a:sym typeface="Quattrocento Sans"/>
              </a:defRPr>
            </a:lvl7pPr>
            <a:lvl8pPr marR="0" lvl="7" algn="l" rtl="0">
              <a:spcBef>
                <a:spcPts val="392"/>
              </a:spcBef>
              <a:spcAft>
                <a:spcPts val="0"/>
              </a:spcAft>
              <a:buClr>
                <a:schemeClr val="dk1"/>
              </a:buClr>
              <a:buSzPts val="1961"/>
              <a:buFont typeface="Arial"/>
              <a:buChar char="•"/>
              <a:defRPr sz="1961" b="0" i="0" u="none" strike="noStrike" cap="none">
                <a:solidFill>
                  <a:schemeClr val="dk1"/>
                </a:solidFill>
                <a:latin typeface="Quattrocento Sans"/>
                <a:ea typeface="Quattrocento Sans"/>
                <a:cs typeface="Quattrocento Sans"/>
                <a:sym typeface="Quattrocento Sans"/>
              </a:defRPr>
            </a:lvl8pPr>
            <a:lvl9pPr marR="0" lvl="8" algn="l" rtl="0">
              <a:spcBef>
                <a:spcPts val="392"/>
              </a:spcBef>
              <a:spcAft>
                <a:spcPts val="0"/>
              </a:spcAft>
              <a:buClr>
                <a:schemeClr val="dk1"/>
              </a:buClr>
              <a:buSzPts val="1961"/>
              <a:buFont typeface="Arial"/>
              <a:buChar char="•"/>
              <a:defRPr sz="1961" b="0" i="0" u="none" strike="noStrike" cap="none">
                <a:solidFill>
                  <a:schemeClr val="dk1"/>
                </a:solidFill>
                <a:latin typeface="Quattrocento Sans"/>
                <a:ea typeface="Quattrocento Sans"/>
                <a:cs typeface="Quattrocento Sans"/>
                <a:sym typeface="Quattrocento Sans"/>
              </a:defRPr>
            </a:lvl9pPr>
          </a:lstStyle>
          <a:p>
            <a:endParaRPr/>
          </a:p>
        </p:txBody>
      </p:sp>
      <p:sp>
        <p:nvSpPr>
          <p:cNvPr id="108" name="Google Shape;108;p22"/>
          <p:cNvSpPr txBox="1">
            <a:spLocks noGrp="1"/>
          </p:cNvSpPr>
          <p:nvPr>
            <p:ph type="body" idx="1"/>
          </p:nvPr>
        </p:nvSpPr>
        <p:spPr>
          <a:xfrm>
            <a:off x="426424" y="4927922"/>
            <a:ext cx="3630521" cy="1307666"/>
          </a:xfrm>
          <a:prstGeom prst="rect">
            <a:avLst/>
          </a:prstGeom>
          <a:noFill/>
          <a:ln>
            <a:noFill/>
          </a:ln>
        </p:spPr>
        <p:txBody>
          <a:bodyPr spcFirstLastPara="1" wrap="square" lIns="0" tIns="0" rIns="0" bIns="0" anchor="t" anchorCtr="0"/>
          <a:lstStyle>
            <a:lvl1pPr marL="457200" lvl="0" indent="-228600" algn="l">
              <a:lnSpc>
                <a:spcPct val="100000"/>
              </a:lnSpc>
              <a:spcBef>
                <a:spcPts val="0"/>
              </a:spcBef>
              <a:spcAft>
                <a:spcPts val="0"/>
              </a:spcAft>
              <a:buClr>
                <a:schemeClr val="dk2"/>
              </a:buClr>
              <a:buSzPts val="1411"/>
              <a:buNone/>
              <a:defRPr sz="1568" b="1">
                <a:solidFill>
                  <a:schemeClr val="dk2"/>
                </a:solidFill>
                <a:latin typeface="Quattrocento Sans"/>
                <a:ea typeface="Quattrocento Sans"/>
                <a:cs typeface="Quattrocento Sans"/>
                <a:sym typeface="Quattrocento Sans"/>
              </a:defRPr>
            </a:lvl1pPr>
            <a:lvl2pPr marL="914400" marR="0" lvl="1" indent="-228600" algn="l">
              <a:lnSpc>
                <a:spcPct val="100000"/>
              </a:lnSpc>
              <a:spcBef>
                <a:spcPts val="784"/>
              </a:spcBef>
              <a:spcAft>
                <a:spcPts val="0"/>
              </a:spcAft>
              <a:buClr>
                <a:srgbClr val="000000"/>
              </a:buClr>
              <a:buSzPts val="1411"/>
              <a:buFont typeface="Arial"/>
              <a:buNone/>
              <a:defRPr sz="1568">
                <a:solidFill>
                  <a:srgbClr val="000000"/>
                </a:solidFill>
              </a:defRPr>
            </a:lvl2pPr>
            <a:lvl3pPr marL="1371600" lvl="2" indent="-228600" algn="l">
              <a:lnSpc>
                <a:spcPct val="90000"/>
              </a:lnSpc>
              <a:spcBef>
                <a:spcPts val="784"/>
              </a:spcBef>
              <a:spcAft>
                <a:spcPts val="0"/>
              </a:spcAft>
              <a:buClr>
                <a:srgbClr val="000000"/>
              </a:buClr>
              <a:buSzPts val="1411"/>
              <a:buNone/>
              <a:defRPr/>
            </a:lvl3pPr>
            <a:lvl4pPr marL="1828800" lvl="3" indent="-228600" algn="l">
              <a:lnSpc>
                <a:spcPct val="90000"/>
              </a:lnSpc>
              <a:spcBef>
                <a:spcPts val="0"/>
              </a:spcBef>
              <a:spcAft>
                <a:spcPts val="0"/>
              </a:spcAft>
              <a:buClr>
                <a:srgbClr val="000000"/>
              </a:buClr>
              <a:buSzPts val="1411"/>
              <a:buNone/>
              <a:defRPr/>
            </a:lvl4pPr>
            <a:lvl5pPr marL="2286000" lvl="4" indent="-228600" algn="l">
              <a:lnSpc>
                <a:spcPct val="90000"/>
              </a:lnSpc>
              <a:spcBef>
                <a:spcPts val="0"/>
              </a:spcBef>
              <a:spcAft>
                <a:spcPts val="0"/>
              </a:spcAft>
              <a:buClr>
                <a:srgbClr val="000000"/>
              </a:buClr>
              <a:buSzPts val="1411"/>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09" name="Google Shape;109;p22"/>
          <p:cNvSpPr txBox="1">
            <a:spLocks noGrp="1"/>
          </p:cNvSpPr>
          <p:nvPr>
            <p:ph type="body" idx="5"/>
          </p:nvPr>
        </p:nvSpPr>
        <p:spPr>
          <a:xfrm>
            <a:off x="4281361" y="4927922"/>
            <a:ext cx="3623050" cy="1307666"/>
          </a:xfrm>
          <a:prstGeom prst="rect">
            <a:avLst/>
          </a:prstGeom>
          <a:noFill/>
          <a:ln>
            <a:noFill/>
          </a:ln>
        </p:spPr>
        <p:txBody>
          <a:bodyPr spcFirstLastPara="1" wrap="square" lIns="0" tIns="0" rIns="0" bIns="0" anchor="t" anchorCtr="0"/>
          <a:lstStyle>
            <a:lvl1pPr marL="457200" lvl="0" indent="-228600" algn="l">
              <a:lnSpc>
                <a:spcPct val="100000"/>
              </a:lnSpc>
              <a:spcBef>
                <a:spcPts val="0"/>
              </a:spcBef>
              <a:spcAft>
                <a:spcPts val="0"/>
              </a:spcAft>
              <a:buClr>
                <a:schemeClr val="dk2"/>
              </a:buClr>
              <a:buSzPts val="1411"/>
              <a:buNone/>
              <a:defRPr sz="1568">
                <a:solidFill>
                  <a:schemeClr val="dk2"/>
                </a:solidFill>
                <a:latin typeface="Quattrocento Sans"/>
                <a:ea typeface="Quattrocento Sans"/>
                <a:cs typeface="Quattrocento Sans"/>
                <a:sym typeface="Quattrocento Sans"/>
              </a:defRPr>
            </a:lvl1pPr>
            <a:lvl2pPr marL="914400" marR="0" lvl="1" indent="-228600" algn="l">
              <a:lnSpc>
                <a:spcPct val="100000"/>
              </a:lnSpc>
              <a:spcBef>
                <a:spcPts val="784"/>
              </a:spcBef>
              <a:spcAft>
                <a:spcPts val="0"/>
              </a:spcAft>
              <a:buClr>
                <a:srgbClr val="000000"/>
              </a:buClr>
              <a:buSzPts val="1411"/>
              <a:buFont typeface="Arial"/>
              <a:buNone/>
              <a:defRPr sz="1568">
                <a:solidFill>
                  <a:srgbClr val="000000"/>
                </a:solidFill>
              </a:defRPr>
            </a:lvl2pPr>
            <a:lvl3pPr marL="1371600" lvl="2" indent="-228600" algn="l">
              <a:lnSpc>
                <a:spcPct val="90000"/>
              </a:lnSpc>
              <a:spcBef>
                <a:spcPts val="784"/>
              </a:spcBef>
              <a:spcAft>
                <a:spcPts val="0"/>
              </a:spcAft>
              <a:buClr>
                <a:srgbClr val="000000"/>
              </a:buClr>
              <a:buSzPts val="1411"/>
              <a:buNone/>
              <a:defRPr/>
            </a:lvl3pPr>
            <a:lvl4pPr marL="1828800" lvl="3" indent="-228600" algn="l">
              <a:lnSpc>
                <a:spcPct val="90000"/>
              </a:lnSpc>
              <a:spcBef>
                <a:spcPts val="0"/>
              </a:spcBef>
              <a:spcAft>
                <a:spcPts val="0"/>
              </a:spcAft>
              <a:buClr>
                <a:srgbClr val="000000"/>
              </a:buClr>
              <a:buSzPts val="1411"/>
              <a:buNone/>
              <a:defRPr/>
            </a:lvl4pPr>
            <a:lvl5pPr marL="2286000" lvl="4" indent="-228600" algn="l">
              <a:lnSpc>
                <a:spcPct val="90000"/>
              </a:lnSpc>
              <a:spcBef>
                <a:spcPts val="0"/>
              </a:spcBef>
              <a:spcAft>
                <a:spcPts val="0"/>
              </a:spcAft>
              <a:buClr>
                <a:srgbClr val="000000"/>
              </a:buClr>
              <a:buSzPts val="1411"/>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10" name="Google Shape;110;p22"/>
          <p:cNvSpPr txBox="1">
            <a:spLocks noGrp="1"/>
          </p:cNvSpPr>
          <p:nvPr>
            <p:ph type="body" idx="6"/>
          </p:nvPr>
        </p:nvSpPr>
        <p:spPr>
          <a:xfrm>
            <a:off x="8126963" y="4927922"/>
            <a:ext cx="3630521" cy="1307666"/>
          </a:xfrm>
          <a:prstGeom prst="rect">
            <a:avLst/>
          </a:prstGeom>
          <a:noFill/>
          <a:ln>
            <a:noFill/>
          </a:ln>
        </p:spPr>
        <p:txBody>
          <a:bodyPr spcFirstLastPara="1" wrap="square" lIns="0" tIns="0" rIns="0" bIns="0" anchor="t" anchorCtr="0"/>
          <a:lstStyle>
            <a:lvl1pPr marL="457200" lvl="0" indent="-228600" algn="l">
              <a:lnSpc>
                <a:spcPct val="100000"/>
              </a:lnSpc>
              <a:spcBef>
                <a:spcPts val="0"/>
              </a:spcBef>
              <a:spcAft>
                <a:spcPts val="0"/>
              </a:spcAft>
              <a:buClr>
                <a:schemeClr val="dk2"/>
              </a:buClr>
              <a:buSzPts val="1411"/>
              <a:buNone/>
              <a:defRPr sz="1568">
                <a:solidFill>
                  <a:schemeClr val="dk2"/>
                </a:solidFill>
                <a:latin typeface="Quattrocento Sans"/>
                <a:ea typeface="Quattrocento Sans"/>
                <a:cs typeface="Quattrocento Sans"/>
                <a:sym typeface="Quattrocento Sans"/>
              </a:defRPr>
            </a:lvl1pPr>
            <a:lvl2pPr marL="914400" marR="0" lvl="1" indent="-228600" algn="l">
              <a:lnSpc>
                <a:spcPct val="100000"/>
              </a:lnSpc>
              <a:spcBef>
                <a:spcPts val="784"/>
              </a:spcBef>
              <a:spcAft>
                <a:spcPts val="0"/>
              </a:spcAft>
              <a:buClr>
                <a:srgbClr val="000000"/>
              </a:buClr>
              <a:buSzPts val="1411"/>
              <a:buFont typeface="Arial"/>
              <a:buNone/>
              <a:defRPr sz="1568">
                <a:solidFill>
                  <a:srgbClr val="000000"/>
                </a:solidFill>
              </a:defRPr>
            </a:lvl2pPr>
            <a:lvl3pPr marL="1371600" lvl="2" indent="-228600" algn="l">
              <a:lnSpc>
                <a:spcPct val="90000"/>
              </a:lnSpc>
              <a:spcBef>
                <a:spcPts val="784"/>
              </a:spcBef>
              <a:spcAft>
                <a:spcPts val="0"/>
              </a:spcAft>
              <a:buClr>
                <a:srgbClr val="000000"/>
              </a:buClr>
              <a:buSzPts val="1411"/>
              <a:buNone/>
              <a:defRPr/>
            </a:lvl3pPr>
            <a:lvl4pPr marL="1828800" lvl="3" indent="-228600" algn="l">
              <a:lnSpc>
                <a:spcPct val="90000"/>
              </a:lnSpc>
              <a:spcBef>
                <a:spcPts val="0"/>
              </a:spcBef>
              <a:spcAft>
                <a:spcPts val="0"/>
              </a:spcAft>
              <a:buClr>
                <a:srgbClr val="000000"/>
              </a:buClr>
              <a:buSzPts val="1411"/>
              <a:buNone/>
              <a:defRPr/>
            </a:lvl4pPr>
            <a:lvl5pPr marL="2286000" lvl="4" indent="-228600" algn="l">
              <a:lnSpc>
                <a:spcPct val="90000"/>
              </a:lnSpc>
              <a:spcBef>
                <a:spcPts val="0"/>
              </a:spcBef>
              <a:spcAft>
                <a:spcPts val="0"/>
              </a:spcAft>
              <a:buClr>
                <a:srgbClr val="000000"/>
              </a:buClr>
              <a:buSzPts val="1411"/>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11" name="Google Shape;111;p22"/>
          <p:cNvSpPr txBox="1">
            <a:spLocks noGrp="1"/>
          </p:cNvSpPr>
          <p:nvPr>
            <p:ph type="title"/>
          </p:nvPr>
        </p:nvSpPr>
        <p:spPr>
          <a:xfrm>
            <a:off x="426424" y="440495"/>
            <a:ext cx="11336039" cy="739343"/>
          </a:xfrm>
          <a:prstGeom prst="rect">
            <a:avLst/>
          </a:prstGeom>
          <a:noFill/>
          <a:ln>
            <a:noFill/>
          </a:ln>
        </p:spPr>
        <p:txBody>
          <a:bodyPr spcFirstLastPara="1" wrap="square" lIns="0" tIns="164575" rIns="0" bIns="0" anchor="t" anchorCtr="0"/>
          <a:lstStyle>
            <a:lvl1pPr lvl="0" algn="l">
              <a:lnSpc>
                <a:spcPct val="90000"/>
              </a:lnSpc>
              <a:spcBef>
                <a:spcPts val="0"/>
              </a:spcBef>
              <a:spcAft>
                <a:spcPts val="0"/>
              </a:spcAft>
              <a:buClr>
                <a:srgbClr val="000000"/>
              </a:buClr>
              <a:buSzPts val="3725"/>
              <a:buFont typeface="Quattrocento Sans"/>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Device layout">
  <p:cSld name="Device layout">
    <p:spTree>
      <p:nvGrpSpPr>
        <p:cNvPr id="1" name="Shape 112"/>
        <p:cNvGrpSpPr/>
        <p:nvPr/>
      </p:nvGrpSpPr>
      <p:grpSpPr>
        <a:xfrm>
          <a:off x="0" y="0"/>
          <a:ext cx="0" cy="0"/>
          <a:chOff x="0" y="0"/>
          <a:chExt cx="0" cy="0"/>
        </a:xfrm>
      </p:grpSpPr>
      <p:sp>
        <p:nvSpPr>
          <p:cNvPr id="113" name="Google Shape;113;p23"/>
          <p:cNvSpPr>
            <a:spLocks noGrp="1"/>
          </p:cNvSpPr>
          <p:nvPr>
            <p:ph type="clipArt" idx="2"/>
          </p:nvPr>
        </p:nvSpPr>
        <p:spPr>
          <a:xfrm>
            <a:off x="5982391" y="2145841"/>
            <a:ext cx="5780073" cy="3756460"/>
          </a:xfrm>
          <a:prstGeom prst="rect">
            <a:avLst/>
          </a:prstGeom>
          <a:noFill/>
          <a:ln>
            <a:noFill/>
          </a:ln>
        </p:spPr>
        <p:txBody>
          <a:bodyPr spcFirstLastPara="1" wrap="square" lIns="0" tIns="0" rIns="0" bIns="0" anchor="ctr" anchorCtr="0"/>
          <a:lstStyle>
            <a:lvl1pPr marR="0" lvl="0" algn="ctr" rtl="0">
              <a:lnSpc>
                <a:spcPct val="90000"/>
              </a:lnSpc>
              <a:spcBef>
                <a:spcPts val="0"/>
              </a:spcBef>
              <a:spcAft>
                <a:spcPts val="0"/>
              </a:spcAft>
              <a:buClr>
                <a:srgbClr val="000000"/>
              </a:buClr>
              <a:buSzPts val="1765"/>
              <a:buFont typeface="Noto Sans Symbols"/>
              <a:buNone/>
              <a:defRPr sz="1961" b="0" i="0" u="none" strike="noStrike" cap="none">
                <a:solidFill>
                  <a:srgbClr val="000000"/>
                </a:solidFill>
                <a:latin typeface="Quattrocento Sans"/>
                <a:ea typeface="Quattrocento Sans"/>
                <a:cs typeface="Quattrocento Sans"/>
                <a:sym typeface="Quattrocento Sans"/>
              </a:defRPr>
            </a:lvl1pPr>
            <a:lvl2pPr marR="0" lvl="1" algn="l" rtl="0">
              <a:lnSpc>
                <a:spcPct val="90000"/>
              </a:lnSpc>
              <a:spcBef>
                <a:spcPts val="0"/>
              </a:spcBef>
              <a:spcAft>
                <a:spcPts val="0"/>
              </a:spcAft>
              <a:buClr>
                <a:srgbClr val="000000"/>
              </a:buClr>
              <a:buSzPts val="1765"/>
              <a:buFont typeface="Noto Sans Symbols"/>
              <a:buNone/>
              <a:defRPr sz="1961" b="0" i="0" u="none" strike="noStrike" cap="none">
                <a:solidFill>
                  <a:srgbClr val="000000"/>
                </a:solidFill>
                <a:latin typeface="Quattrocento Sans"/>
                <a:ea typeface="Quattrocento Sans"/>
                <a:cs typeface="Quattrocento Sans"/>
                <a:sym typeface="Quattrocento Sans"/>
              </a:defRPr>
            </a:lvl2pPr>
            <a:lvl3pPr marR="0" lvl="2" algn="l" rtl="0">
              <a:lnSpc>
                <a:spcPct val="90000"/>
              </a:lnSpc>
              <a:spcBef>
                <a:spcPts val="0"/>
              </a:spcBef>
              <a:spcAft>
                <a:spcPts val="0"/>
              </a:spcAft>
              <a:buClr>
                <a:srgbClr val="000000"/>
              </a:buClr>
              <a:buSzPts val="1411"/>
              <a:buFont typeface="Noto Sans Symbols"/>
              <a:buNone/>
              <a:defRPr sz="1568" b="0" i="0" u="none" strike="noStrike" cap="none">
                <a:solidFill>
                  <a:srgbClr val="000000"/>
                </a:solidFill>
                <a:latin typeface="Quattrocento Sans"/>
                <a:ea typeface="Quattrocento Sans"/>
                <a:cs typeface="Quattrocento Sans"/>
                <a:sym typeface="Quattrocento Sans"/>
              </a:defRPr>
            </a:lvl3pPr>
            <a:lvl4pPr marR="0" lvl="3" algn="l" rtl="0">
              <a:lnSpc>
                <a:spcPct val="90000"/>
              </a:lnSpc>
              <a:spcBef>
                <a:spcPts val="0"/>
              </a:spcBef>
              <a:spcAft>
                <a:spcPts val="0"/>
              </a:spcAft>
              <a:buClr>
                <a:srgbClr val="000000"/>
              </a:buClr>
              <a:buSzPts val="1411"/>
              <a:buFont typeface="Noto Sans Symbols"/>
              <a:buNone/>
              <a:defRPr sz="1568" b="0" i="0" u="none" strike="noStrike" cap="none">
                <a:solidFill>
                  <a:srgbClr val="000000"/>
                </a:solidFill>
                <a:latin typeface="Quattrocento Sans"/>
                <a:ea typeface="Quattrocento Sans"/>
                <a:cs typeface="Quattrocento Sans"/>
                <a:sym typeface="Quattrocento Sans"/>
              </a:defRPr>
            </a:lvl4pPr>
            <a:lvl5pPr marR="0" lvl="4" algn="l" rtl="0">
              <a:lnSpc>
                <a:spcPct val="90000"/>
              </a:lnSpc>
              <a:spcBef>
                <a:spcPts val="0"/>
              </a:spcBef>
              <a:spcAft>
                <a:spcPts val="0"/>
              </a:spcAft>
              <a:buClr>
                <a:srgbClr val="000000"/>
              </a:buClr>
              <a:buSzPts val="1411"/>
              <a:buFont typeface="Noto Sans Symbols"/>
              <a:buNone/>
              <a:defRPr sz="1568" b="0" i="0" u="none" strike="noStrike" cap="none">
                <a:solidFill>
                  <a:srgbClr val="000000"/>
                </a:solidFill>
                <a:latin typeface="Quattrocento Sans"/>
                <a:ea typeface="Quattrocento Sans"/>
                <a:cs typeface="Quattrocento Sans"/>
                <a:sym typeface="Quattrocento Sans"/>
              </a:defRPr>
            </a:lvl5pPr>
            <a:lvl6pPr marR="0" lvl="5" algn="l" rtl="0">
              <a:spcBef>
                <a:spcPts val="392"/>
              </a:spcBef>
              <a:spcAft>
                <a:spcPts val="0"/>
              </a:spcAft>
              <a:buClr>
                <a:schemeClr val="dk1"/>
              </a:buClr>
              <a:buSzPts val="1961"/>
              <a:buFont typeface="Arial"/>
              <a:buChar char="•"/>
              <a:defRPr sz="1961" b="0" i="0" u="none" strike="noStrike" cap="none">
                <a:solidFill>
                  <a:schemeClr val="dk1"/>
                </a:solidFill>
                <a:latin typeface="Quattrocento Sans"/>
                <a:ea typeface="Quattrocento Sans"/>
                <a:cs typeface="Quattrocento Sans"/>
                <a:sym typeface="Quattrocento Sans"/>
              </a:defRPr>
            </a:lvl6pPr>
            <a:lvl7pPr marR="0" lvl="6" algn="l" rtl="0">
              <a:spcBef>
                <a:spcPts val="392"/>
              </a:spcBef>
              <a:spcAft>
                <a:spcPts val="0"/>
              </a:spcAft>
              <a:buClr>
                <a:schemeClr val="dk1"/>
              </a:buClr>
              <a:buSzPts val="1961"/>
              <a:buFont typeface="Arial"/>
              <a:buChar char="•"/>
              <a:defRPr sz="1961" b="0" i="0" u="none" strike="noStrike" cap="none">
                <a:solidFill>
                  <a:schemeClr val="dk1"/>
                </a:solidFill>
                <a:latin typeface="Quattrocento Sans"/>
                <a:ea typeface="Quattrocento Sans"/>
                <a:cs typeface="Quattrocento Sans"/>
                <a:sym typeface="Quattrocento Sans"/>
              </a:defRPr>
            </a:lvl7pPr>
            <a:lvl8pPr marR="0" lvl="7" algn="l" rtl="0">
              <a:spcBef>
                <a:spcPts val="392"/>
              </a:spcBef>
              <a:spcAft>
                <a:spcPts val="0"/>
              </a:spcAft>
              <a:buClr>
                <a:schemeClr val="dk1"/>
              </a:buClr>
              <a:buSzPts val="1961"/>
              <a:buFont typeface="Arial"/>
              <a:buChar char="•"/>
              <a:defRPr sz="1961" b="0" i="0" u="none" strike="noStrike" cap="none">
                <a:solidFill>
                  <a:schemeClr val="dk1"/>
                </a:solidFill>
                <a:latin typeface="Quattrocento Sans"/>
                <a:ea typeface="Quattrocento Sans"/>
                <a:cs typeface="Quattrocento Sans"/>
                <a:sym typeface="Quattrocento Sans"/>
              </a:defRPr>
            </a:lvl8pPr>
            <a:lvl9pPr marR="0" lvl="8" algn="l" rtl="0">
              <a:spcBef>
                <a:spcPts val="392"/>
              </a:spcBef>
              <a:spcAft>
                <a:spcPts val="0"/>
              </a:spcAft>
              <a:buClr>
                <a:schemeClr val="dk1"/>
              </a:buClr>
              <a:buSzPts val="1961"/>
              <a:buFont typeface="Arial"/>
              <a:buChar char="•"/>
              <a:defRPr sz="1961" b="0" i="0" u="none" strike="noStrike" cap="none">
                <a:solidFill>
                  <a:schemeClr val="dk1"/>
                </a:solidFill>
                <a:latin typeface="Quattrocento Sans"/>
                <a:ea typeface="Quattrocento Sans"/>
                <a:cs typeface="Quattrocento Sans"/>
                <a:sym typeface="Quattrocento Sans"/>
              </a:defRPr>
            </a:lvl9pPr>
          </a:lstStyle>
          <a:p>
            <a:endParaRPr/>
          </a:p>
        </p:txBody>
      </p:sp>
      <p:sp>
        <p:nvSpPr>
          <p:cNvPr id="114" name="Google Shape;114;p23"/>
          <p:cNvSpPr txBox="1">
            <a:spLocks noGrp="1"/>
          </p:cNvSpPr>
          <p:nvPr>
            <p:ph type="body" idx="1"/>
          </p:nvPr>
        </p:nvSpPr>
        <p:spPr>
          <a:xfrm>
            <a:off x="426424" y="2145841"/>
            <a:ext cx="5138175" cy="2573509"/>
          </a:xfrm>
          <a:prstGeom prst="rect">
            <a:avLst/>
          </a:prstGeom>
          <a:noFill/>
          <a:ln>
            <a:noFill/>
          </a:ln>
        </p:spPr>
        <p:txBody>
          <a:bodyPr spcFirstLastPara="1" wrap="square" lIns="0" tIns="0" rIns="0" bIns="0" anchor="t" anchorCtr="0"/>
          <a:lstStyle>
            <a:lvl1pPr marL="457200" marR="0" lvl="0" indent="-228600" algn="l">
              <a:lnSpc>
                <a:spcPct val="90000"/>
              </a:lnSpc>
              <a:spcBef>
                <a:spcPts val="0"/>
              </a:spcBef>
              <a:spcAft>
                <a:spcPts val="0"/>
              </a:spcAft>
              <a:buClr>
                <a:srgbClr val="000000"/>
              </a:buClr>
              <a:buSzPts val="2294"/>
              <a:buFont typeface="Noto Sans Symbols"/>
              <a:buNone/>
              <a:defRPr sz="2549" b="0" i="0">
                <a:solidFill>
                  <a:srgbClr val="000000"/>
                </a:solidFill>
                <a:latin typeface="Quattrocento Sans"/>
                <a:ea typeface="Quattrocento Sans"/>
                <a:cs typeface="Quattrocento Sans"/>
                <a:sym typeface="Quattrocento Sans"/>
              </a:defRPr>
            </a:lvl1pPr>
            <a:lvl2pPr marL="914400" marR="0" lvl="1" indent="-228600" algn="l">
              <a:lnSpc>
                <a:spcPct val="90000"/>
              </a:lnSpc>
              <a:spcBef>
                <a:spcPts val="2549"/>
              </a:spcBef>
              <a:spcAft>
                <a:spcPts val="0"/>
              </a:spcAft>
              <a:buClr>
                <a:srgbClr val="000000"/>
              </a:buClr>
              <a:buSzPts val="1765"/>
              <a:buFont typeface="Noto Sans Symbols"/>
              <a:buNone/>
              <a:defRPr/>
            </a:lvl2pPr>
            <a:lvl3pPr marL="1371600" lvl="2" indent="-228600" algn="l">
              <a:lnSpc>
                <a:spcPct val="90000"/>
              </a:lnSpc>
              <a:spcBef>
                <a:spcPts val="0"/>
              </a:spcBef>
              <a:spcAft>
                <a:spcPts val="0"/>
              </a:spcAft>
              <a:buClr>
                <a:srgbClr val="000000"/>
              </a:buClr>
              <a:buSzPts val="1411"/>
              <a:buNone/>
              <a:defRPr/>
            </a:lvl3pPr>
            <a:lvl4pPr marL="1828800" lvl="3" indent="-228600" algn="l">
              <a:lnSpc>
                <a:spcPct val="90000"/>
              </a:lnSpc>
              <a:spcBef>
                <a:spcPts val="0"/>
              </a:spcBef>
              <a:spcAft>
                <a:spcPts val="0"/>
              </a:spcAft>
              <a:buClr>
                <a:srgbClr val="000000"/>
              </a:buClr>
              <a:buSzPts val="1411"/>
              <a:buNone/>
              <a:defRPr/>
            </a:lvl4pPr>
            <a:lvl5pPr marL="2286000" lvl="4" indent="-228600" algn="l">
              <a:lnSpc>
                <a:spcPct val="90000"/>
              </a:lnSpc>
              <a:spcBef>
                <a:spcPts val="0"/>
              </a:spcBef>
              <a:spcAft>
                <a:spcPts val="0"/>
              </a:spcAft>
              <a:buClr>
                <a:srgbClr val="000000"/>
              </a:buClr>
              <a:buSzPts val="1411"/>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15" name="Google Shape;115;p23"/>
          <p:cNvSpPr txBox="1">
            <a:spLocks noGrp="1"/>
          </p:cNvSpPr>
          <p:nvPr>
            <p:ph type="title"/>
          </p:nvPr>
        </p:nvSpPr>
        <p:spPr>
          <a:xfrm>
            <a:off x="426424" y="440495"/>
            <a:ext cx="11336039" cy="739343"/>
          </a:xfrm>
          <a:prstGeom prst="rect">
            <a:avLst/>
          </a:prstGeom>
          <a:noFill/>
          <a:ln>
            <a:noFill/>
          </a:ln>
        </p:spPr>
        <p:txBody>
          <a:bodyPr spcFirstLastPara="1" wrap="square" lIns="0" tIns="164575" rIns="0" bIns="0" anchor="t" anchorCtr="0"/>
          <a:lstStyle>
            <a:lvl1pPr lvl="0" algn="l">
              <a:lnSpc>
                <a:spcPct val="90000"/>
              </a:lnSpc>
              <a:spcBef>
                <a:spcPts val="0"/>
              </a:spcBef>
              <a:spcAft>
                <a:spcPts val="0"/>
              </a:spcAft>
              <a:buClr>
                <a:srgbClr val="000000"/>
              </a:buClr>
              <a:buSzPts val="3725"/>
              <a:buFont typeface="Quattrocento Sans"/>
              <a:buNone/>
              <a:defRPr>
                <a:solidFill>
                  <a:srgbClr val="000000"/>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Graphic layout: three columns graphic and text">
  <p:cSld name="Graphic layout: three columns graphic and text">
    <p:spTree>
      <p:nvGrpSpPr>
        <p:cNvPr id="1" name="Shape 116"/>
        <p:cNvGrpSpPr/>
        <p:nvPr/>
      </p:nvGrpSpPr>
      <p:grpSpPr>
        <a:xfrm>
          <a:off x="0" y="0"/>
          <a:ext cx="0" cy="0"/>
          <a:chOff x="0" y="0"/>
          <a:chExt cx="0" cy="0"/>
        </a:xfrm>
      </p:grpSpPr>
      <p:sp>
        <p:nvSpPr>
          <p:cNvPr id="117" name="Google Shape;117;p24"/>
          <p:cNvSpPr/>
          <p:nvPr/>
        </p:nvSpPr>
        <p:spPr>
          <a:xfrm>
            <a:off x="426425" y="1599723"/>
            <a:ext cx="3632388" cy="3128966"/>
          </a:xfrm>
          <a:prstGeom prst="rect">
            <a:avLst/>
          </a:prstGeom>
          <a:solidFill>
            <a:srgbClr val="CCCCCC"/>
          </a:solidFill>
          <a:ln>
            <a:noFill/>
          </a:ln>
        </p:spPr>
        <p:txBody>
          <a:bodyPr spcFirstLastPara="1" wrap="square" lIns="179275" tIns="143425" rIns="179275" bIns="143425" anchor="t" anchorCtr="0">
            <a:noAutofit/>
          </a:bodyPr>
          <a:lstStyle/>
          <a:p>
            <a:pPr marL="0" marR="0" lvl="0" indent="0" algn="ctr" rtl="0">
              <a:lnSpc>
                <a:spcPct val="90000"/>
              </a:lnSpc>
              <a:spcBef>
                <a:spcPts val="0"/>
              </a:spcBef>
              <a:spcAft>
                <a:spcPts val="0"/>
              </a:spcAft>
              <a:buNone/>
            </a:pPr>
            <a:endParaRPr sz="2353">
              <a:solidFill>
                <a:srgbClr val="FFFFFF"/>
              </a:solidFill>
              <a:latin typeface="Quattrocento Sans"/>
              <a:ea typeface="Quattrocento Sans"/>
              <a:cs typeface="Quattrocento Sans"/>
              <a:sym typeface="Quattrocento Sans"/>
            </a:endParaRPr>
          </a:p>
        </p:txBody>
      </p:sp>
      <p:sp>
        <p:nvSpPr>
          <p:cNvPr id="118" name="Google Shape;118;p24"/>
          <p:cNvSpPr txBox="1">
            <a:spLocks noGrp="1"/>
          </p:cNvSpPr>
          <p:nvPr>
            <p:ph type="body" idx="1"/>
          </p:nvPr>
        </p:nvSpPr>
        <p:spPr>
          <a:xfrm>
            <a:off x="897219" y="1958468"/>
            <a:ext cx="2698612" cy="2411476"/>
          </a:xfrm>
          <a:prstGeom prst="rect">
            <a:avLst/>
          </a:prstGeom>
          <a:noFill/>
          <a:ln>
            <a:noFill/>
          </a:ln>
        </p:spPr>
        <p:txBody>
          <a:bodyPr spcFirstLastPara="1" wrap="square" lIns="0" tIns="0" rIns="0" bIns="0" anchor="ctr" anchorCtr="0"/>
          <a:lstStyle>
            <a:lvl1pPr marL="457200" lvl="0" indent="-228600" algn="ctr">
              <a:lnSpc>
                <a:spcPct val="90000"/>
              </a:lnSpc>
              <a:spcBef>
                <a:spcPts val="0"/>
              </a:spcBef>
              <a:spcAft>
                <a:spcPts val="0"/>
              </a:spcAft>
              <a:buClr>
                <a:schemeClr val="dk2"/>
              </a:buClr>
              <a:buSzPts val="1765"/>
              <a:buNone/>
              <a:defRPr sz="1961">
                <a:solidFill>
                  <a:schemeClr val="dk2"/>
                </a:solidFill>
                <a:latin typeface="Quattrocento Sans"/>
                <a:ea typeface="Quattrocento Sans"/>
                <a:cs typeface="Quattrocento Sans"/>
                <a:sym typeface="Quattrocento Sans"/>
              </a:defRPr>
            </a:lvl1pPr>
            <a:lvl2pPr marL="914400" lvl="1" indent="-228600" algn="l">
              <a:lnSpc>
                <a:spcPct val="90000"/>
              </a:lnSpc>
              <a:spcBef>
                <a:spcPts val="0"/>
              </a:spcBef>
              <a:spcAft>
                <a:spcPts val="0"/>
              </a:spcAft>
              <a:buClr>
                <a:srgbClr val="000000"/>
              </a:buClr>
              <a:buSzPts val="1620"/>
              <a:buNone/>
              <a:defRPr/>
            </a:lvl2pPr>
            <a:lvl3pPr marL="1371600" lvl="2" indent="-228600" algn="l">
              <a:lnSpc>
                <a:spcPct val="90000"/>
              </a:lnSpc>
              <a:spcBef>
                <a:spcPts val="0"/>
              </a:spcBef>
              <a:spcAft>
                <a:spcPts val="0"/>
              </a:spcAft>
              <a:buClr>
                <a:srgbClr val="000000"/>
              </a:buClr>
              <a:buSzPts val="1620"/>
              <a:buNone/>
              <a:defRPr/>
            </a:lvl3pPr>
            <a:lvl4pPr marL="1828800" lvl="3" indent="-228600" algn="l">
              <a:lnSpc>
                <a:spcPct val="90000"/>
              </a:lnSpc>
              <a:spcBef>
                <a:spcPts val="0"/>
              </a:spcBef>
              <a:spcAft>
                <a:spcPts val="0"/>
              </a:spcAft>
              <a:buClr>
                <a:srgbClr val="000000"/>
              </a:buClr>
              <a:buSzPts val="1620"/>
              <a:buNone/>
              <a:defRPr/>
            </a:lvl4pPr>
            <a:lvl5pPr marL="2286000" lvl="4" indent="-228600" algn="l">
              <a:lnSpc>
                <a:spcPct val="90000"/>
              </a:lnSpc>
              <a:spcBef>
                <a:spcPts val="0"/>
              </a:spcBef>
              <a:spcAft>
                <a:spcPts val="0"/>
              </a:spcAft>
              <a:buClr>
                <a:srgbClr val="000000"/>
              </a:buClr>
              <a:buSzPts val="1620"/>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19" name="Google Shape;119;p24"/>
          <p:cNvSpPr/>
          <p:nvPr/>
        </p:nvSpPr>
        <p:spPr>
          <a:xfrm>
            <a:off x="4281363" y="1599723"/>
            <a:ext cx="3623052" cy="3128966"/>
          </a:xfrm>
          <a:prstGeom prst="rect">
            <a:avLst/>
          </a:prstGeom>
          <a:solidFill>
            <a:srgbClr val="CCCCCC"/>
          </a:solidFill>
          <a:ln>
            <a:noFill/>
          </a:ln>
        </p:spPr>
        <p:txBody>
          <a:bodyPr spcFirstLastPara="1" wrap="square" lIns="179275" tIns="143425" rIns="179275" bIns="143425" anchor="t" anchorCtr="0">
            <a:noAutofit/>
          </a:bodyPr>
          <a:lstStyle/>
          <a:p>
            <a:pPr marL="0" marR="0" lvl="0" indent="0" algn="ctr" rtl="0">
              <a:lnSpc>
                <a:spcPct val="90000"/>
              </a:lnSpc>
              <a:spcBef>
                <a:spcPts val="0"/>
              </a:spcBef>
              <a:spcAft>
                <a:spcPts val="0"/>
              </a:spcAft>
              <a:buNone/>
            </a:pPr>
            <a:endParaRPr sz="2353">
              <a:solidFill>
                <a:srgbClr val="FFFFFF"/>
              </a:solidFill>
              <a:latin typeface="Quattrocento Sans"/>
              <a:ea typeface="Quattrocento Sans"/>
              <a:cs typeface="Quattrocento Sans"/>
              <a:sym typeface="Quattrocento Sans"/>
            </a:endParaRPr>
          </a:p>
        </p:txBody>
      </p:sp>
      <p:sp>
        <p:nvSpPr>
          <p:cNvPr id="120" name="Google Shape;120;p24"/>
          <p:cNvSpPr/>
          <p:nvPr/>
        </p:nvSpPr>
        <p:spPr>
          <a:xfrm>
            <a:off x="8126965" y="1599723"/>
            <a:ext cx="3635499" cy="3128966"/>
          </a:xfrm>
          <a:prstGeom prst="rect">
            <a:avLst/>
          </a:prstGeom>
          <a:solidFill>
            <a:srgbClr val="CCCCCC"/>
          </a:solidFill>
          <a:ln>
            <a:noFill/>
          </a:ln>
        </p:spPr>
        <p:txBody>
          <a:bodyPr spcFirstLastPara="1" wrap="square" lIns="179275" tIns="143425" rIns="179275" bIns="143425" anchor="t" anchorCtr="0">
            <a:noAutofit/>
          </a:bodyPr>
          <a:lstStyle/>
          <a:p>
            <a:pPr marL="0" marR="0" lvl="0" indent="0" algn="ctr" rtl="0">
              <a:lnSpc>
                <a:spcPct val="90000"/>
              </a:lnSpc>
              <a:spcBef>
                <a:spcPts val="0"/>
              </a:spcBef>
              <a:spcAft>
                <a:spcPts val="0"/>
              </a:spcAft>
              <a:buNone/>
            </a:pPr>
            <a:endParaRPr sz="2353">
              <a:solidFill>
                <a:srgbClr val="FFFFFF"/>
              </a:solidFill>
              <a:latin typeface="Quattrocento Sans"/>
              <a:ea typeface="Quattrocento Sans"/>
              <a:cs typeface="Quattrocento Sans"/>
              <a:sym typeface="Quattrocento Sans"/>
            </a:endParaRPr>
          </a:p>
        </p:txBody>
      </p:sp>
      <p:sp>
        <p:nvSpPr>
          <p:cNvPr id="121" name="Google Shape;121;p24"/>
          <p:cNvSpPr txBox="1">
            <a:spLocks noGrp="1"/>
          </p:cNvSpPr>
          <p:nvPr>
            <p:ph type="body" idx="2"/>
          </p:nvPr>
        </p:nvSpPr>
        <p:spPr>
          <a:xfrm>
            <a:off x="4746694" y="1958468"/>
            <a:ext cx="2698612" cy="2411476"/>
          </a:xfrm>
          <a:prstGeom prst="rect">
            <a:avLst/>
          </a:prstGeom>
          <a:noFill/>
          <a:ln>
            <a:noFill/>
          </a:ln>
        </p:spPr>
        <p:txBody>
          <a:bodyPr spcFirstLastPara="1" wrap="square" lIns="0" tIns="0" rIns="0" bIns="0" anchor="ctr" anchorCtr="0"/>
          <a:lstStyle>
            <a:lvl1pPr marL="457200" lvl="0" indent="-228600" algn="ctr">
              <a:lnSpc>
                <a:spcPct val="90000"/>
              </a:lnSpc>
              <a:spcBef>
                <a:spcPts val="0"/>
              </a:spcBef>
              <a:spcAft>
                <a:spcPts val="0"/>
              </a:spcAft>
              <a:buClr>
                <a:schemeClr val="dk2"/>
              </a:buClr>
              <a:buSzPts val="1765"/>
              <a:buNone/>
              <a:defRPr sz="1961">
                <a:solidFill>
                  <a:schemeClr val="dk2"/>
                </a:solidFill>
                <a:latin typeface="Quattrocento Sans"/>
                <a:ea typeface="Quattrocento Sans"/>
                <a:cs typeface="Quattrocento Sans"/>
                <a:sym typeface="Quattrocento Sans"/>
              </a:defRPr>
            </a:lvl1pPr>
            <a:lvl2pPr marL="914400" lvl="1" indent="-228600" algn="l">
              <a:lnSpc>
                <a:spcPct val="90000"/>
              </a:lnSpc>
              <a:spcBef>
                <a:spcPts val="0"/>
              </a:spcBef>
              <a:spcAft>
                <a:spcPts val="0"/>
              </a:spcAft>
              <a:buClr>
                <a:srgbClr val="000000"/>
              </a:buClr>
              <a:buSzPts val="1620"/>
              <a:buNone/>
              <a:defRPr/>
            </a:lvl2pPr>
            <a:lvl3pPr marL="1371600" lvl="2" indent="-228600" algn="l">
              <a:lnSpc>
                <a:spcPct val="90000"/>
              </a:lnSpc>
              <a:spcBef>
                <a:spcPts val="0"/>
              </a:spcBef>
              <a:spcAft>
                <a:spcPts val="0"/>
              </a:spcAft>
              <a:buClr>
                <a:srgbClr val="000000"/>
              </a:buClr>
              <a:buSzPts val="1620"/>
              <a:buNone/>
              <a:defRPr/>
            </a:lvl3pPr>
            <a:lvl4pPr marL="1828800" lvl="3" indent="-228600" algn="l">
              <a:lnSpc>
                <a:spcPct val="90000"/>
              </a:lnSpc>
              <a:spcBef>
                <a:spcPts val="0"/>
              </a:spcBef>
              <a:spcAft>
                <a:spcPts val="0"/>
              </a:spcAft>
              <a:buClr>
                <a:srgbClr val="000000"/>
              </a:buClr>
              <a:buSzPts val="1620"/>
              <a:buNone/>
              <a:defRPr/>
            </a:lvl4pPr>
            <a:lvl5pPr marL="2286000" lvl="4" indent="-228600" algn="l">
              <a:lnSpc>
                <a:spcPct val="90000"/>
              </a:lnSpc>
              <a:spcBef>
                <a:spcPts val="0"/>
              </a:spcBef>
              <a:spcAft>
                <a:spcPts val="0"/>
              </a:spcAft>
              <a:buClr>
                <a:srgbClr val="000000"/>
              </a:buClr>
              <a:buSzPts val="1620"/>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22" name="Google Shape;122;p24"/>
          <p:cNvSpPr txBox="1">
            <a:spLocks noGrp="1"/>
          </p:cNvSpPr>
          <p:nvPr>
            <p:ph type="body" idx="3"/>
          </p:nvPr>
        </p:nvSpPr>
        <p:spPr>
          <a:xfrm>
            <a:off x="8598490" y="1958468"/>
            <a:ext cx="2698612" cy="2411476"/>
          </a:xfrm>
          <a:prstGeom prst="rect">
            <a:avLst/>
          </a:prstGeom>
          <a:noFill/>
          <a:ln>
            <a:noFill/>
          </a:ln>
        </p:spPr>
        <p:txBody>
          <a:bodyPr spcFirstLastPara="1" wrap="square" lIns="0" tIns="0" rIns="0" bIns="0" anchor="ctr" anchorCtr="0"/>
          <a:lstStyle>
            <a:lvl1pPr marL="457200" lvl="0" indent="-228600" algn="ctr">
              <a:lnSpc>
                <a:spcPct val="90000"/>
              </a:lnSpc>
              <a:spcBef>
                <a:spcPts val="0"/>
              </a:spcBef>
              <a:spcAft>
                <a:spcPts val="0"/>
              </a:spcAft>
              <a:buClr>
                <a:schemeClr val="dk2"/>
              </a:buClr>
              <a:buSzPts val="1765"/>
              <a:buNone/>
              <a:defRPr sz="1961">
                <a:solidFill>
                  <a:schemeClr val="dk2"/>
                </a:solidFill>
                <a:latin typeface="Quattrocento Sans"/>
                <a:ea typeface="Quattrocento Sans"/>
                <a:cs typeface="Quattrocento Sans"/>
                <a:sym typeface="Quattrocento Sans"/>
              </a:defRPr>
            </a:lvl1pPr>
            <a:lvl2pPr marL="914400" lvl="1" indent="-228600" algn="l">
              <a:lnSpc>
                <a:spcPct val="90000"/>
              </a:lnSpc>
              <a:spcBef>
                <a:spcPts val="0"/>
              </a:spcBef>
              <a:spcAft>
                <a:spcPts val="0"/>
              </a:spcAft>
              <a:buClr>
                <a:srgbClr val="000000"/>
              </a:buClr>
              <a:buSzPts val="1620"/>
              <a:buNone/>
              <a:defRPr/>
            </a:lvl2pPr>
            <a:lvl3pPr marL="1371600" lvl="2" indent="-228600" algn="l">
              <a:lnSpc>
                <a:spcPct val="90000"/>
              </a:lnSpc>
              <a:spcBef>
                <a:spcPts val="0"/>
              </a:spcBef>
              <a:spcAft>
                <a:spcPts val="0"/>
              </a:spcAft>
              <a:buClr>
                <a:srgbClr val="000000"/>
              </a:buClr>
              <a:buSzPts val="1620"/>
              <a:buNone/>
              <a:defRPr/>
            </a:lvl3pPr>
            <a:lvl4pPr marL="1828800" lvl="3" indent="-228600" algn="l">
              <a:lnSpc>
                <a:spcPct val="90000"/>
              </a:lnSpc>
              <a:spcBef>
                <a:spcPts val="0"/>
              </a:spcBef>
              <a:spcAft>
                <a:spcPts val="0"/>
              </a:spcAft>
              <a:buClr>
                <a:srgbClr val="000000"/>
              </a:buClr>
              <a:buSzPts val="1620"/>
              <a:buNone/>
              <a:defRPr/>
            </a:lvl4pPr>
            <a:lvl5pPr marL="2286000" lvl="4" indent="-228600" algn="l">
              <a:lnSpc>
                <a:spcPct val="90000"/>
              </a:lnSpc>
              <a:spcBef>
                <a:spcPts val="0"/>
              </a:spcBef>
              <a:spcAft>
                <a:spcPts val="0"/>
              </a:spcAft>
              <a:buClr>
                <a:srgbClr val="000000"/>
              </a:buClr>
              <a:buSzPts val="1620"/>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23" name="Google Shape;123;p24"/>
          <p:cNvSpPr txBox="1">
            <a:spLocks noGrp="1"/>
          </p:cNvSpPr>
          <p:nvPr>
            <p:ph type="title"/>
          </p:nvPr>
        </p:nvSpPr>
        <p:spPr>
          <a:xfrm>
            <a:off x="426424" y="440495"/>
            <a:ext cx="11336039" cy="739343"/>
          </a:xfrm>
          <a:prstGeom prst="rect">
            <a:avLst/>
          </a:prstGeom>
          <a:noFill/>
          <a:ln>
            <a:noFill/>
          </a:ln>
        </p:spPr>
        <p:txBody>
          <a:bodyPr spcFirstLastPara="1" wrap="square" lIns="0" tIns="164575" rIns="0" bIns="0" anchor="t" anchorCtr="0"/>
          <a:lstStyle>
            <a:lvl1pPr lvl="0" algn="l">
              <a:lnSpc>
                <a:spcPct val="90000"/>
              </a:lnSpc>
              <a:spcBef>
                <a:spcPts val="0"/>
              </a:spcBef>
              <a:spcAft>
                <a:spcPts val="0"/>
              </a:spcAft>
              <a:buClr>
                <a:srgbClr val="000000"/>
              </a:buClr>
              <a:buSzPts val="3725"/>
              <a:buFont typeface="Quattrocento Sans"/>
              <a:buNone/>
              <a:defRPr>
                <a:solidFill>
                  <a:srgbClr val="000000"/>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4" name="Google Shape;124;p24"/>
          <p:cNvSpPr txBox="1">
            <a:spLocks noGrp="1"/>
          </p:cNvSpPr>
          <p:nvPr>
            <p:ph type="body" idx="4"/>
          </p:nvPr>
        </p:nvSpPr>
        <p:spPr>
          <a:xfrm>
            <a:off x="426425" y="4927922"/>
            <a:ext cx="3627659" cy="1307666"/>
          </a:xfrm>
          <a:prstGeom prst="rect">
            <a:avLst/>
          </a:prstGeom>
          <a:noFill/>
          <a:ln>
            <a:noFill/>
          </a:ln>
        </p:spPr>
        <p:txBody>
          <a:bodyPr spcFirstLastPara="1" wrap="square" lIns="0" tIns="0" rIns="0" bIns="0" anchor="t" anchorCtr="0"/>
          <a:lstStyle>
            <a:lvl1pPr marL="457200" lvl="0" indent="-228600" algn="l">
              <a:lnSpc>
                <a:spcPct val="100000"/>
              </a:lnSpc>
              <a:spcBef>
                <a:spcPts val="0"/>
              </a:spcBef>
              <a:spcAft>
                <a:spcPts val="0"/>
              </a:spcAft>
              <a:buClr>
                <a:schemeClr val="dk2"/>
              </a:buClr>
              <a:buSzPts val="1411"/>
              <a:buNone/>
              <a:defRPr sz="1568" b="1">
                <a:solidFill>
                  <a:schemeClr val="dk2"/>
                </a:solidFill>
                <a:latin typeface="Quattrocento Sans"/>
                <a:ea typeface="Quattrocento Sans"/>
                <a:cs typeface="Quattrocento Sans"/>
                <a:sym typeface="Quattrocento Sans"/>
              </a:defRPr>
            </a:lvl1pPr>
            <a:lvl2pPr marL="914400" marR="0" lvl="1" indent="-228600" algn="l">
              <a:lnSpc>
                <a:spcPct val="100000"/>
              </a:lnSpc>
              <a:spcBef>
                <a:spcPts val="784"/>
              </a:spcBef>
              <a:spcAft>
                <a:spcPts val="0"/>
              </a:spcAft>
              <a:buClr>
                <a:srgbClr val="000000"/>
              </a:buClr>
              <a:buSzPts val="1411"/>
              <a:buFont typeface="Arial"/>
              <a:buNone/>
              <a:defRPr sz="1568">
                <a:solidFill>
                  <a:srgbClr val="000000"/>
                </a:solidFill>
              </a:defRPr>
            </a:lvl2pPr>
            <a:lvl3pPr marL="1371600" lvl="2" indent="-228600" algn="l">
              <a:lnSpc>
                <a:spcPct val="90000"/>
              </a:lnSpc>
              <a:spcBef>
                <a:spcPts val="784"/>
              </a:spcBef>
              <a:spcAft>
                <a:spcPts val="0"/>
              </a:spcAft>
              <a:buClr>
                <a:srgbClr val="000000"/>
              </a:buClr>
              <a:buSzPts val="1411"/>
              <a:buNone/>
              <a:defRPr/>
            </a:lvl3pPr>
            <a:lvl4pPr marL="1828800" lvl="3" indent="-228600" algn="l">
              <a:lnSpc>
                <a:spcPct val="90000"/>
              </a:lnSpc>
              <a:spcBef>
                <a:spcPts val="0"/>
              </a:spcBef>
              <a:spcAft>
                <a:spcPts val="0"/>
              </a:spcAft>
              <a:buClr>
                <a:srgbClr val="000000"/>
              </a:buClr>
              <a:buSzPts val="1411"/>
              <a:buNone/>
              <a:defRPr/>
            </a:lvl4pPr>
            <a:lvl5pPr marL="2286000" lvl="4" indent="-228600" algn="l">
              <a:lnSpc>
                <a:spcPct val="90000"/>
              </a:lnSpc>
              <a:spcBef>
                <a:spcPts val="0"/>
              </a:spcBef>
              <a:spcAft>
                <a:spcPts val="0"/>
              </a:spcAft>
              <a:buClr>
                <a:srgbClr val="000000"/>
              </a:buClr>
              <a:buSzPts val="1411"/>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25" name="Google Shape;125;p24"/>
          <p:cNvSpPr txBox="1">
            <a:spLocks noGrp="1"/>
          </p:cNvSpPr>
          <p:nvPr>
            <p:ph type="body" idx="5"/>
          </p:nvPr>
        </p:nvSpPr>
        <p:spPr>
          <a:xfrm>
            <a:off x="4281362" y="4927922"/>
            <a:ext cx="3623051" cy="1307666"/>
          </a:xfrm>
          <a:prstGeom prst="rect">
            <a:avLst/>
          </a:prstGeom>
          <a:noFill/>
          <a:ln>
            <a:noFill/>
          </a:ln>
        </p:spPr>
        <p:txBody>
          <a:bodyPr spcFirstLastPara="1" wrap="square" lIns="0" tIns="0" rIns="0" bIns="0" anchor="t" anchorCtr="0"/>
          <a:lstStyle>
            <a:lvl1pPr marL="457200" lvl="0" indent="-228600" algn="l">
              <a:lnSpc>
                <a:spcPct val="100000"/>
              </a:lnSpc>
              <a:spcBef>
                <a:spcPts val="0"/>
              </a:spcBef>
              <a:spcAft>
                <a:spcPts val="0"/>
              </a:spcAft>
              <a:buClr>
                <a:schemeClr val="dk2"/>
              </a:buClr>
              <a:buSzPts val="1411"/>
              <a:buNone/>
              <a:defRPr sz="1568">
                <a:solidFill>
                  <a:schemeClr val="dk2"/>
                </a:solidFill>
                <a:latin typeface="Quattrocento Sans"/>
                <a:ea typeface="Quattrocento Sans"/>
                <a:cs typeface="Quattrocento Sans"/>
                <a:sym typeface="Quattrocento Sans"/>
              </a:defRPr>
            </a:lvl1pPr>
            <a:lvl2pPr marL="914400" marR="0" lvl="1" indent="-228600" algn="l">
              <a:lnSpc>
                <a:spcPct val="100000"/>
              </a:lnSpc>
              <a:spcBef>
                <a:spcPts val="784"/>
              </a:spcBef>
              <a:spcAft>
                <a:spcPts val="0"/>
              </a:spcAft>
              <a:buClr>
                <a:srgbClr val="000000"/>
              </a:buClr>
              <a:buSzPts val="1411"/>
              <a:buFont typeface="Arial"/>
              <a:buNone/>
              <a:defRPr sz="1568">
                <a:solidFill>
                  <a:srgbClr val="000000"/>
                </a:solidFill>
              </a:defRPr>
            </a:lvl2pPr>
            <a:lvl3pPr marL="1371600" lvl="2" indent="-228600" algn="l">
              <a:lnSpc>
                <a:spcPct val="90000"/>
              </a:lnSpc>
              <a:spcBef>
                <a:spcPts val="784"/>
              </a:spcBef>
              <a:spcAft>
                <a:spcPts val="0"/>
              </a:spcAft>
              <a:buClr>
                <a:srgbClr val="000000"/>
              </a:buClr>
              <a:buSzPts val="1411"/>
              <a:buNone/>
              <a:defRPr/>
            </a:lvl3pPr>
            <a:lvl4pPr marL="1828800" lvl="3" indent="-228600" algn="l">
              <a:lnSpc>
                <a:spcPct val="90000"/>
              </a:lnSpc>
              <a:spcBef>
                <a:spcPts val="0"/>
              </a:spcBef>
              <a:spcAft>
                <a:spcPts val="0"/>
              </a:spcAft>
              <a:buClr>
                <a:srgbClr val="000000"/>
              </a:buClr>
              <a:buSzPts val="1411"/>
              <a:buNone/>
              <a:defRPr/>
            </a:lvl4pPr>
            <a:lvl5pPr marL="2286000" lvl="4" indent="-228600" algn="l">
              <a:lnSpc>
                <a:spcPct val="90000"/>
              </a:lnSpc>
              <a:spcBef>
                <a:spcPts val="0"/>
              </a:spcBef>
              <a:spcAft>
                <a:spcPts val="0"/>
              </a:spcAft>
              <a:buClr>
                <a:srgbClr val="000000"/>
              </a:buClr>
              <a:buSzPts val="1411"/>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26" name="Google Shape;126;p24"/>
          <p:cNvSpPr txBox="1">
            <a:spLocks noGrp="1"/>
          </p:cNvSpPr>
          <p:nvPr>
            <p:ph type="body" idx="6"/>
          </p:nvPr>
        </p:nvSpPr>
        <p:spPr>
          <a:xfrm>
            <a:off x="8126963" y="4927922"/>
            <a:ext cx="3635502" cy="1307666"/>
          </a:xfrm>
          <a:prstGeom prst="rect">
            <a:avLst/>
          </a:prstGeom>
          <a:noFill/>
          <a:ln>
            <a:noFill/>
          </a:ln>
        </p:spPr>
        <p:txBody>
          <a:bodyPr spcFirstLastPara="1" wrap="square" lIns="0" tIns="0" rIns="0" bIns="0" anchor="t" anchorCtr="0"/>
          <a:lstStyle>
            <a:lvl1pPr marL="457200" lvl="0" indent="-228600" algn="l">
              <a:lnSpc>
                <a:spcPct val="100000"/>
              </a:lnSpc>
              <a:spcBef>
                <a:spcPts val="0"/>
              </a:spcBef>
              <a:spcAft>
                <a:spcPts val="0"/>
              </a:spcAft>
              <a:buClr>
                <a:schemeClr val="dk2"/>
              </a:buClr>
              <a:buSzPts val="1411"/>
              <a:buNone/>
              <a:defRPr sz="1568">
                <a:solidFill>
                  <a:schemeClr val="dk2"/>
                </a:solidFill>
                <a:latin typeface="Quattrocento Sans"/>
                <a:ea typeface="Quattrocento Sans"/>
                <a:cs typeface="Quattrocento Sans"/>
                <a:sym typeface="Quattrocento Sans"/>
              </a:defRPr>
            </a:lvl1pPr>
            <a:lvl2pPr marL="914400" marR="0" lvl="1" indent="-228600" algn="l">
              <a:lnSpc>
                <a:spcPct val="100000"/>
              </a:lnSpc>
              <a:spcBef>
                <a:spcPts val="784"/>
              </a:spcBef>
              <a:spcAft>
                <a:spcPts val="0"/>
              </a:spcAft>
              <a:buClr>
                <a:srgbClr val="000000"/>
              </a:buClr>
              <a:buSzPts val="1411"/>
              <a:buFont typeface="Arial"/>
              <a:buNone/>
              <a:defRPr sz="1568">
                <a:solidFill>
                  <a:srgbClr val="000000"/>
                </a:solidFill>
              </a:defRPr>
            </a:lvl2pPr>
            <a:lvl3pPr marL="1371600" lvl="2" indent="-228600" algn="l">
              <a:lnSpc>
                <a:spcPct val="90000"/>
              </a:lnSpc>
              <a:spcBef>
                <a:spcPts val="784"/>
              </a:spcBef>
              <a:spcAft>
                <a:spcPts val="0"/>
              </a:spcAft>
              <a:buClr>
                <a:srgbClr val="000000"/>
              </a:buClr>
              <a:buSzPts val="1411"/>
              <a:buNone/>
              <a:defRPr/>
            </a:lvl3pPr>
            <a:lvl4pPr marL="1828800" lvl="3" indent="-228600" algn="l">
              <a:lnSpc>
                <a:spcPct val="90000"/>
              </a:lnSpc>
              <a:spcBef>
                <a:spcPts val="0"/>
              </a:spcBef>
              <a:spcAft>
                <a:spcPts val="0"/>
              </a:spcAft>
              <a:buClr>
                <a:srgbClr val="000000"/>
              </a:buClr>
              <a:buSzPts val="1411"/>
              <a:buNone/>
              <a:defRPr/>
            </a:lvl4pPr>
            <a:lvl5pPr marL="2286000" lvl="4" indent="-228600" algn="l">
              <a:lnSpc>
                <a:spcPct val="90000"/>
              </a:lnSpc>
              <a:spcBef>
                <a:spcPts val="0"/>
              </a:spcBef>
              <a:spcAft>
                <a:spcPts val="0"/>
              </a:spcAft>
              <a:buClr>
                <a:srgbClr val="000000"/>
              </a:buClr>
              <a:buSzPts val="1411"/>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Graphic layout: four columns graphic and text">
  <p:cSld name="Graphic layout: four columns graphic and text">
    <p:spTree>
      <p:nvGrpSpPr>
        <p:cNvPr id="1" name="Shape 127"/>
        <p:cNvGrpSpPr/>
        <p:nvPr/>
      </p:nvGrpSpPr>
      <p:grpSpPr>
        <a:xfrm>
          <a:off x="0" y="0"/>
          <a:ext cx="0" cy="0"/>
          <a:chOff x="0" y="0"/>
          <a:chExt cx="0" cy="0"/>
        </a:xfrm>
      </p:grpSpPr>
      <p:sp>
        <p:nvSpPr>
          <p:cNvPr id="128" name="Google Shape;128;p25"/>
          <p:cNvSpPr/>
          <p:nvPr/>
        </p:nvSpPr>
        <p:spPr>
          <a:xfrm>
            <a:off x="9109046" y="1590385"/>
            <a:ext cx="2653417" cy="3128965"/>
          </a:xfrm>
          <a:prstGeom prst="rect">
            <a:avLst/>
          </a:prstGeom>
          <a:solidFill>
            <a:schemeClr val="lt2"/>
          </a:solidFill>
          <a:ln>
            <a:noFill/>
          </a:ln>
        </p:spPr>
        <p:txBody>
          <a:bodyPr spcFirstLastPara="1" wrap="square" lIns="179275" tIns="143425" rIns="179275" bIns="143425" anchor="t" anchorCtr="0">
            <a:noAutofit/>
          </a:bodyPr>
          <a:lstStyle/>
          <a:p>
            <a:pPr marL="0" marR="0" lvl="0" indent="0" algn="ctr" rtl="0">
              <a:lnSpc>
                <a:spcPct val="90000"/>
              </a:lnSpc>
              <a:spcBef>
                <a:spcPts val="0"/>
              </a:spcBef>
              <a:spcAft>
                <a:spcPts val="0"/>
              </a:spcAft>
              <a:buNone/>
            </a:pPr>
            <a:endParaRPr sz="2353">
              <a:solidFill>
                <a:srgbClr val="FFFFFF"/>
              </a:solidFill>
              <a:latin typeface="Quattrocento Sans"/>
              <a:ea typeface="Quattrocento Sans"/>
              <a:cs typeface="Quattrocento Sans"/>
              <a:sym typeface="Quattrocento Sans"/>
            </a:endParaRPr>
          </a:p>
        </p:txBody>
      </p:sp>
      <p:sp>
        <p:nvSpPr>
          <p:cNvPr id="129" name="Google Shape;129;p25"/>
          <p:cNvSpPr/>
          <p:nvPr/>
        </p:nvSpPr>
        <p:spPr>
          <a:xfrm>
            <a:off x="6214840" y="1590385"/>
            <a:ext cx="2653417" cy="3128965"/>
          </a:xfrm>
          <a:prstGeom prst="rect">
            <a:avLst/>
          </a:prstGeom>
          <a:solidFill>
            <a:schemeClr val="lt2"/>
          </a:solidFill>
          <a:ln>
            <a:noFill/>
          </a:ln>
        </p:spPr>
        <p:txBody>
          <a:bodyPr spcFirstLastPara="1" wrap="square" lIns="179275" tIns="143425" rIns="179275" bIns="143425" anchor="t" anchorCtr="0">
            <a:noAutofit/>
          </a:bodyPr>
          <a:lstStyle/>
          <a:p>
            <a:pPr marL="0" marR="0" lvl="0" indent="0" algn="ctr" rtl="0">
              <a:lnSpc>
                <a:spcPct val="90000"/>
              </a:lnSpc>
              <a:spcBef>
                <a:spcPts val="0"/>
              </a:spcBef>
              <a:spcAft>
                <a:spcPts val="0"/>
              </a:spcAft>
              <a:buNone/>
            </a:pPr>
            <a:endParaRPr sz="2353">
              <a:solidFill>
                <a:srgbClr val="FFFFFF"/>
              </a:solidFill>
              <a:latin typeface="Quattrocento Sans"/>
              <a:ea typeface="Quattrocento Sans"/>
              <a:cs typeface="Quattrocento Sans"/>
              <a:sym typeface="Quattrocento Sans"/>
            </a:endParaRPr>
          </a:p>
        </p:txBody>
      </p:sp>
      <p:sp>
        <p:nvSpPr>
          <p:cNvPr id="130" name="Google Shape;130;p25"/>
          <p:cNvSpPr/>
          <p:nvPr/>
        </p:nvSpPr>
        <p:spPr>
          <a:xfrm>
            <a:off x="3320633" y="1590385"/>
            <a:ext cx="2653417" cy="3128965"/>
          </a:xfrm>
          <a:prstGeom prst="rect">
            <a:avLst/>
          </a:prstGeom>
          <a:solidFill>
            <a:schemeClr val="lt2"/>
          </a:solidFill>
          <a:ln>
            <a:noFill/>
          </a:ln>
        </p:spPr>
        <p:txBody>
          <a:bodyPr spcFirstLastPara="1" wrap="square" lIns="179275" tIns="143425" rIns="179275" bIns="143425" anchor="t" anchorCtr="0">
            <a:noAutofit/>
          </a:bodyPr>
          <a:lstStyle/>
          <a:p>
            <a:pPr marL="0" marR="0" lvl="0" indent="0" algn="ctr" rtl="0">
              <a:lnSpc>
                <a:spcPct val="90000"/>
              </a:lnSpc>
              <a:spcBef>
                <a:spcPts val="0"/>
              </a:spcBef>
              <a:spcAft>
                <a:spcPts val="0"/>
              </a:spcAft>
              <a:buNone/>
            </a:pPr>
            <a:endParaRPr sz="2353">
              <a:solidFill>
                <a:srgbClr val="FFFFFF"/>
              </a:solidFill>
              <a:latin typeface="Quattrocento Sans"/>
              <a:ea typeface="Quattrocento Sans"/>
              <a:cs typeface="Quattrocento Sans"/>
              <a:sym typeface="Quattrocento Sans"/>
            </a:endParaRPr>
          </a:p>
        </p:txBody>
      </p:sp>
      <p:sp>
        <p:nvSpPr>
          <p:cNvPr id="131" name="Google Shape;131;p25"/>
          <p:cNvSpPr/>
          <p:nvPr/>
        </p:nvSpPr>
        <p:spPr>
          <a:xfrm>
            <a:off x="426426" y="1590385"/>
            <a:ext cx="2653417" cy="3128965"/>
          </a:xfrm>
          <a:prstGeom prst="rect">
            <a:avLst/>
          </a:prstGeom>
          <a:solidFill>
            <a:schemeClr val="lt2"/>
          </a:solidFill>
          <a:ln>
            <a:noFill/>
          </a:ln>
        </p:spPr>
        <p:txBody>
          <a:bodyPr spcFirstLastPara="1" wrap="square" lIns="179275" tIns="143425" rIns="179275" bIns="143425" anchor="t" anchorCtr="0">
            <a:noAutofit/>
          </a:bodyPr>
          <a:lstStyle/>
          <a:p>
            <a:pPr marL="0" marR="0" lvl="0" indent="0" algn="ctr" rtl="0">
              <a:lnSpc>
                <a:spcPct val="90000"/>
              </a:lnSpc>
              <a:spcBef>
                <a:spcPts val="0"/>
              </a:spcBef>
              <a:spcAft>
                <a:spcPts val="0"/>
              </a:spcAft>
              <a:buNone/>
            </a:pPr>
            <a:endParaRPr sz="2353">
              <a:solidFill>
                <a:srgbClr val="FFFFFF"/>
              </a:solidFill>
              <a:latin typeface="Quattrocento Sans"/>
              <a:ea typeface="Quattrocento Sans"/>
              <a:cs typeface="Quattrocento Sans"/>
              <a:sym typeface="Quattrocento Sans"/>
            </a:endParaRPr>
          </a:p>
        </p:txBody>
      </p:sp>
      <p:sp>
        <p:nvSpPr>
          <p:cNvPr id="132" name="Google Shape;132;p25"/>
          <p:cNvSpPr txBox="1">
            <a:spLocks noGrp="1"/>
          </p:cNvSpPr>
          <p:nvPr>
            <p:ph type="title"/>
          </p:nvPr>
        </p:nvSpPr>
        <p:spPr>
          <a:xfrm>
            <a:off x="426424" y="435824"/>
            <a:ext cx="11336039" cy="744014"/>
          </a:xfrm>
          <a:prstGeom prst="rect">
            <a:avLst/>
          </a:prstGeom>
          <a:noFill/>
          <a:ln>
            <a:noFill/>
          </a:ln>
        </p:spPr>
        <p:txBody>
          <a:bodyPr spcFirstLastPara="1" wrap="square" lIns="0" tIns="164575" rIns="0" bIns="0" anchor="t" anchorCtr="0"/>
          <a:lstStyle>
            <a:lvl1pPr lvl="0" algn="l">
              <a:lnSpc>
                <a:spcPct val="90000"/>
              </a:lnSpc>
              <a:spcBef>
                <a:spcPts val="0"/>
              </a:spcBef>
              <a:spcAft>
                <a:spcPts val="0"/>
              </a:spcAft>
              <a:buClr>
                <a:srgbClr val="000000"/>
              </a:buClr>
              <a:buSzPts val="3725"/>
              <a:buFont typeface="Quattrocento Sans"/>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3" name="Google Shape;133;p25"/>
          <p:cNvSpPr txBox="1">
            <a:spLocks noGrp="1"/>
          </p:cNvSpPr>
          <p:nvPr>
            <p:ph type="body" idx="1"/>
          </p:nvPr>
        </p:nvSpPr>
        <p:spPr>
          <a:xfrm>
            <a:off x="966751" y="2135537"/>
            <a:ext cx="1572767" cy="2038660"/>
          </a:xfrm>
          <a:prstGeom prst="rect">
            <a:avLst/>
          </a:prstGeom>
          <a:noFill/>
          <a:ln>
            <a:noFill/>
          </a:ln>
        </p:spPr>
        <p:txBody>
          <a:bodyPr spcFirstLastPara="1" wrap="square" lIns="0" tIns="0" rIns="0" bIns="0" anchor="ctr" anchorCtr="0"/>
          <a:lstStyle>
            <a:lvl1pPr marL="457200" lvl="0" indent="-228600" algn="ctr">
              <a:lnSpc>
                <a:spcPct val="90000"/>
              </a:lnSpc>
              <a:spcBef>
                <a:spcPts val="0"/>
              </a:spcBef>
              <a:spcAft>
                <a:spcPts val="0"/>
              </a:spcAft>
              <a:buClr>
                <a:schemeClr val="dk2"/>
              </a:buClr>
              <a:buSzPts val="1765"/>
              <a:buNone/>
              <a:defRPr sz="1961">
                <a:solidFill>
                  <a:schemeClr val="dk2"/>
                </a:solidFill>
                <a:latin typeface="Quattrocento Sans"/>
                <a:ea typeface="Quattrocento Sans"/>
                <a:cs typeface="Quattrocento Sans"/>
                <a:sym typeface="Quattrocento Sans"/>
              </a:defRPr>
            </a:lvl1pPr>
            <a:lvl2pPr marL="914400" lvl="1" indent="-228600" algn="l">
              <a:lnSpc>
                <a:spcPct val="90000"/>
              </a:lnSpc>
              <a:spcBef>
                <a:spcPts val="0"/>
              </a:spcBef>
              <a:spcAft>
                <a:spcPts val="0"/>
              </a:spcAft>
              <a:buClr>
                <a:srgbClr val="000000"/>
              </a:buClr>
              <a:buSzPts val="1620"/>
              <a:buNone/>
              <a:defRPr/>
            </a:lvl2pPr>
            <a:lvl3pPr marL="1371600" lvl="2" indent="-228600" algn="l">
              <a:lnSpc>
                <a:spcPct val="90000"/>
              </a:lnSpc>
              <a:spcBef>
                <a:spcPts val="0"/>
              </a:spcBef>
              <a:spcAft>
                <a:spcPts val="0"/>
              </a:spcAft>
              <a:buClr>
                <a:srgbClr val="000000"/>
              </a:buClr>
              <a:buSzPts val="1620"/>
              <a:buNone/>
              <a:defRPr/>
            </a:lvl3pPr>
            <a:lvl4pPr marL="1828800" lvl="3" indent="-228600" algn="l">
              <a:lnSpc>
                <a:spcPct val="90000"/>
              </a:lnSpc>
              <a:spcBef>
                <a:spcPts val="0"/>
              </a:spcBef>
              <a:spcAft>
                <a:spcPts val="0"/>
              </a:spcAft>
              <a:buClr>
                <a:srgbClr val="000000"/>
              </a:buClr>
              <a:buSzPts val="1620"/>
              <a:buNone/>
              <a:defRPr/>
            </a:lvl4pPr>
            <a:lvl5pPr marL="2286000" lvl="4" indent="-228600" algn="l">
              <a:lnSpc>
                <a:spcPct val="90000"/>
              </a:lnSpc>
              <a:spcBef>
                <a:spcPts val="0"/>
              </a:spcBef>
              <a:spcAft>
                <a:spcPts val="0"/>
              </a:spcAft>
              <a:buClr>
                <a:srgbClr val="000000"/>
              </a:buClr>
              <a:buSzPts val="1620"/>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34" name="Google Shape;134;p25"/>
          <p:cNvSpPr txBox="1">
            <a:spLocks noGrp="1"/>
          </p:cNvSpPr>
          <p:nvPr>
            <p:ph type="body" idx="2"/>
          </p:nvPr>
        </p:nvSpPr>
        <p:spPr>
          <a:xfrm>
            <a:off x="3849259" y="2135537"/>
            <a:ext cx="1596164" cy="2038660"/>
          </a:xfrm>
          <a:prstGeom prst="rect">
            <a:avLst/>
          </a:prstGeom>
          <a:noFill/>
          <a:ln>
            <a:noFill/>
          </a:ln>
        </p:spPr>
        <p:txBody>
          <a:bodyPr spcFirstLastPara="1" wrap="square" lIns="0" tIns="0" rIns="0" bIns="0" anchor="ctr" anchorCtr="0"/>
          <a:lstStyle>
            <a:lvl1pPr marL="457200" lvl="0" indent="-228600" algn="ctr">
              <a:lnSpc>
                <a:spcPct val="90000"/>
              </a:lnSpc>
              <a:spcBef>
                <a:spcPts val="0"/>
              </a:spcBef>
              <a:spcAft>
                <a:spcPts val="0"/>
              </a:spcAft>
              <a:buClr>
                <a:schemeClr val="dk2"/>
              </a:buClr>
              <a:buSzPts val="1765"/>
              <a:buNone/>
              <a:defRPr sz="1961">
                <a:solidFill>
                  <a:schemeClr val="dk2"/>
                </a:solidFill>
                <a:latin typeface="Quattrocento Sans"/>
                <a:ea typeface="Quattrocento Sans"/>
                <a:cs typeface="Quattrocento Sans"/>
                <a:sym typeface="Quattrocento Sans"/>
              </a:defRPr>
            </a:lvl1pPr>
            <a:lvl2pPr marL="914400" lvl="1" indent="-228600" algn="l">
              <a:lnSpc>
                <a:spcPct val="90000"/>
              </a:lnSpc>
              <a:spcBef>
                <a:spcPts val="0"/>
              </a:spcBef>
              <a:spcAft>
                <a:spcPts val="0"/>
              </a:spcAft>
              <a:buClr>
                <a:srgbClr val="000000"/>
              </a:buClr>
              <a:buSzPts val="1620"/>
              <a:buNone/>
              <a:defRPr/>
            </a:lvl2pPr>
            <a:lvl3pPr marL="1371600" lvl="2" indent="-228600" algn="l">
              <a:lnSpc>
                <a:spcPct val="90000"/>
              </a:lnSpc>
              <a:spcBef>
                <a:spcPts val="0"/>
              </a:spcBef>
              <a:spcAft>
                <a:spcPts val="0"/>
              </a:spcAft>
              <a:buClr>
                <a:srgbClr val="000000"/>
              </a:buClr>
              <a:buSzPts val="1620"/>
              <a:buNone/>
              <a:defRPr/>
            </a:lvl3pPr>
            <a:lvl4pPr marL="1828800" lvl="3" indent="-228600" algn="l">
              <a:lnSpc>
                <a:spcPct val="90000"/>
              </a:lnSpc>
              <a:spcBef>
                <a:spcPts val="0"/>
              </a:spcBef>
              <a:spcAft>
                <a:spcPts val="0"/>
              </a:spcAft>
              <a:buClr>
                <a:srgbClr val="000000"/>
              </a:buClr>
              <a:buSzPts val="1620"/>
              <a:buNone/>
              <a:defRPr/>
            </a:lvl4pPr>
            <a:lvl5pPr marL="2286000" lvl="4" indent="-228600" algn="l">
              <a:lnSpc>
                <a:spcPct val="90000"/>
              </a:lnSpc>
              <a:spcBef>
                <a:spcPts val="0"/>
              </a:spcBef>
              <a:spcAft>
                <a:spcPts val="0"/>
              </a:spcAft>
              <a:buClr>
                <a:srgbClr val="000000"/>
              </a:buClr>
              <a:buSzPts val="1620"/>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35" name="Google Shape;135;p25"/>
          <p:cNvSpPr txBox="1">
            <a:spLocks noGrp="1"/>
          </p:cNvSpPr>
          <p:nvPr>
            <p:ph type="body" idx="3"/>
          </p:nvPr>
        </p:nvSpPr>
        <p:spPr>
          <a:xfrm>
            <a:off x="426426" y="4927922"/>
            <a:ext cx="2653417" cy="1307666"/>
          </a:xfrm>
          <a:prstGeom prst="rect">
            <a:avLst/>
          </a:prstGeom>
          <a:noFill/>
          <a:ln>
            <a:noFill/>
          </a:ln>
        </p:spPr>
        <p:txBody>
          <a:bodyPr spcFirstLastPara="1" wrap="square" lIns="0" tIns="0" rIns="0" bIns="0" anchor="t" anchorCtr="0"/>
          <a:lstStyle>
            <a:lvl1pPr marL="457200" lvl="0" indent="-228600" algn="l">
              <a:lnSpc>
                <a:spcPct val="100000"/>
              </a:lnSpc>
              <a:spcBef>
                <a:spcPts val="0"/>
              </a:spcBef>
              <a:spcAft>
                <a:spcPts val="0"/>
              </a:spcAft>
              <a:buClr>
                <a:schemeClr val="dk2"/>
              </a:buClr>
              <a:buSzPts val="1411"/>
              <a:buNone/>
              <a:defRPr sz="1568" b="1">
                <a:solidFill>
                  <a:schemeClr val="dk2"/>
                </a:solidFill>
                <a:latin typeface="Quattrocento Sans"/>
                <a:ea typeface="Quattrocento Sans"/>
                <a:cs typeface="Quattrocento Sans"/>
                <a:sym typeface="Quattrocento Sans"/>
              </a:defRPr>
            </a:lvl1pPr>
            <a:lvl2pPr marL="914400" marR="0" lvl="1" indent="-228600" algn="l">
              <a:lnSpc>
                <a:spcPct val="100000"/>
              </a:lnSpc>
              <a:spcBef>
                <a:spcPts val="784"/>
              </a:spcBef>
              <a:spcAft>
                <a:spcPts val="0"/>
              </a:spcAft>
              <a:buClr>
                <a:srgbClr val="000000"/>
              </a:buClr>
              <a:buSzPts val="1411"/>
              <a:buFont typeface="Arial"/>
              <a:buNone/>
              <a:defRPr sz="1568">
                <a:solidFill>
                  <a:srgbClr val="000000"/>
                </a:solidFill>
              </a:defRPr>
            </a:lvl2pPr>
            <a:lvl3pPr marL="1371600" lvl="2" indent="-228600" algn="l">
              <a:lnSpc>
                <a:spcPct val="90000"/>
              </a:lnSpc>
              <a:spcBef>
                <a:spcPts val="784"/>
              </a:spcBef>
              <a:spcAft>
                <a:spcPts val="0"/>
              </a:spcAft>
              <a:buClr>
                <a:srgbClr val="000000"/>
              </a:buClr>
              <a:buSzPts val="1411"/>
              <a:buNone/>
              <a:defRPr/>
            </a:lvl3pPr>
            <a:lvl4pPr marL="1828800" lvl="3" indent="-228600" algn="l">
              <a:lnSpc>
                <a:spcPct val="90000"/>
              </a:lnSpc>
              <a:spcBef>
                <a:spcPts val="0"/>
              </a:spcBef>
              <a:spcAft>
                <a:spcPts val="0"/>
              </a:spcAft>
              <a:buClr>
                <a:srgbClr val="000000"/>
              </a:buClr>
              <a:buSzPts val="1411"/>
              <a:buNone/>
              <a:defRPr/>
            </a:lvl4pPr>
            <a:lvl5pPr marL="2286000" lvl="4" indent="-228600" algn="l">
              <a:lnSpc>
                <a:spcPct val="90000"/>
              </a:lnSpc>
              <a:spcBef>
                <a:spcPts val="0"/>
              </a:spcBef>
              <a:spcAft>
                <a:spcPts val="0"/>
              </a:spcAft>
              <a:buClr>
                <a:srgbClr val="000000"/>
              </a:buClr>
              <a:buSzPts val="1411"/>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36" name="Google Shape;136;p25"/>
          <p:cNvSpPr txBox="1">
            <a:spLocks noGrp="1"/>
          </p:cNvSpPr>
          <p:nvPr>
            <p:ph type="body" idx="4"/>
          </p:nvPr>
        </p:nvSpPr>
        <p:spPr>
          <a:xfrm>
            <a:off x="3320633" y="4927922"/>
            <a:ext cx="2653417" cy="1307666"/>
          </a:xfrm>
          <a:prstGeom prst="rect">
            <a:avLst/>
          </a:prstGeom>
          <a:noFill/>
          <a:ln>
            <a:noFill/>
          </a:ln>
        </p:spPr>
        <p:txBody>
          <a:bodyPr spcFirstLastPara="1" wrap="square" lIns="0" tIns="0" rIns="0" bIns="0" anchor="t" anchorCtr="0"/>
          <a:lstStyle>
            <a:lvl1pPr marL="457200" lvl="0" indent="-228600" algn="l">
              <a:lnSpc>
                <a:spcPct val="100000"/>
              </a:lnSpc>
              <a:spcBef>
                <a:spcPts val="0"/>
              </a:spcBef>
              <a:spcAft>
                <a:spcPts val="0"/>
              </a:spcAft>
              <a:buClr>
                <a:schemeClr val="dk2"/>
              </a:buClr>
              <a:buSzPts val="1411"/>
              <a:buNone/>
              <a:defRPr sz="1568">
                <a:solidFill>
                  <a:schemeClr val="dk2"/>
                </a:solidFill>
                <a:latin typeface="Quattrocento Sans"/>
                <a:ea typeface="Quattrocento Sans"/>
                <a:cs typeface="Quattrocento Sans"/>
                <a:sym typeface="Quattrocento Sans"/>
              </a:defRPr>
            </a:lvl1pPr>
            <a:lvl2pPr marL="914400" marR="0" lvl="1" indent="-228600" algn="l">
              <a:lnSpc>
                <a:spcPct val="100000"/>
              </a:lnSpc>
              <a:spcBef>
                <a:spcPts val="784"/>
              </a:spcBef>
              <a:spcAft>
                <a:spcPts val="0"/>
              </a:spcAft>
              <a:buClr>
                <a:srgbClr val="000000"/>
              </a:buClr>
              <a:buSzPts val="1411"/>
              <a:buFont typeface="Arial"/>
              <a:buNone/>
              <a:defRPr sz="1568">
                <a:solidFill>
                  <a:srgbClr val="000000"/>
                </a:solidFill>
              </a:defRPr>
            </a:lvl2pPr>
            <a:lvl3pPr marL="1371600" lvl="2" indent="-228600" algn="l">
              <a:lnSpc>
                <a:spcPct val="90000"/>
              </a:lnSpc>
              <a:spcBef>
                <a:spcPts val="784"/>
              </a:spcBef>
              <a:spcAft>
                <a:spcPts val="0"/>
              </a:spcAft>
              <a:buClr>
                <a:srgbClr val="000000"/>
              </a:buClr>
              <a:buSzPts val="1411"/>
              <a:buNone/>
              <a:defRPr/>
            </a:lvl3pPr>
            <a:lvl4pPr marL="1828800" lvl="3" indent="-228600" algn="l">
              <a:lnSpc>
                <a:spcPct val="90000"/>
              </a:lnSpc>
              <a:spcBef>
                <a:spcPts val="0"/>
              </a:spcBef>
              <a:spcAft>
                <a:spcPts val="0"/>
              </a:spcAft>
              <a:buClr>
                <a:srgbClr val="000000"/>
              </a:buClr>
              <a:buSzPts val="1411"/>
              <a:buNone/>
              <a:defRPr/>
            </a:lvl4pPr>
            <a:lvl5pPr marL="2286000" lvl="4" indent="-228600" algn="l">
              <a:lnSpc>
                <a:spcPct val="90000"/>
              </a:lnSpc>
              <a:spcBef>
                <a:spcPts val="0"/>
              </a:spcBef>
              <a:spcAft>
                <a:spcPts val="0"/>
              </a:spcAft>
              <a:buClr>
                <a:srgbClr val="000000"/>
              </a:buClr>
              <a:buSzPts val="1411"/>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37" name="Google Shape;137;p25"/>
          <p:cNvSpPr txBox="1">
            <a:spLocks noGrp="1"/>
          </p:cNvSpPr>
          <p:nvPr>
            <p:ph type="body" idx="5"/>
          </p:nvPr>
        </p:nvSpPr>
        <p:spPr>
          <a:xfrm>
            <a:off x="6214840" y="4927922"/>
            <a:ext cx="2653417" cy="1307666"/>
          </a:xfrm>
          <a:prstGeom prst="rect">
            <a:avLst/>
          </a:prstGeom>
          <a:noFill/>
          <a:ln>
            <a:noFill/>
          </a:ln>
        </p:spPr>
        <p:txBody>
          <a:bodyPr spcFirstLastPara="1" wrap="square" lIns="0" tIns="0" rIns="0" bIns="0" anchor="t" anchorCtr="0"/>
          <a:lstStyle>
            <a:lvl1pPr marL="457200" lvl="0" indent="-228600" algn="l">
              <a:lnSpc>
                <a:spcPct val="100000"/>
              </a:lnSpc>
              <a:spcBef>
                <a:spcPts val="0"/>
              </a:spcBef>
              <a:spcAft>
                <a:spcPts val="0"/>
              </a:spcAft>
              <a:buClr>
                <a:schemeClr val="dk2"/>
              </a:buClr>
              <a:buSzPts val="1411"/>
              <a:buNone/>
              <a:defRPr sz="1568">
                <a:solidFill>
                  <a:schemeClr val="dk2"/>
                </a:solidFill>
                <a:latin typeface="Quattrocento Sans"/>
                <a:ea typeface="Quattrocento Sans"/>
                <a:cs typeface="Quattrocento Sans"/>
                <a:sym typeface="Quattrocento Sans"/>
              </a:defRPr>
            </a:lvl1pPr>
            <a:lvl2pPr marL="914400" marR="0" lvl="1" indent="-228600" algn="l">
              <a:lnSpc>
                <a:spcPct val="100000"/>
              </a:lnSpc>
              <a:spcBef>
                <a:spcPts val="784"/>
              </a:spcBef>
              <a:spcAft>
                <a:spcPts val="0"/>
              </a:spcAft>
              <a:buClr>
                <a:srgbClr val="000000"/>
              </a:buClr>
              <a:buSzPts val="1411"/>
              <a:buFont typeface="Arial"/>
              <a:buNone/>
              <a:defRPr sz="1568">
                <a:solidFill>
                  <a:srgbClr val="000000"/>
                </a:solidFill>
              </a:defRPr>
            </a:lvl2pPr>
            <a:lvl3pPr marL="1371600" lvl="2" indent="-228600" algn="l">
              <a:lnSpc>
                <a:spcPct val="90000"/>
              </a:lnSpc>
              <a:spcBef>
                <a:spcPts val="784"/>
              </a:spcBef>
              <a:spcAft>
                <a:spcPts val="0"/>
              </a:spcAft>
              <a:buClr>
                <a:srgbClr val="000000"/>
              </a:buClr>
              <a:buSzPts val="1411"/>
              <a:buNone/>
              <a:defRPr/>
            </a:lvl3pPr>
            <a:lvl4pPr marL="1828800" lvl="3" indent="-228600" algn="l">
              <a:lnSpc>
                <a:spcPct val="90000"/>
              </a:lnSpc>
              <a:spcBef>
                <a:spcPts val="0"/>
              </a:spcBef>
              <a:spcAft>
                <a:spcPts val="0"/>
              </a:spcAft>
              <a:buClr>
                <a:srgbClr val="000000"/>
              </a:buClr>
              <a:buSzPts val="1411"/>
              <a:buNone/>
              <a:defRPr/>
            </a:lvl4pPr>
            <a:lvl5pPr marL="2286000" lvl="4" indent="-228600" algn="l">
              <a:lnSpc>
                <a:spcPct val="90000"/>
              </a:lnSpc>
              <a:spcBef>
                <a:spcPts val="0"/>
              </a:spcBef>
              <a:spcAft>
                <a:spcPts val="0"/>
              </a:spcAft>
              <a:buClr>
                <a:srgbClr val="000000"/>
              </a:buClr>
              <a:buSzPts val="1411"/>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38" name="Google Shape;138;p25"/>
          <p:cNvSpPr txBox="1">
            <a:spLocks noGrp="1"/>
          </p:cNvSpPr>
          <p:nvPr>
            <p:ph type="body" idx="6"/>
          </p:nvPr>
        </p:nvSpPr>
        <p:spPr>
          <a:xfrm>
            <a:off x="6743466" y="2135537"/>
            <a:ext cx="1596164" cy="2038660"/>
          </a:xfrm>
          <a:prstGeom prst="rect">
            <a:avLst/>
          </a:prstGeom>
          <a:noFill/>
          <a:ln>
            <a:noFill/>
          </a:ln>
        </p:spPr>
        <p:txBody>
          <a:bodyPr spcFirstLastPara="1" wrap="square" lIns="0" tIns="0" rIns="0" bIns="0" anchor="ctr" anchorCtr="0"/>
          <a:lstStyle>
            <a:lvl1pPr marL="457200" lvl="0" indent="-228600" algn="ctr">
              <a:lnSpc>
                <a:spcPct val="90000"/>
              </a:lnSpc>
              <a:spcBef>
                <a:spcPts val="0"/>
              </a:spcBef>
              <a:spcAft>
                <a:spcPts val="0"/>
              </a:spcAft>
              <a:buClr>
                <a:schemeClr val="dk2"/>
              </a:buClr>
              <a:buSzPts val="1765"/>
              <a:buNone/>
              <a:defRPr sz="1961">
                <a:solidFill>
                  <a:schemeClr val="dk2"/>
                </a:solidFill>
                <a:latin typeface="Quattrocento Sans"/>
                <a:ea typeface="Quattrocento Sans"/>
                <a:cs typeface="Quattrocento Sans"/>
                <a:sym typeface="Quattrocento Sans"/>
              </a:defRPr>
            </a:lvl1pPr>
            <a:lvl2pPr marL="914400" lvl="1" indent="-228600" algn="l">
              <a:lnSpc>
                <a:spcPct val="90000"/>
              </a:lnSpc>
              <a:spcBef>
                <a:spcPts val="0"/>
              </a:spcBef>
              <a:spcAft>
                <a:spcPts val="0"/>
              </a:spcAft>
              <a:buClr>
                <a:srgbClr val="000000"/>
              </a:buClr>
              <a:buSzPts val="1620"/>
              <a:buNone/>
              <a:defRPr/>
            </a:lvl2pPr>
            <a:lvl3pPr marL="1371600" lvl="2" indent="-228600" algn="l">
              <a:lnSpc>
                <a:spcPct val="90000"/>
              </a:lnSpc>
              <a:spcBef>
                <a:spcPts val="0"/>
              </a:spcBef>
              <a:spcAft>
                <a:spcPts val="0"/>
              </a:spcAft>
              <a:buClr>
                <a:srgbClr val="000000"/>
              </a:buClr>
              <a:buSzPts val="1620"/>
              <a:buNone/>
              <a:defRPr/>
            </a:lvl3pPr>
            <a:lvl4pPr marL="1828800" lvl="3" indent="-228600" algn="l">
              <a:lnSpc>
                <a:spcPct val="90000"/>
              </a:lnSpc>
              <a:spcBef>
                <a:spcPts val="0"/>
              </a:spcBef>
              <a:spcAft>
                <a:spcPts val="0"/>
              </a:spcAft>
              <a:buClr>
                <a:srgbClr val="000000"/>
              </a:buClr>
              <a:buSzPts val="1620"/>
              <a:buNone/>
              <a:defRPr/>
            </a:lvl4pPr>
            <a:lvl5pPr marL="2286000" lvl="4" indent="-228600" algn="l">
              <a:lnSpc>
                <a:spcPct val="90000"/>
              </a:lnSpc>
              <a:spcBef>
                <a:spcPts val="0"/>
              </a:spcBef>
              <a:spcAft>
                <a:spcPts val="0"/>
              </a:spcAft>
              <a:buClr>
                <a:srgbClr val="000000"/>
              </a:buClr>
              <a:buSzPts val="1620"/>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39" name="Google Shape;139;p25"/>
          <p:cNvSpPr txBox="1">
            <a:spLocks noGrp="1"/>
          </p:cNvSpPr>
          <p:nvPr>
            <p:ph type="body" idx="7"/>
          </p:nvPr>
        </p:nvSpPr>
        <p:spPr>
          <a:xfrm>
            <a:off x="9637672" y="2135537"/>
            <a:ext cx="1596164" cy="2038660"/>
          </a:xfrm>
          <a:prstGeom prst="rect">
            <a:avLst/>
          </a:prstGeom>
          <a:noFill/>
          <a:ln>
            <a:noFill/>
          </a:ln>
        </p:spPr>
        <p:txBody>
          <a:bodyPr spcFirstLastPara="1" wrap="square" lIns="0" tIns="0" rIns="0" bIns="0" anchor="ctr" anchorCtr="0"/>
          <a:lstStyle>
            <a:lvl1pPr marL="457200" lvl="0" indent="-228600" algn="ctr">
              <a:lnSpc>
                <a:spcPct val="90000"/>
              </a:lnSpc>
              <a:spcBef>
                <a:spcPts val="0"/>
              </a:spcBef>
              <a:spcAft>
                <a:spcPts val="0"/>
              </a:spcAft>
              <a:buClr>
                <a:schemeClr val="dk2"/>
              </a:buClr>
              <a:buSzPts val="1765"/>
              <a:buNone/>
              <a:defRPr sz="1961">
                <a:solidFill>
                  <a:schemeClr val="dk2"/>
                </a:solidFill>
                <a:latin typeface="Quattrocento Sans"/>
                <a:ea typeface="Quattrocento Sans"/>
                <a:cs typeface="Quattrocento Sans"/>
                <a:sym typeface="Quattrocento Sans"/>
              </a:defRPr>
            </a:lvl1pPr>
            <a:lvl2pPr marL="914400" lvl="1" indent="-228600" algn="l">
              <a:lnSpc>
                <a:spcPct val="90000"/>
              </a:lnSpc>
              <a:spcBef>
                <a:spcPts val="0"/>
              </a:spcBef>
              <a:spcAft>
                <a:spcPts val="0"/>
              </a:spcAft>
              <a:buClr>
                <a:srgbClr val="000000"/>
              </a:buClr>
              <a:buSzPts val="1620"/>
              <a:buNone/>
              <a:defRPr/>
            </a:lvl2pPr>
            <a:lvl3pPr marL="1371600" lvl="2" indent="-228600" algn="l">
              <a:lnSpc>
                <a:spcPct val="90000"/>
              </a:lnSpc>
              <a:spcBef>
                <a:spcPts val="0"/>
              </a:spcBef>
              <a:spcAft>
                <a:spcPts val="0"/>
              </a:spcAft>
              <a:buClr>
                <a:srgbClr val="000000"/>
              </a:buClr>
              <a:buSzPts val="1620"/>
              <a:buNone/>
              <a:defRPr/>
            </a:lvl3pPr>
            <a:lvl4pPr marL="1828800" lvl="3" indent="-228600" algn="l">
              <a:lnSpc>
                <a:spcPct val="90000"/>
              </a:lnSpc>
              <a:spcBef>
                <a:spcPts val="0"/>
              </a:spcBef>
              <a:spcAft>
                <a:spcPts val="0"/>
              </a:spcAft>
              <a:buClr>
                <a:srgbClr val="000000"/>
              </a:buClr>
              <a:buSzPts val="1620"/>
              <a:buNone/>
              <a:defRPr/>
            </a:lvl4pPr>
            <a:lvl5pPr marL="2286000" lvl="4" indent="-228600" algn="l">
              <a:lnSpc>
                <a:spcPct val="90000"/>
              </a:lnSpc>
              <a:spcBef>
                <a:spcPts val="0"/>
              </a:spcBef>
              <a:spcAft>
                <a:spcPts val="0"/>
              </a:spcAft>
              <a:buClr>
                <a:srgbClr val="000000"/>
              </a:buClr>
              <a:buSzPts val="1620"/>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40" name="Google Shape;140;p25"/>
          <p:cNvSpPr txBox="1">
            <a:spLocks noGrp="1"/>
          </p:cNvSpPr>
          <p:nvPr>
            <p:ph type="body" idx="8"/>
          </p:nvPr>
        </p:nvSpPr>
        <p:spPr>
          <a:xfrm>
            <a:off x="9109046" y="4927922"/>
            <a:ext cx="2653417" cy="1307666"/>
          </a:xfrm>
          <a:prstGeom prst="rect">
            <a:avLst/>
          </a:prstGeom>
          <a:noFill/>
          <a:ln>
            <a:noFill/>
          </a:ln>
        </p:spPr>
        <p:txBody>
          <a:bodyPr spcFirstLastPara="1" wrap="square" lIns="0" tIns="0" rIns="0" bIns="0" anchor="t" anchorCtr="0"/>
          <a:lstStyle>
            <a:lvl1pPr marL="457200" lvl="0" indent="-228600" algn="l">
              <a:lnSpc>
                <a:spcPct val="100000"/>
              </a:lnSpc>
              <a:spcBef>
                <a:spcPts val="0"/>
              </a:spcBef>
              <a:spcAft>
                <a:spcPts val="0"/>
              </a:spcAft>
              <a:buClr>
                <a:schemeClr val="dk2"/>
              </a:buClr>
              <a:buSzPts val="1411"/>
              <a:buNone/>
              <a:defRPr sz="1568">
                <a:solidFill>
                  <a:schemeClr val="dk2"/>
                </a:solidFill>
                <a:latin typeface="Quattrocento Sans"/>
                <a:ea typeface="Quattrocento Sans"/>
                <a:cs typeface="Quattrocento Sans"/>
                <a:sym typeface="Quattrocento Sans"/>
              </a:defRPr>
            </a:lvl1pPr>
            <a:lvl2pPr marL="914400" marR="0" lvl="1" indent="-228600" algn="l">
              <a:lnSpc>
                <a:spcPct val="100000"/>
              </a:lnSpc>
              <a:spcBef>
                <a:spcPts val="784"/>
              </a:spcBef>
              <a:spcAft>
                <a:spcPts val="0"/>
              </a:spcAft>
              <a:buClr>
                <a:srgbClr val="000000"/>
              </a:buClr>
              <a:buSzPts val="1411"/>
              <a:buFont typeface="Arial"/>
              <a:buNone/>
              <a:defRPr sz="1568">
                <a:solidFill>
                  <a:srgbClr val="000000"/>
                </a:solidFill>
              </a:defRPr>
            </a:lvl2pPr>
            <a:lvl3pPr marL="1371600" lvl="2" indent="-228600" algn="l">
              <a:lnSpc>
                <a:spcPct val="90000"/>
              </a:lnSpc>
              <a:spcBef>
                <a:spcPts val="784"/>
              </a:spcBef>
              <a:spcAft>
                <a:spcPts val="0"/>
              </a:spcAft>
              <a:buClr>
                <a:srgbClr val="000000"/>
              </a:buClr>
              <a:buSzPts val="1411"/>
              <a:buNone/>
              <a:defRPr/>
            </a:lvl3pPr>
            <a:lvl4pPr marL="1828800" lvl="3" indent="-228600" algn="l">
              <a:lnSpc>
                <a:spcPct val="90000"/>
              </a:lnSpc>
              <a:spcBef>
                <a:spcPts val="0"/>
              </a:spcBef>
              <a:spcAft>
                <a:spcPts val="0"/>
              </a:spcAft>
              <a:buClr>
                <a:srgbClr val="000000"/>
              </a:buClr>
              <a:buSzPts val="1411"/>
              <a:buNone/>
              <a:defRPr/>
            </a:lvl4pPr>
            <a:lvl5pPr marL="2286000" lvl="4" indent="-228600" algn="l">
              <a:lnSpc>
                <a:spcPct val="90000"/>
              </a:lnSpc>
              <a:spcBef>
                <a:spcPts val="0"/>
              </a:spcBef>
              <a:spcAft>
                <a:spcPts val="0"/>
              </a:spcAft>
              <a:buClr>
                <a:srgbClr val="000000"/>
              </a:buClr>
              <a:buSzPts val="1411"/>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able layout">
  <p:cSld name="Table layout">
    <p:spTree>
      <p:nvGrpSpPr>
        <p:cNvPr id="1" name="Shape 141"/>
        <p:cNvGrpSpPr/>
        <p:nvPr/>
      </p:nvGrpSpPr>
      <p:grpSpPr>
        <a:xfrm>
          <a:off x="0" y="0"/>
          <a:ext cx="0" cy="0"/>
          <a:chOff x="0" y="0"/>
          <a:chExt cx="0" cy="0"/>
        </a:xfrm>
      </p:grpSpPr>
      <p:sp>
        <p:nvSpPr>
          <p:cNvPr id="142" name="Google Shape;142;p26"/>
          <p:cNvSpPr txBox="1">
            <a:spLocks noGrp="1"/>
          </p:cNvSpPr>
          <p:nvPr>
            <p:ph type="title"/>
          </p:nvPr>
        </p:nvSpPr>
        <p:spPr>
          <a:xfrm>
            <a:off x="426424" y="440495"/>
            <a:ext cx="11336039" cy="739343"/>
          </a:xfrm>
          <a:prstGeom prst="rect">
            <a:avLst/>
          </a:prstGeom>
          <a:noFill/>
          <a:ln>
            <a:noFill/>
          </a:ln>
        </p:spPr>
        <p:txBody>
          <a:bodyPr spcFirstLastPara="1" wrap="square" lIns="0" tIns="164575" rIns="0" bIns="0" anchor="t" anchorCtr="0"/>
          <a:lstStyle>
            <a:lvl1pPr lvl="0" algn="l">
              <a:lnSpc>
                <a:spcPct val="90000"/>
              </a:lnSpc>
              <a:spcBef>
                <a:spcPts val="0"/>
              </a:spcBef>
              <a:spcAft>
                <a:spcPts val="0"/>
              </a:spcAft>
              <a:buClr>
                <a:srgbClr val="000000"/>
              </a:buClr>
              <a:buSzPts val="3725"/>
              <a:buFont typeface="Quattrocento Sans"/>
              <a:buNone/>
              <a:defRPr>
                <a:solidFill>
                  <a:srgbClr val="000000"/>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Section title white">
  <p:cSld name="Section title white">
    <p:spTree>
      <p:nvGrpSpPr>
        <p:cNvPr id="1" name="Shape 143"/>
        <p:cNvGrpSpPr/>
        <p:nvPr/>
      </p:nvGrpSpPr>
      <p:grpSpPr>
        <a:xfrm>
          <a:off x="0" y="0"/>
          <a:ext cx="0" cy="0"/>
          <a:chOff x="0" y="0"/>
          <a:chExt cx="0" cy="0"/>
        </a:xfrm>
      </p:grpSpPr>
      <p:sp>
        <p:nvSpPr>
          <p:cNvPr id="144" name="Google Shape;144;p27"/>
          <p:cNvSpPr txBox="1">
            <a:spLocks noGrp="1"/>
          </p:cNvSpPr>
          <p:nvPr>
            <p:ph type="title"/>
          </p:nvPr>
        </p:nvSpPr>
        <p:spPr>
          <a:xfrm>
            <a:off x="426425" y="1184319"/>
            <a:ext cx="7477989" cy="3535032"/>
          </a:xfrm>
          <a:prstGeom prst="rect">
            <a:avLst/>
          </a:prstGeom>
          <a:noFill/>
          <a:ln>
            <a:noFill/>
          </a:ln>
        </p:spPr>
        <p:txBody>
          <a:bodyPr spcFirstLastPara="1" wrap="square" lIns="0" tIns="0" rIns="0" bIns="0" anchor="t" anchorCtr="0"/>
          <a:lstStyle>
            <a:lvl1pPr lvl="0" algn="l">
              <a:lnSpc>
                <a:spcPct val="90000"/>
              </a:lnSpc>
              <a:spcBef>
                <a:spcPts val="0"/>
              </a:spcBef>
              <a:spcAft>
                <a:spcPts val="0"/>
              </a:spcAft>
              <a:buClr>
                <a:srgbClr val="000000"/>
              </a:buClr>
              <a:buSzPts val="5294"/>
              <a:buFont typeface="Quattrocento Sans"/>
              <a:buNone/>
              <a:defRPr sz="5294">
                <a:solidFill>
                  <a:srgbClr val="000000"/>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Section title black">
  <p:cSld name="Section title black">
    <p:bg>
      <p:bgPr>
        <a:solidFill>
          <a:schemeClr val="dk1"/>
        </a:solidFill>
        <a:effectLst/>
      </p:bgPr>
    </p:bg>
    <p:spTree>
      <p:nvGrpSpPr>
        <p:cNvPr id="1" name="Shape 145"/>
        <p:cNvGrpSpPr/>
        <p:nvPr/>
      </p:nvGrpSpPr>
      <p:grpSpPr>
        <a:xfrm>
          <a:off x="0" y="0"/>
          <a:ext cx="0" cy="0"/>
          <a:chOff x="0" y="0"/>
          <a:chExt cx="0" cy="0"/>
        </a:xfrm>
      </p:grpSpPr>
      <p:sp>
        <p:nvSpPr>
          <p:cNvPr id="146" name="Google Shape;146;p28"/>
          <p:cNvSpPr txBox="1">
            <a:spLocks noGrp="1"/>
          </p:cNvSpPr>
          <p:nvPr>
            <p:ph type="title"/>
          </p:nvPr>
        </p:nvSpPr>
        <p:spPr>
          <a:xfrm>
            <a:off x="426425" y="1184319"/>
            <a:ext cx="7477989" cy="3535032"/>
          </a:xfrm>
          <a:prstGeom prst="rect">
            <a:avLst/>
          </a:prstGeom>
          <a:noFill/>
          <a:ln>
            <a:noFill/>
          </a:ln>
        </p:spPr>
        <p:txBody>
          <a:bodyPr spcFirstLastPara="1" wrap="square" lIns="0" tIns="0" rIns="0" bIns="0" anchor="t" anchorCtr="0"/>
          <a:lstStyle>
            <a:lvl1pPr lvl="0" algn="l">
              <a:lnSpc>
                <a:spcPct val="90000"/>
              </a:lnSpc>
              <a:spcBef>
                <a:spcPts val="0"/>
              </a:spcBef>
              <a:spcAft>
                <a:spcPts val="0"/>
              </a:spcAft>
              <a:buClr>
                <a:schemeClr val="lt1"/>
              </a:buClr>
              <a:buSzPts val="5294"/>
              <a:buFont typeface="Quattrocento Sans"/>
              <a:buNone/>
              <a:defRPr sz="5294">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Section title blue">
  <p:cSld name="Section title blue">
    <p:bg>
      <p:bgPr>
        <a:solidFill>
          <a:schemeClr val="dk2"/>
        </a:solidFill>
        <a:effectLst/>
      </p:bgPr>
    </p:bg>
    <p:spTree>
      <p:nvGrpSpPr>
        <p:cNvPr id="1" name="Shape 147"/>
        <p:cNvGrpSpPr/>
        <p:nvPr/>
      </p:nvGrpSpPr>
      <p:grpSpPr>
        <a:xfrm>
          <a:off x="0" y="0"/>
          <a:ext cx="0" cy="0"/>
          <a:chOff x="0" y="0"/>
          <a:chExt cx="0" cy="0"/>
        </a:xfrm>
      </p:grpSpPr>
      <p:sp>
        <p:nvSpPr>
          <p:cNvPr id="148" name="Google Shape;148;p29"/>
          <p:cNvSpPr txBox="1">
            <a:spLocks noGrp="1"/>
          </p:cNvSpPr>
          <p:nvPr>
            <p:ph type="title"/>
          </p:nvPr>
        </p:nvSpPr>
        <p:spPr>
          <a:xfrm>
            <a:off x="426425" y="1184319"/>
            <a:ext cx="7477989" cy="3535032"/>
          </a:xfrm>
          <a:prstGeom prst="rect">
            <a:avLst/>
          </a:prstGeom>
          <a:noFill/>
          <a:ln>
            <a:noFill/>
          </a:ln>
        </p:spPr>
        <p:txBody>
          <a:bodyPr spcFirstLastPara="1" wrap="square" lIns="0" tIns="0" rIns="0" bIns="0" anchor="t" anchorCtr="0"/>
          <a:lstStyle>
            <a:lvl1pPr lvl="0" algn="l">
              <a:lnSpc>
                <a:spcPct val="90000"/>
              </a:lnSpc>
              <a:spcBef>
                <a:spcPts val="0"/>
              </a:spcBef>
              <a:spcAft>
                <a:spcPts val="0"/>
              </a:spcAft>
              <a:buClr>
                <a:schemeClr val="lt1"/>
              </a:buClr>
              <a:buSzPts val="5294"/>
              <a:buFont typeface="Quattrocento Sans"/>
              <a:buNone/>
              <a:defRPr sz="5294">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Section title photo">
  <p:cSld name="Section title photo">
    <p:spTree>
      <p:nvGrpSpPr>
        <p:cNvPr id="1" name="Shape 149"/>
        <p:cNvGrpSpPr/>
        <p:nvPr/>
      </p:nvGrpSpPr>
      <p:grpSpPr>
        <a:xfrm>
          <a:off x="0" y="0"/>
          <a:ext cx="0" cy="0"/>
          <a:chOff x="0" y="0"/>
          <a:chExt cx="0" cy="0"/>
        </a:xfrm>
      </p:grpSpPr>
      <p:pic>
        <p:nvPicPr>
          <p:cNvPr id="150" name="Google Shape;150;p30" descr="A person in a blue shirt&#10;&#10;Description generated with high confidence"/>
          <p:cNvPicPr preferRelativeResize="0"/>
          <p:nvPr/>
        </p:nvPicPr>
        <p:blipFill rotWithShape="1">
          <a:blip r:embed="rId2">
            <a:alphaModFix/>
          </a:blip>
          <a:srcRect/>
          <a:stretch/>
        </p:blipFill>
        <p:spPr>
          <a:xfrm>
            <a:off x="0" y="1"/>
            <a:ext cx="12190264" cy="6857996"/>
          </a:xfrm>
          <a:prstGeom prst="rect">
            <a:avLst/>
          </a:prstGeom>
          <a:noFill/>
          <a:ln>
            <a:noFill/>
          </a:ln>
        </p:spPr>
      </p:pic>
      <p:sp>
        <p:nvSpPr>
          <p:cNvPr id="151" name="Google Shape;151;p30"/>
          <p:cNvSpPr txBox="1">
            <a:spLocks noGrp="1"/>
          </p:cNvSpPr>
          <p:nvPr>
            <p:ph type="title"/>
          </p:nvPr>
        </p:nvSpPr>
        <p:spPr>
          <a:xfrm>
            <a:off x="426425" y="1184319"/>
            <a:ext cx="7477989" cy="3535032"/>
          </a:xfrm>
          <a:prstGeom prst="rect">
            <a:avLst/>
          </a:prstGeom>
          <a:noFill/>
          <a:ln>
            <a:noFill/>
          </a:ln>
        </p:spPr>
        <p:txBody>
          <a:bodyPr spcFirstLastPara="1" wrap="square" lIns="0" tIns="0" rIns="0" bIns="0" anchor="t" anchorCtr="0"/>
          <a:lstStyle>
            <a:lvl1pPr lvl="0" algn="l">
              <a:lnSpc>
                <a:spcPct val="90000"/>
              </a:lnSpc>
              <a:spcBef>
                <a:spcPts val="0"/>
              </a:spcBef>
              <a:spcAft>
                <a:spcPts val="0"/>
              </a:spcAft>
              <a:buClr>
                <a:srgbClr val="000000"/>
              </a:buClr>
              <a:buSzPts val="5294"/>
              <a:buFont typeface="Quattrocento Sans"/>
              <a:buNone/>
              <a:defRPr sz="5294">
                <a:solidFill>
                  <a:srgbClr val="000000"/>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152"/>
        <p:cNvGrpSpPr/>
        <p:nvPr/>
      </p:nvGrpSpPr>
      <p:grpSpPr>
        <a:xfrm>
          <a:off x="0" y="0"/>
          <a:ext cx="0" cy="0"/>
          <a:chOff x="0" y="0"/>
          <a:chExt cx="0" cy="0"/>
        </a:xfrm>
      </p:grpSpPr>
    </p:spTree>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4"/>
        <p:cNvGrpSpPr/>
        <p:nvPr/>
      </p:nvGrpSpPr>
      <p:grpSpPr>
        <a:xfrm>
          <a:off x="0" y="0"/>
          <a:ext cx="0" cy="0"/>
          <a:chOff x="0" y="0"/>
          <a:chExt cx="0" cy="0"/>
        </a:xfrm>
      </p:grpSpPr>
      <p:sp>
        <p:nvSpPr>
          <p:cNvPr id="25" name="Google Shape;25;p4"/>
          <p:cNvSpPr txBox="1">
            <a:spLocks noGrp="1"/>
          </p:cNvSpPr>
          <p:nvPr>
            <p:ph type="title"/>
          </p:nvPr>
        </p:nvSpPr>
        <p:spPr>
          <a:xfrm>
            <a:off x="963084" y="4406901"/>
            <a:ext cx="10363200" cy="1362075"/>
          </a:xfrm>
          <a:prstGeom prst="rect">
            <a:avLst/>
          </a:prstGeom>
          <a:noFill/>
          <a:ln>
            <a:noFill/>
          </a:ln>
        </p:spPr>
        <p:txBody>
          <a:bodyPr spcFirstLastPara="1" wrap="square" lIns="91425" tIns="45700" rIns="91425" bIns="45700" anchor="t" anchorCtr="0"/>
          <a:lstStyle>
            <a:lvl1pPr lvl="0" algn="l">
              <a:spcBef>
                <a:spcPts val="0"/>
              </a:spcBef>
              <a:spcAft>
                <a:spcPts val="0"/>
              </a:spcAft>
              <a:buSzPts val="1400"/>
              <a:buNone/>
              <a:defRPr sz="5333" b="1"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4"/>
          <p:cNvSpPr txBox="1">
            <a:spLocks noGrp="1"/>
          </p:cNvSpPr>
          <p:nvPr>
            <p:ph type="body" idx="1"/>
          </p:nvPr>
        </p:nvSpPr>
        <p:spPr>
          <a:xfrm>
            <a:off x="963084" y="2906716"/>
            <a:ext cx="10363200" cy="1500187"/>
          </a:xfrm>
          <a:prstGeom prst="rect">
            <a:avLst/>
          </a:prstGeom>
          <a:noFill/>
          <a:ln>
            <a:noFill/>
          </a:ln>
        </p:spPr>
        <p:txBody>
          <a:bodyPr spcFirstLastPara="1" wrap="square" lIns="91425" tIns="45700" rIns="91425" bIns="45700" anchor="b" anchorCtr="0"/>
          <a:lstStyle>
            <a:lvl1pPr marL="457200" lvl="0" indent="-228600" algn="l">
              <a:spcBef>
                <a:spcPts val="533"/>
              </a:spcBef>
              <a:spcAft>
                <a:spcPts val="0"/>
              </a:spcAft>
              <a:buSzPts val="2667"/>
              <a:buNone/>
              <a:defRPr sz="2667">
                <a:solidFill>
                  <a:srgbClr val="888888"/>
                </a:solidFill>
              </a:defRPr>
            </a:lvl1pPr>
            <a:lvl2pPr marL="914400" lvl="1" indent="-228600" algn="l">
              <a:spcBef>
                <a:spcPts val="480"/>
              </a:spcBef>
              <a:spcAft>
                <a:spcPts val="0"/>
              </a:spcAft>
              <a:buSzPts val="2400"/>
              <a:buNone/>
              <a:defRPr sz="2400">
                <a:solidFill>
                  <a:srgbClr val="888888"/>
                </a:solidFill>
              </a:defRPr>
            </a:lvl2pPr>
            <a:lvl3pPr marL="1371600" lvl="2" indent="-228600" algn="l">
              <a:spcBef>
                <a:spcPts val="427"/>
              </a:spcBef>
              <a:spcAft>
                <a:spcPts val="0"/>
              </a:spcAft>
              <a:buSzPts val="2133"/>
              <a:buNone/>
              <a:defRPr sz="2133">
                <a:solidFill>
                  <a:srgbClr val="888888"/>
                </a:solidFill>
              </a:defRPr>
            </a:lvl3pPr>
            <a:lvl4pPr marL="1828800" lvl="3" indent="-228600" algn="l">
              <a:spcBef>
                <a:spcPts val="373"/>
              </a:spcBef>
              <a:spcAft>
                <a:spcPts val="0"/>
              </a:spcAft>
              <a:buSzPts val="1867"/>
              <a:buNone/>
              <a:defRPr sz="1867">
                <a:solidFill>
                  <a:srgbClr val="888888"/>
                </a:solidFill>
              </a:defRPr>
            </a:lvl4pPr>
            <a:lvl5pPr marL="2286000" lvl="4" indent="-228600" algn="l">
              <a:spcBef>
                <a:spcPts val="373"/>
              </a:spcBef>
              <a:spcAft>
                <a:spcPts val="0"/>
              </a:spcAft>
              <a:buSzPts val="1867"/>
              <a:buNone/>
              <a:defRPr sz="1867">
                <a:solidFill>
                  <a:srgbClr val="888888"/>
                </a:solidFill>
              </a:defRPr>
            </a:lvl5pPr>
            <a:lvl6pPr marL="2743200" lvl="5" indent="-228600" algn="l">
              <a:spcBef>
                <a:spcPts val="373"/>
              </a:spcBef>
              <a:spcAft>
                <a:spcPts val="0"/>
              </a:spcAft>
              <a:buClr>
                <a:srgbClr val="888888"/>
              </a:buClr>
              <a:buSzPts val="1867"/>
              <a:buNone/>
              <a:defRPr sz="1867">
                <a:solidFill>
                  <a:srgbClr val="888888"/>
                </a:solidFill>
              </a:defRPr>
            </a:lvl6pPr>
            <a:lvl7pPr marL="3200400" lvl="6" indent="-228600" algn="l">
              <a:spcBef>
                <a:spcPts val="373"/>
              </a:spcBef>
              <a:spcAft>
                <a:spcPts val="0"/>
              </a:spcAft>
              <a:buClr>
                <a:srgbClr val="888888"/>
              </a:buClr>
              <a:buSzPts val="1867"/>
              <a:buNone/>
              <a:defRPr sz="1867">
                <a:solidFill>
                  <a:srgbClr val="888888"/>
                </a:solidFill>
              </a:defRPr>
            </a:lvl7pPr>
            <a:lvl8pPr marL="3657600" lvl="7" indent="-228600" algn="l">
              <a:spcBef>
                <a:spcPts val="373"/>
              </a:spcBef>
              <a:spcAft>
                <a:spcPts val="0"/>
              </a:spcAft>
              <a:buClr>
                <a:srgbClr val="888888"/>
              </a:buClr>
              <a:buSzPts val="1867"/>
              <a:buNone/>
              <a:defRPr sz="1867">
                <a:solidFill>
                  <a:srgbClr val="888888"/>
                </a:solidFill>
              </a:defRPr>
            </a:lvl8pPr>
            <a:lvl9pPr marL="4114800" lvl="8" indent="-228600" algn="l">
              <a:spcBef>
                <a:spcPts val="373"/>
              </a:spcBef>
              <a:spcAft>
                <a:spcPts val="0"/>
              </a:spcAft>
              <a:buClr>
                <a:srgbClr val="888888"/>
              </a:buClr>
              <a:buSzPts val="1867"/>
              <a:buNone/>
              <a:defRPr sz="1867">
                <a:solidFill>
                  <a:srgbClr val="888888"/>
                </a:solidFill>
              </a:defRPr>
            </a:lvl9pPr>
          </a:lstStyle>
          <a:p>
            <a:endParaRPr/>
          </a:p>
        </p:txBody>
      </p:sp>
      <p:sp>
        <p:nvSpPr>
          <p:cNvPr id="27" name="Google Shape;27;p4"/>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4"/>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hank you white">
  <p:cSld name="Thank you white">
    <p:spTree>
      <p:nvGrpSpPr>
        <p:cNvPr id="1" name="Shape 153"/>
        <p:cNvGrpSpPr/>
        <p:nvPr/>
      </p:nvGrpSpPr>
      <p:grpSpPr>
        <a:xfrm>
          <a:off x="0" y="0"/>
          <a:ext cx="0" cy="0"/>
          <a:chOff x="0" y="0"/>
          <a:chExt cx="0" cy="0"/>
        </a:xfrm>
      </p:grpSpPr>
      <p:sp>
        <p:nvSpPr>
          <p:cNvPr id="154" name="Google Shape;154;p32"/>
          <p:cNvSpPr txBox="1">
            <a:spLocks noGrp="1"/>
          </p:cNvSpPr>
          <p:nvPr>
            <p:ph type="title"/>
          </p:nvPr>
        </p:nvSpPr>
        <p:spPr>
          <a:xfrm>
            <a:off x="426424" y="1829711"/>
            <a:ext cx="7477989" cy="1473396"/>
          </a:xfrm>
          <a:prstGeom prst="rect">
            <a:avLst/>
          </a:prstGeom>
          <a:noFill/>
          <a:ln>
            <a:noFill/>
          </a:ln>
        </p:spPr>
        <p:txBody>
          <a:bodyPr spcFirstLastPara="1" wrap="square" lIns="0" tIns="0" rIns="0" bIns="0" anchor="t" anchorCtr="0"/>
          <a:lstStyle>
            <a:lvl1pPr lvl="0" algn="l">
              <a:lnSpc>
                <a:spcPct val="100000"/>
              </a:lnSpc>
              <a:spcBef>
                <a:spcPts val="0"/>
              </a:spcBef>
              <a:spcAft>
                <a:spcPts val="0"/>
              </a:spcAft>
              <a:buClr>
                <a:schemeClr val="dk1"/>
              </a:buClr>
              <a:buSzPts val="2549"/>
              <a:buFont typeface="Quattrocento Sans"/>
              <a:buNone/>
              <a:defRPr sz="2549">
                <a:solidFill>
                  <a:schemeClr val="dk1"/>
                </a:solidFill>
              </a:defRPr>
            </a:lvl1pPr>
            <a:lvl2pPr lvl="1">
              <a:spcBef>
                <a:spcPts val="1274"/>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5" name="Google Shape;155;p32"/>
          <p:cNvSpPr txBox="1"/>
          <p:nvPr/>
        </p:nvSpPr>
        <p:spPr>
          <a:xfrm>
            <a:off x="428494" y="6318462"/>
            <a:ext cx="4482124" cy="105619"/>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US" sz="686">
                <a:solidFill>
                  <a:srgbClr val="000000"/>
                </a:solidFill>
                <a:latin typeface="Quattrocento Sans"/>
                <a:ea typeface="Quattrocento Sans"/>
                <a:cs typeface="Quattrocento Sans"/>
                <a:sym typeface="Quattrocento Sans"/>
              </a:rPr>
              <a:t>© Copyright Microsoft Corporation. All rights reserved. </a:t>
            </a:r>
            <a:endParaRPr/>
          </a:p>
        </p:txBody>
      </p:sp>
      <p:pic>
        <p:nvPicPr>
          <p:cNvPr id="156" name="Google Shape;156;p32"/>
          <p:cNvPicPr preferRelativeResize="0"/>
          <p:nvPr/>
        </p:nvPicPr>
        <p:blipFill rotWithShape="1">
          <a:blip r:embed="rId2">
            <a:alphaModFix/>
          </a:blip>
          <a:srcRect/>
          <a:stretch/>
        </p:blipFill>
        <p:spPr>
          <a:xfrm>
            <a:off x="429544" y="437137"/>
            <a:ext cx="896425" cy="190218"/>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hank you blue">
  <p:cSld name="Thank you blue">
    <p:bg>
      <p:bgPr>
        <a:solidFill>
          <a:schemeClr val="dk2"/>
        </a:solidFill>
        <a:effectLst/>
      </p:bgPr>
    </p:bg>
    <p:spTree>
      <p:nvGrpSpPr>
        <p:cNvPr id="1" name="Shape 157"/>
        <p:cNvGrpSpPr/>
        <p:nvPr/>
      </p:nvGrpSpPr>
      <p:grpSpPr>
        <a:xfrm>
          <a:off x="0" y="0"/>
          <a:ext cx="0" cy="0"/>
          <a:chOff x="0" y="0"/>
          <a:chExt cx="0" cy="0"/>
        </a:xfrm>
      </p:grpSpPr>
      <p:sp>
        <p:nvSpPr>
          <p:cNvPr id="158" name="Google Shape;158;p33"/>
          <p:cNvSpPr txBox="1">
            <a:spLocks noGrp="1"/>
          </p:cNvSpPr>
          <p:nvPr>
            <p:ph type="title"/>
          </p:nvPr>
        </p:nvSpPr>
        <p:spPr>
          <a:xfrm>
            <a:off x="426425" y="1829711"/>
            <a:ext cx="7477989" cy="1473396"/>
          </a:xfrm>
          <a:prstGeom prst="rect">
            <a:avLst/>
          </a:prstGeom>
          <a:noFill/>
          <a:ln>
            <a:noFill/>
          </a:ln>
        </p:spPr>
        <p:txBody>
          <a:bodyPr spcFirstLastPara="1" wrap="square" lIns="0" tIns="0" rIns="0" bIns="0" anchor="t" anchorCtr="0"/>
          <a:lstStyle>
            <a:lvl1pPr lvl="0" algn="l">
              <a:lnSpc>
                <a:spcPct val="100000"/>
              </a:lnSpc>
              <a:spcBef>
                <a:spcPts val="0"/>
              </a:spcBef>
              <a:spcAft>
                <a:spcPts val="0"/>
              </a:spcAft>
              <a:buClr>
                <a:schemeClr val="lt1"/>
              </a:buClr>
              <a:buSzPts val="2549"/>
              <a:buFont typeface="Quattrocento Sans"/>
              <a:buNone/>
              <a:defRPr sz="2549">
                <a:solidFill>
                  <a:schemeClr val="lt1"/>
                </a:solidFill>
              </a:defRPr>
            </a:lvl1pPr>
            <a:lvl2pPr lvl="1">
              <a:spcBef>
                <a:spcPts val="1274"/>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9" name="Google Shape;159;p33"/>
          <p:cNvSpPr txBox="1"/>
          <p:nvPr/>
        </p:nvSpPr>
        <p:spPr>
          <a:xfrm>
            <a:off x="428494" y="6318462"/>
            <a:ext cx="4482124" cy="105619"/>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US" sz="686">
                <a:solidFill>
                  <a:schemeClr val="dk2"/>
                </a:solidFill>
                <a:latin typeface="Quattrocento Sans"/>
                <a:ea typeface="Quattrocento Sans"/>
                <a:cs typeface="Quattrocento Sans"/>
                <a:sym typeface="Quattrocento Sans"/>
              </a:rPr>
              <a:t>© Copyright Microsoft Corporation. All rights reserved. </a:t>
            </a:r>
            <a:endParaRPr/>
          </a:p>
        </p:txBody>
      </p:sp>
      <p:pic>
        <p:nvPicPr>
          <p:cNvPr id="160" name="Google Shape;160;p33"/>
          <p:cNvPicPr preferRelativeResize="0"/>
          <p:nvPr/>
        </p:nvPicPr>
        <p:blipFill rotWithShape="1">
          <a:blip r:embed="rId2">
            <a:alphaModFix/>
          </a:blip>
          <a:srcRect/>
          <a:stretch/>
        </p:blipFill>
        <p:spPr>
          <a:xfrm>
            <a:off x="428681" y="437140"/>
            <a:ext cx="896425" cy="19114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161"/>
        <p:cNvGrpSpPr/>
        <p:nvPr/>
      </p:nvGrpSpPr>
      <p:grpSpPr>
        <a:xfrm>
          <a:off x="0" y="0"/>
          <a:ext cx="0" cy="0"/>
          <a:chOff x="0" y="0"/>
          <a:chExt cx="0" cy="0"/>
        </a:xfrm>
      </p:grpSpPr>
      <p:sp>
        <p:nvSpPr>
          <p:cNvPr id="162" name="Google Shape;162;p34"/>
          <p:cNvSpPr txBox="1">
            <a:spLocks noGrp="1"/>
          </p:cNvSpPr>
          <p:nvPr>
            <p:ph type="title"/>
          </p:nvPr>
        </p:nvSpPr>
        <p:spPr>
          <a:xfrm>
            <a:off x="426424" y="302551"/>
            <a:ext cx="11336039" cy="744014"/>
          </a:xfrm>
          <a:prstGeom prst="rect">
            <a:avLst/>
          </a:prstGeom>
          <a:noFill/>
          <a:ln>
            <a:noFill/>
          </a:ln>
        </p:spPr>
        <p:txBody>
          <a:bodyPr spcFirstLastPara="1" wrap="square" lIns="0" tIns="164575" rIns="0" bIns="0" anchor="t" anchorCtr="0"/>
          <a:lstStyle>
            <a:lvl1pPr lvl="0" algn="l">
              <a:lnSpc>
                <a:spcPct val="90000"/>
              </a:lnSpc>
              <a:spcBef>
                <a:spcPts val="0"/>
              </a:spcBef>
              <a:spcAft>
                <a:spcPts val="0"/>
              </a:spcAft>
              <a:buClr>
                <a:srgbClr val="000000"/>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transition>
    <p:fade/>
  </p:transition>
  <p:extLst>
    <p:ext uri="{DCECCB84-F9BA-43D5-87BE-67443E8EF086}">
      <p15:sldGuideLst xmlns:p15="http://schemas.microsoft.com/office/powerpoint/2012/main">
        <p15:guide id="1" orient="horz" pos="900">
          <p15:clr>
            <a:srgbClr val="5ACBF0"/>
          </p15:clr>
        </p15:guide>
        <p15:guide id="2" orient="horz" pos="1276">
          <p15:clr>
            <a:srgbClr val="5ACBF0"/>
          </p15:clr>
        </p15:guide>
        <p15:guide id="3" orient="horz" pos="288">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Section Title 2">
  <p:cSld name="Section Title 2">
    <p:spTree>
      <p:nvGrpSpPr>
        <p:cNvPr id="1" name="Shape 163"/>
        <p:cNvGrpSpPr/>
        <p:nvPr/>
      </p:nvGrpSpPr>
      <p:grpSpPr>
        <a:xfrm>
          <a:off x="0" y="0"/>
          <a:ext cx="0" cy="0"/>
          <a:chOff x="0" y="0"/>
          <a:chExt cx="0" cy="0"/>
        </a:xfrm>
      </p:grpSpPr>
      <p:sp>
        <p:nvSpPr>
          <p:cNvPr id="164" name="Google Shape;164;p35"/>
          <p:cNvSpPr txBox="1">
            <a:spLocks noGrp="1"/>
          </p:cNvSpPr>
          <p:nvPr>
            <p:ph type="title"/>
          </p:nvPr>
        </p:nvSpPr>
        <p:spPr>
          <a:xfrm>
            <a:off x="585216" y="3035808"/>
            <a:ext cx="6400800" cy="498598"/>
          </a:xfrm>
          <a:prstGeom prst="rect">
            <a:avLst/>
          </a:prstGeom>
          <a:noFill/>
          <a:ln>
            <a:noFill/>
          </a:ln>
        </p:spPr>
        <p:txBody>
          <a:bodyPr spcFirstLastPara="1" wrap="square" lIns="0" tIns="0" rIns="0" bIns="0" anchor="b" anchorCtr="0"/>
          <a:lstStyle>
            <a:lvl1pPr lvl="0" algn="l">
              <a:lnSpc>
                <a:spcPct val="90000"/>
              </a:lnSpc>
              <a:spcBef>
                <a:spcPts val="0"/>
              </a:spcBef>
              <a:spcAft>
                <a:spcPts val="0"/>
              </a:spcAft>
              <a:buClr>
                <a:schemeClr val="dk1"/>
              </a:buClr>
              <a:buSzPts val="3600"/>
              <a:buFont typeface="Quattrocento Sans"/>
              <a:buNone/>
              <a:defRPr sz="3600" b="1" cap="none">
                <a:solidFill>
                  <a:schemeClr val="dk1"/>
                </a:solidFill>
                <a:latin typeface="Quattrocento Sans"/>
                <a:ea typeface="Quattrocento Sans"/>
                <a:cs typeface="Quattrocento Sans"/>
                <a:sym typeface="Quattrocento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grpSp>
        <p:nvGrpSpPr>
          <p:cNvPr id="165" name="Google Shape;165;p35"/>
          <p:cNvGrpSpPr/>
          <p:nvPr/>
        </p:nvGrpSpPr>
        <p:grpSpPr>
          <a:xfrm>
            <a:off x="6256117" y="-21839"/>
            <a:ext cx="5932086" cy="6890047"/>
            <a:chOff x="6256117" y="-21839"/>
            <a:chExt cx="5932086" cy="6890047"/>
          </a:xfrm>
        </p:grpSpPr>
        <p:grpSp>
          <p:nvGrpSpPr>
            <p:cNvPr id="166" name="Google Shape;166;p35"/>
            <p:cNvGrpSpPr/>
            <p:nvPr/>
          </p:nvGrpSpPr>
          <p:grpSpPr>
            <a:xfrm>
              <a:off x="8507413" y="1457714"/>
              <a:ext cx="3680790" cy="5392441"/>
              <a:chOff x="8507413" y="1457714"/>
              <a:chExt cx="3680790" cy="5392441"/>
            </a:xfrm>
          </p:grpSpPr>
          <p:sp>
            <p:nvSpPr>
              <p:cNvPr id="167" name="Google Shape;167;p35"/>
              <p:cNvSpPr/>
              <p:nvPr/>
            </p:nvSpPr>
            <p:spPr>
              <a:xfrm>
                <a:off x="8507413" y="2803166"/>
                <a:ext cx="743840" cy="1356898"/>
              </a:xfrm>
              <a:custGeom>
                <a:avLst/>
                <a:gdLst/>
                <a:ahLst/>
                <a:cxnLst/>
                <a:rect l="l" t="t" r="r" b="b"/>
                <a:pathLst>
                  <a:path w="866775" h="1581150" extrusionOk="0">
                    <a:moveTo>
                      <a:pt x="862489" y="1107281"/>
                    </a:moveTo>
                    <a:lnTo>
                      <a:pt x="7144" y="1574959"/>
                    </a:lnTo>
                    <a:lnTo>
                      <a:pt x="7144" y="473869"/>
                    </a:lnTo>
                    <a:lnTo>
                      <a:pt x="862489" y="7144"/>
                    </a:lnTo>
                    <a:close/>
                  </a:path>
                </a:pathLst>
              </a:custGeom>
              <a:noFill/>
              <a:ln w="17450" cap="flat" cmpd="sng">
                <a:solidFill>
                  <a:srgbClr val="D83B0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765">
                  <a:solidFill>
                    <a:schemeClr val="dk1"/>
                  </a:solidFill>
                  <a:latin typeface="Quattrocento Sans"/>
                  <a:ea typeface="Quattrocento Sans"/>
                  <a:cs typeface="Quattrocento Sans"/>
                  <a:sym typeface="Quattrocento Sans"/>
                </a:endParaRPr>
              </a:p>
            </p:txBody>
          </p:sp>
          <p:sp>
            <p:nvSpPr>
              <p:cNvPr id="168" name="Google Shape;168;p35"/>
              <p:cNvSpPr/>
              <p:nvPr/>
            </p:nvSpPr>
            <p:spPr>
              <a:xfrm>
                <a:off x="9241444" y="2803166"/>
                <a:ext cx="743840" cy="1356898"/>
              </a:xfrm>
              <a:custGeom>
                <a:avLst/>
                <a:gdLst/>
                <a:ahLst/>
                <a:cxnLst/>
                <a:rect l="l" t="t" r="r" b="b"/>
                <a:pathLst>
                  <a:path w="866775" h="1581150" extrusionOk="0">
                    <a:moveTo>
                      <a:pt x="7144" y="1107281"/>
                    </a:moveTo>
                    <a:lnTo>
                      <a:pt x="861536" y="1574959"/>
                    </a:lnTo>
                    <a:lnTo>
                      <a:pt x="861536" y="473869"/>
                    </a:lnTo>
                    <a:lnTo>
                      <a:pt x="7144" y="7144"/>
                    </a:lnTo>
                    <a:close/>
                  </a:path>
                </a:pathLst>
              </a:custGeom>
              <a:noFill/>
              <a:ln w="17450" cap="flat" cmpd="sng">
                <a:solidFill>
                  <a:srgbClr val="D83B0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765">
                  <a:solidFill>
                    <a:schemeClr val="dk1"/>
                  </a:solidFill>
                  <a:latin typeface="Quattrocento Sans"/>
                  <a:ea typeface="Quattrocento Sans"/>
                  <a:cs typeface="Quattrocento Sans"/>
                  <a:sym typeface="Quattrocento Sans"/>
                </a:endParaRPr>
              </a:p>
            </p:txBody>
          </p:sp>
          <p:sp>
            <p:nvSpPr>
              <p:cNvPr id="169" name="Google Shape;169;p35"/>
              <p:cNvSpPr/>
              <p:nvPr/>
            </p:nvSpPr>
            <p:spPr>
              <a:xfrm>
                <a:off x="8507413" y="3747272"/>
                <a:ext cx="1479509" cy="809234"/>
              </a:xfrm>
              <a:custGeom>
                <a:avLst/>
                <a:gdLst/>
                <a:ahLst/>
                <a:cxnLst/>
                <a:rect l="l" t="t" r="r" b="b"/>
                <a:pathLst>
                  <a:path w="1724025" h="942975" extrusionOk="0">
                    <a:moveTo>
                      <a:pt x="862489" y="7144"/>
                    </a:moveTo>
                    <a:lnTo>
                      <a:pt x="7144" y="474821"/>
                    </a:lnTo>
                    <a:lnTo>
                      <a:pt x="862489" y="941546"/>
                    </a:lnTo>
                    <a:lnTo>
                      <a:pt x="1716881" y="474821"/>
                    </a:lnTo>
                    <a:close/>
                  </a:path>
                </a:pathLst>
              </a:custGeom>
              <a:noFill/>
              <a:ln w="17450" cap="flat" cmpd="sng">
                <a:solidFill>
                  <a:srgbClr val="D83B0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765">
                  <a:solidFill>
                    <a:schemeClr val="dk1"/>
                  </a:solidFill>
                  <a:latin typeface="Quattrocento Sans"/>
                  <a:ea typeface="Quattrocento Sans"/>
                  <a:cs typeface="Quattrocento Sans"/>
                  <a:sym typeface="Quattrocento Sans"/>
                </a:endParaRPr>
              </a:p>
            </p:txBody>
          </p:sp>
          <p:sp>
            <p:nvSpPr>
              <p:cNvPr id="170" name="Google Shape;170;p35"/>
              <p:cNvSpPr/>
              <p:nvPr/>
            </p:nvSpPr>
            <p:spPr>
              <a:xfrm>
                <a:off x="8507413" y="5493257"/>
                <a:ext cx="743840" cy="1356898"/>
              </a:xfrm>
              <a:custGeom>
                <a:avLst/>
                <a:gdLst/>
                <a:ahLst/>
                <a:cxnLst/>
                <a:rect l="l" t="t" r="r" b="b"/>
                <a:pathLst>
                  <a:path w="866775" h="1581150" extrusionOk="0">
                    <a:moveTo>
                      <a:pt x="862489" y="1108234"/>
                    </a:moveTo>
                    <a:lnTo>
                      <a:pt x="7144" y="1574959"/>
                    </a:lnTo>
                    <a:lnTo>
                      <a:pt x="7144" y="474821"/>
                    </a:lnTo>
                    <a:lnTo>
                      <a:pt x="862489" y="7144"/>
                    </a:lnTo>
                    <a:close/>
                  </a:path>
                </a:pathLst>
              </a:custGeom>
              <a:noFill/>
              <a:ln w="17450" cap="flat" cmpd="sng">
                <a:solidFill>
                  <a:srgbClr val="D83B0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765">
                  <a:solidFill>
                    <a:schemeClr val="dk1"/>
                  </a:solidFill>
                  <a:latin typeface="Quattrocento Sans"/>
                  <a:ea typeface="Quattrocento Sans"/>
                  <a:cs typeface="Quattrocento Sans"/>
                  <a:sym typeface="Quattrocento Sans"/>
                </a:endParaRPr>
              </a:p>
            </p:txBody>
          </p:sp>
          <p:sp>
            <p:nvSpPr>
              <p:cNvPr id="171" name="Google Shape;171;p35"/>
              <p:cNvSpPr/>
              <p:nvPr/>
            </p:nvSpPr>
            <p:spPr>
              <a:xfrm>
                <a:off x="9241444" y="5493257"/>
                <a:ext cx="743840" cy="1356898"/>
              </a:xfrm>
              <a:custGeom>
                <a:avLst/>
                <a:gdLst/>
                <a:ahLst/>
                <a:cxnLst/>
                <a:rect l="l" t="t" r="r" b="b"/>
                <a:pathLst>
                  <a:path w="866775" h="1581150" extrusionOk="0">
                    <a:moveTo>
                      <a:pt x="7144" y="1108234"/>
                    </a:moveTo>
                    <a:lnTo>
                      <a:pt x="861536" y="1574959"/>
                    </a:lnTo>
                    <a:lnTo>
                      <a:pt x="861536" y="474821"/>
                    </a:lnTo>
                    <a:lnTo>
                      <a:pt x="7144" y="7144"/>
                    </a:lnTo>
                    <a:close/>
                  </a:path>
                </a:pathLst>
              </a:custGeom>
              <a:noFill/>
              <a:ln w="17450" cap="flat" cmpd="sng">
                <a:solidFill>
                  <a:srgbClr val="D83B0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765">
                  <a:solidFill>
                    <a:schemeClr val="dk1"/>
                  </a:solidFill>
                  <a:latin typeface="Quattrocento Sans"/>
                  <a:ea typeface="Quattrocento Sans"/>
                  <a:cs typeface="Quattrocento Sans"/>
                  <a:sym typeface="Quattrocento Sans"/>
                </a:endParaRPr>
              </a:p>
            </p:txBody>
          </p:sp>
          <p:sp>
            <p:nvSpPr>
              <p:cNvPr id="172" name="Google Shape;172;p35"/>
              <p:cNvSpPr/>
              <p:nvPr/>
            </p:nvSpPr>
            <p:spPr>
              <a:xfrm>
                <a:off x="8513545" y="6444311"/>
                <a:ext cx="1467248" cy="400530"/>
              </a:xfrm>
              <a:custGeom>
                <a:avLst/>
                <a:gdLst/>
                <a:ahLst/>
                <a:cxnLst/>
                <a:rect l="l" t="t" r="r" b="b"/>
                <a:pathLst>
                  <a:path w="1709737" h="466725" extrusionOk="0">
                    <a:moveTo>
                      <a:pt x="1709737" y="466725"/>
                    </a:moveTo>
                    <a:lnTo>
                      <a:pt x="855345" y="0"/>
                    </a:lnTo>
                    <a:lnTo>
                      <a:pt x="0" y="466725"/>
                    </a:lnTo>
                  </a:path>
                </a:pathLst>
              </a:custGeom>
              <a:noFill/>
              <a:ln w="17450" cap="flat" cmpd="sng">
                <a:solidFill>
                  <a:srgbClr val="D83B01"/>
                </a:solidFill>
                <a:prstDash val="solid"/>
                <a:miter lim="800000"/>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1765">
                  <a:solidFill>
                    <a:schemeClr val="dk1"/>
                  </a:solidFill>
                  <a:latin typeface="Quattrocento Sans"/>
                  <a:ea typeface="Quattrocento Sans"/>
                  <a:cs typeface="Quattrocento Sans"/>
                  <a:sym typeface="Quattrocento Sans"/>
                </a:endParaRPr>
              </a:p>
            </p:txBody>
          </p:sp>
          <p:sp>
            <p:nvSpPr>
              <p:cNvPr id="173" name="Google Shape;173;p35"/>
              <p:cNvSpPr/>
              <p:nvPr/>
            </p:nvSpPr>
            <p:spPr>
              <a:xfrm>
                <a:off x="9241444" y="4148621"/>
                <a:ext cx="743840" cy="1356898"/>
              </a:xfrm>
              <a:custGeom>
                <a:avLst/>
                <a:gdLst/>
                <a:ahLst/>
                <a:cxnLst/>
                <a:rect l="l" t="t" r="r" b="b"/>
                <a:pathLst>
                  <a:path w="866775" h="1581150" extrusionOk="0">
                    <a:moveTo>
                      <a:pt x="861536" y="1107281"/>
                    </a:moveTo>
                    <a:lnTo>
                      <a:pt x="7144" y="1574006"/>
                    </a:lnTo>
                    <a:lnTo>
                      <a:pt x="7144" y="473869"/>
                    </a:lnTo>
                    <a:lnTo>
                      <a:pt x="861536" y="7144"/>
                    </a:lnTo>
                    <a:close/>
                  </a:path>
                </a:pathLst>
              </a:custGeom>
              <a:noFill/>
              <a:ln w="17450" cap="flat" cmpd="sng">
                <a:solidFill>
                  <a:srgbClr val="D83B0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765">
                  <a:solidFill>
                    <a:schemeClr val="dk1"/>
                  </a:solidFill>
                  <a:latin typeface="Quattrocento Sans"/>
                  <a:ea typeface="Quattrocento Sans"/>
                  <a:cs typeface="Quattrocento Sans"/>
                  <a:sym typeface="Quattrocento Sans"/>
                </a:endParaRPr>
              </a:p>
            </p:txBody>
          </p:sp>
          <p:sp>
            <p:nvSpPr>
              <p:cNvPr id="174" name="Google Shape;174;p35"/>
              <p:cNvSpPr/>
              <p:nvPr/>
            </p:nvSpPr>
            <p:spPr>
              <a:xfrm>
                <a:off x="9974659" y="2803166"/>
                <a:ext cx="743840" cy="1356898"/>
              </a:xfrm>
              <a:custGeom>
                <a:avLst/>
                <a:gdLst/>
                <a:ahLst/>
                <a:cxnLst/>
                <a:rect l="l" t="t" r="r" b="b"/>
                <a:pathLst>
                  <a:path w="866775" h="1581150" extrusionOk="0">
                    <a:moveTo>
                      <a:pt x="862489" y="1107281"/>
                    </a:moveTo>
                    <a:lnTo>
                      <a:pt x="7144" y="1574959"/>
                    </a:lnTo>
                    <a:lnTo>
                      <a:pt x="7144" y="473869"/>
                    </a:lnTo>
                    <a:lnTo>
                      <a:pt x="862489" y="7144"/>
                    </a:lnTo>
                    <a:close/>
                  </a:path>
                </a:pathLst>
              </a:custGeom>
              <a:noFill/>
              <a:ln w="17450" cap="flat" cmpd="sng">
                <a:solidFill>
                  <a:srgbClr val="D83B0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765">
                  <a:solidFill>
                    <a:schemeClr val="dk1"/>
                  </a:solidFill>
                  <a:latin typeface="Quattrocento Sans"/>
                  <a:ea typeface="Quattrocento Sans"/>
                  <a:cs typeface="Quattrocento Sans"/>
                  <a:sym typeface="Quattrocento Sans"/>
                </a:endParaRPr>
              </a:p>
            </p:txBody>
          </p:sp>
          <p:sp>
            <p:nvSpPr>
              <p:cNvPr id="175" name="Google Shape;175;p35"/>
              <p:cNvSpPr/>
              <p:nvPr/>
            </p:nvSpPr>
            <p:spPr>
              <a:xfrm>
                <a:off x="9247573" y="3753404"/>
                <a:ext cx="2200463" cy="2147333"/>
              </a:xfrm>
              <a:custGeom>
                <a:avLst/>
                <a:gdLst/>
                <a:ahLst/>
                <a:cxnLst/>
                <a:rect l="l" t="t" r="r" b="b"/>
                <a:pathLst>
                  <a:path w="2564131" h="2502221" extrusionOk="0">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50" cap="flat" cmpd="sng">
                <a:solidFill>
                  <a:srgbClr val="D83B0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765">
                  <a:solidFill>
                    <a:schemeClr val="dk1"/>
                  </a:solidFill>
                  <a:latin typeface="Quattrocento Sans"/>
                  <a:ea typeface="Quattrocento Sans"/>
                  <a:cs typeface="Quattrocento Sans"/>
                  <a:sym typeface="Quattrocento Sans"/>
                </a:endParaRPr>
              </a:p>
            </p:txBody>
          </p:sp>
          <p:sp>
            <p:nvSpPr>
              <p:cNvPr id="176" name="Google Shape;176;p35"/>
              <p:cNvSpPr/>
              <p:nvPr/>
            </p:nvSpPr>
            <p:spPr>
              <a:xfrm>
                <a:off x="10708694" y="5092729"/>
                <a:ext cx="743840" cy="1356898"/>
              </a:xfrm>
              <a:custGeom>
                <a:avLst/>
                <a:gdLst/>
                <a:ahLst/>
                <a:cxnLst/>
                <a:rect l="l" t="t" r="r" b="b"/>
                <a:pathLst>
                  <a:path w="866775" h="1581150" extrusionOk="0">
                    <a:moveTo>
                      <a:pt x="861536" y="1107281"/>
                    </a:moveTo>
                    <a:lnTo>
                      <a:pt x="7144" y="1574959"/>
                    </a:lnTo>
                    <a:lnTo>
                      <a:pt x="7144" y="473869"/>
                    </a:lnTo>
                    <a:lnTo>
                      <a:pt x="861536" y="7144"/>
                    </a:lnTo>
                    <a:close/>
                  </a:path>
                </a:pathLst>
              </a:custGeom>
              <a:noFill/>
              <a:ln w="17450" cap="flat" cmpd="sng">
                <a:solidFill>
                  <a:srgbClr val="D83B0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765">
                  <a:solidFill>
                    <a:schemeClr val="dk1"/>
                  </a:solidFill>
                  <a:latin typeface="Quattrocento Sans"/>
                  <a:ea typeface="Quattrocento Sans"/>
                  <a:cs typeface="Quattrocento Sans"/>
                  <a:sym typeface="Quattrocento Sans"/>
                </a:endParaRPr>
              </a:p>
            </p:txBody>
          </p:sp>
          <p:sp>
            <p:nvSpPr>
              <p:cNvPr id="177" name="Google Shape;177;p35"/>
              <p:cNvSpPr/>
              <p:nvPr/>
            </p:nvSpPr>
            <p:spPr>
              <a:xfrm>
                <a:off x="11441908" y="5092729"/>
                <a:ext cx="743840" cy="1356898"/>
              </a:xfrm>
              <a:custGeom>
                <a:avLst/>
                <a:gdLst/>
                <a:ahLst/>
                <a:cxnLst/>
                <a:rect l="l" t="t" r="r" b="b"/>
                <a:pathLst>
                  <a:path w="866775" h="1581150" extrusionOk="0">
                    <a:moveTo>
                      <a:pt x="7144" y="1107281"/>
                    </a:moveTo>
                    <a:lnTo>
                      <a:pt x="862489" y="1574959"/>
                    </a:lnTo>
                    <a:lnTo>
                      <a:pt x="862489" y="473869"/>
                    </a:lnTo>
                    <a:lnTo>
                      <a:pt x="7144" y="7144"/>
                    </a:lnTo>
                    <a:close/>
                  </a:path>
                </a:pathLst>
              </a:custGeom>
              <a:noFill/>
              <a:ln w="17450" cap="flat" cmpd="sng">
                <a:solidFill>
                  <a:srgbClr val="D83B0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765">
                  <a:solidFill>
                    <a:schemeClr val="dk1"/>
                  </a:solidFill>
                  <a:latin typeface="Quattrocento Sans"/>
                  <a:ea typeface="Quattrocento Sans"/>
                  <a:cs typeface="Quattrocento Sans"/>
                  <a:sym typeface="Quattrocento Sans"/>
                </a:endParaRPr>
              </a:p>
            </p:txBody>
          </p:sp>
          <p:sp>
            <p:nvSpPr>
              <p:cNvPr id="178" name="Google Shape;178;p35"/>
              <p:cNvSpPr/>
              <p:nvPr/>
            </p:nvSpPr>
            <p:spPr>
              <a:xfrm>
                <a:off x="10708694" y="6036831"/>
                <a:ext cx="1479509" cy="809234"/>
              </a:xfrm>
              <a:custGeom>
                <a:avLst/>
                <a:gdLst/>
                <a:ahLst/>
                <a:cxnLst/>
                <a:rect l="l" t="t" r="r" b="b"/>
                <a:pathLst>
                  <a:path w="1724025" h="942975" extrusionOk="0">
                    <a:moveTo>
                      <a:pt x="861536" y="7144"/>
                    </a:moveTo>
                    <a:lnTo>
                      <a:pt x="7144" y="474821"/>
                    </a:lnTo>
                    <a:lnTo>
                      <a:pt x="861536" y="941546"/>
                    </a:lnTo>
                    <a:lnTo>
                      <a:pt x="1716881" y="474821"/>
                    </a:lnTo>
                    <a:close/>
                  </a:path>
                </a:pathLst>
              </a:custGeom>
              <a:noFill/>
              <a:ln w="17450" cap="flat" cmpd="sng">
                <a:solidFill>
                  <a:srgbClr val="D83B0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765">
                  <a:solidFill>
                    <a:schemeClr val="dk1"/>
                  </a:solidFill>
                  <a:latin typeface="Quattrocento Sans"/>
                  <a:ea typeface="Quattrocento Sans"/>
                  <a:cs typeface="Quattrocento Sans"/>
                  <a:sym typeface="Quattrocento Sans"/>
                </a:endParaRPr>
              </a:p>
            </p:txBody>
          </p:sp>
          <p:sp>
            <p:nvSpPr>
              <p:cNvPr id="179" name="Google Shape;179;p35"/>
              <p:cNvSpPr/>
              <p:nvPr/>
            </p:nvSpPr>
            <p:spPr>
              <a:xfrm>
                <a:off x="10708694" y="1457714"/>
                <a:ext cx="743840" cy="1356898"/>
              </a:xfrm>
              <a:custGeom>
                <a:avLst/>
                <a:gdLst/>
                <a:ahLst/>
                <a:cxnLst/>
                <a:rect l="l" t="t" r="r" b="b"/>
                <a:pathLst>
                  <a:path w="866775" h="1581150" extrusionOk="0">
                    <a:moveTo>
                      <a:pt x="861536" y="1107281"/>
                    </a:moveTo>
                    <a:lnTo>
                      <a:pt x="7144" y="1574959"/>
                    </a:lnTo>
                    <a:lnTo>
                      <a:pt x="7144" y="474821"/>
                    </a:lnTo>
                    <a:lnTo>
                      <a:pt x="861536" y="7144"/>
                    </a:lnTo>
                    <a:close/>
                  </a:path>
                </a:pathLst>
              </a:custGeom>
              <a:noFill/>
              <a:ln w="17450" cap="flat" cmpd="sng">
                <a:solidFill>
                  <a:srgbClr val="D83B0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765">
                  <a:solidFill>
                    <a:schemeClr val="dk1"/>
                  </a:solidFill>
                  <a:latin typeface="Quattrocento Sans"/>
                  <a:ea typeface="Quattrocento Sans"/>
                  <a:cs typeface="Quattrocento Sans"/>
                  <a:sym typeface="Quattrocento Sans"/>
                </a:endParaRPr>
              </a:p>
            </p:txBody>
          </p:sp>
          <p:sp>
            <p:nvSpPr>
              <p:cNvPr id="180" name="Google Shape;180;p35"/>
              <p:cNvSpPr/>
              <p:nvPr/>
            </p:nvSpPr>
            <p:spPr>
              <a:xfrm>
                <a:off x="11441908" y="1457714"/>
                <a:ext cx="743840" cy="1356898"/>
              </a:xfrm>
              <a:custGeom>
                <a:avLst/>
                <a:gdLst/>
                <a:ahLst/>
                <a:cxnLst/>
                <a:rect l="l" t="t" r="r" b="b"/>
                <a:pathLst>
                  <a:path w="866775" h="1581150" extrusionOk="0">
                    <a:moveTo>
                      <a:pt x="7144" y="1107281"/>
                    </a:moveTo>
                    <a:lnTo>
                      <a:pt x="862489" y="1574959"/>
                    </a:lnTo>
                    <a:lnTo>
                      <a:pt x="862489" y="474821"/>
                    </a:lnTo>
                    <a:lnTo>
                      <a:pt x="7144" y="7144"/>
                    </a:lnTo>
                    <a:close/>
                  </a:path>
                </a:pathLst>
              </a:custGeom>
              <a:noFill/>
              <a:ln w="17450" cap="flat" cmpd="sng">
                <a:solidFill>
                  <a:srgbClr val="D83B0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765">
                  <a:solidFill>
                    <a:schemeClr val="dk1"/>
                  </a:solidFill>
                  <a:latin typeface="Quattrocento Sans"/>
                  <a:ea typeface="Quattrocento Sans"/>
                  <a:cs typeface="Quattrocento Sans"/>
                  <a:sym typeface="Quattrocento Sans"/>
                </a:endParaRPr>
              </a:p>
            </p:txBody>
          </p:sp>
          <p:sp>
            <p:nvSpPr>
              <p:cNvPr id="181" name="Google Shape;181;p35"/>
              <p:cNvSpPr/>
              <p:nvPr/>
            </p:nvSpPr>
            <p:spPr>
              <a:xfrm>
                <a:off x="10708694" y="2401820"/>
                <a:ext cx="1479509" cy="809235"/>
              </a:xfrm>
              <a:custGeom>
                <a:avLst/>
                <a:gdLst/>
                <a:ahLst/>
                <a:cxnLst/>
                <a:rect l="l" t="t" r="r" b="b"/>
                <a:pathLst>
                  <a:path w="1724025" h="942975" extrusionOk="0">
                    <a:moveTo>
                      <a:pt x="861536" y="7144"/>
                    </a:moveTo>
                    <a:lnTo>
                      <a:pt x="7144" y="474821"/>
                    </a:lnTo>
                    <a:lnTo>
                      <a:pt x="861536" y="941546"/>
                    </a:lnTo>
                    <a:lnTo>
                      <a:pt x="1716881" y="474821"/>
                    </a:lnTo>
                    <a:close/>
                  </a:path>
                </a:pathLst>
              </a:custGeom>
              <a:noFill/>
              <a:ln w="17450" cap="flat" cmpd="sng">
                <a:solidFill>
                  <a:srgbClr val="D83B0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765">
                  <a:solidFill>
                    <a:schemeClr val="dk1"/>
                  </a:solidFill>
                  <a:latin typeface="Quattrocento Sans"/>
                  <a:ea typeface="Quattrocento Sans"/>
                  <a:cs typeface="Quattrocento Sans"/>
                  <a:sym typeface="Quattrocento Sans"/>
                </a:endParaRPr>
              </a:p>
            </p:txBody>
          </p:sp>
          <p:sp>
            <p:nvSpPr>
              <p:cNvPr id="182" name="Google Shape;182;p35"/>
              <p:cNvSpPr/>
              <p:nvPr/>
            </p:nvSpPr>
            <p:spPr>
              <a:xfrm>
                <a:off x="11451715" y="2809296"/>
                <a:ext cx="734033" cy="1745983"/>
              </a:xfrm>
              <a:custGeom>
                <a:avLst/>
                <a:gdLst/>
                <a:ahLst/>
                <a:cxnLst/>
                <a:rect l="l" t="t" r="r" b="b"/>
                <a:pathLst>
                  <a:path w="855346" h="2034540" extrusionOk="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50" cap="flat" cmpd="sng">
                <a:solidFill>
                  <a:srgbClr val="D83B0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765">
                  <a:solidFill>
                    <a:schemeClr val="dk1"/>
                  </a:solidFill>
                  <a:latin typeface="Quattrocento Sans"/>
                  <a:ea typeface="Quattrocento Sans"/>
                  <a:cs typeface="Quattrocento Sans"/>
                  <a:sym typeface="Quattrocento Sans"/>
                </a:endParaRPr>
              </a:p>
            </p:txBody>
          </p:sp>
          <p:cxnSp>
            <p:nvCxnSpPr>
              <p:cNvPr id="183" name="Google Shape;183;p35"/>
              <p:cNvCxnSpPr/>
              <p:nvPr/>
            </p:nvCxnSpPr>
            <p:spPr>
              <a:xfrm>
                <a:off x="9981203" y="5098858"/>
                <a:ext cx="733213" cy="400531"/>
              </a:xfrm>
              <a:prstGeom prst="straightConnector1">
                <a:avLst/>
              </a:prstGeom>
              <a:noFill/>
              <a:ln w="17450" cap="flat" cmpd="sng">
                <a:solidFill>
                  <a:srgbClr val="D83B01"/>
                </a:solidFill>
                <a:prstDash val="solid"/>
                <a:miter lim="800000"/>
                <a:headEnd type="none" w="med" len="med"/>
                <a:tailEnd type="none" w="med" len="med"/>
              </a:ln>
            </p:spPr>
          </p:cxnSp>
        </p:grpSp>
        <p:grpSp>
          <p:nvGrpSpPr>
            <p:cNvPr id="184" name="Google Shape;184;p35"/>
            <p:cNvGrpSpPr/>
            <p:nvPr/>
          </p:nvGrpSpPr>
          <p:grpSpPr>
            <a:xfrm>
              <a:off x="7545167" y="-21839"/>
              <a:ext cx="1192433" cy="1098538"/>
              <a:chOff x="7545167" y="-9139"/>
              <a:chExt cx="1192433" cy="1098538"/>
            </a:xfrm>
          </p:grpSpPr>
          <p:sp>
            <p:nvSpPr>
              <p:cNvPr id="185" name="Google Shape;185;p35"/>
              <p:cNvSpPr/>
              <p:nvPr/>
            </p:nvSpPr>
            <p:spPr>
              <a:xfrm>
                <a:off x="7550108" y="-9139"/>
                <a:ext cx="591604" cy="774738"/>
              </a:xfrm>
              <a:custGeom>
                <a:avLst/>
                <a:gdLst/>
                <a:ahLst/>
                <a:cxnLst/>
                <a:rect l="l" t="t" r="r" b="b"/>
                <a:pathLst>
                  <a:path w="591604" h="774738" extrusionOk="0">
                    <a:moveTo>
                      <a:pt x="24121" y="0"/>
                    </a:moveTo>
                    <a:lnTo>
                      <a:pt x="591604" y="0"/>
                    </a:lnTo>
                    <a:lnTo>
                      <a:pt x="591604" y="451265"/>
                    </a:lnTo>
                    <a:lnTo>
                      <a:pt x="0" y="774738"/>
                    </a:lnTo>
                    <a:lnTo>
                      <a:pt x="0" y="13162"/>
                    </a:lnTo>
                    <a:close/>
                  </a:path>
                </a:pathLst>
              </a:custGeom>
              <a:noFill/>
              <a:ln w="17450" cap="flat" cmpd="sng">
                <a:solidFill>
                  <a:srgbClr val="D83B0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765">
                  <a:solidFill>
                    <a:schemeClr val="dk1"/>
                  </a:solidFill>
                  <a:latin typeface="Quattrocento Sans"/>
                  <a:ea typeface="Quattrocento Sans"/>
                  <a:cs typeface="Quattrocento Sans"/>
                  <a:sym typeface="Quattrocento Sans"/>
                </a:endParaRPr>
              </a:p>
            </p:txBody>
          </p:sp>
          <p:sp>
            <p:nvSpPr>
              <p:cNvPr id="186" name="Google Shape;186;p35"/>
              <p:cNvSpPr/>
              <p:nvPr/>
            </p:nvSpPr>
            <p:spPr>
              <a:xfrm>
                <a:off x="8141712" y="-9139"/>
                <a:ext cx="590944" cy="774738"/>
              </a:xfrm>
              <a:custGeom>
                <a:avLst/>
                <a:gdLst/>
                <a:ahLst/>
                <a:cxnLst/>
                <a:rect l="l" t="t" r="r" b="b"/>
                <a:pathLst>
                  <a:path w="590944" h="774738" extrusionOk="0">
                    <a:moveTo>
                      <a:pt x="0" y="0"/>
                    </a:moveTo>
                    <a:lnTo>
                      <a:pt x="566850" y="0"/>
                    </a:lnTo>
                    <a:lnTo>
                      <a:pt x="590944" y="13162"/>
                    </a:lnTo>
                    <a:lnTo>
                      <a:pt x="590944" y="774738"/>
                    </a:lnTo>
                    <a:lnTo>
                      <a:pt x="0" y="451265"/>
                    </a:lnTo>
                    <a:close/>
                  </a:path>
                </a:pathLst>
              </a:custGeom>
              <a:noFill/>
              <a:ln w="17450" cap="flat" cmpd="sng">
                <a:solidFill>
                  <a:srgbClr val="D83B0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765">
                  <a:solidFill>
                    <a:schemeClr val="dk1"/>
                  </a:solidFill>
                  <a:latin typeface="Quattrocento Sans"/>
                  <a:ea typeface="Quattrocento Sans"/>
                  <a:cs typeface="Quattrocento Sans"/>
                  <a:sym typeface="Quattrocento Sans"/>
                </a:endParaRPr>
              </a:p>
            </p:txBody>
          </p:sp>
          <p:sp>
            <p:nvSpPr>
              <p:cNvPr id="187" name="Google Shape;187;p35"/>
              <p:cNvSpPr/>
              <p:nvPr/>
            </p:nvSpPr>
            <p:spPr>
              <a:xfrm>
                <a:off x="7545167" y="437185"/>
                <a:ext cx="1192433" cy="652214"/>
              </a:xfrm>
              <a:custGeom>
                <a:avLst/>
                <a:gdLst/>
                <a:ahLst/>
                <a:cxnLst/>
                <a:rect l="l" t="t" r="r" b="b"/>
                <a:pathLst>
                  <a:path w="1724025" h="942975" extrusionOk="0">
                    <a:moveTo>
                      <a:pt x="862489" y="7144"/>
                    </a:moveTo>
                    <a:lnTo>
                      <a:pt x="7144" y="474821"/>
                    </a:lnTo>
                    <a:lnTo>
                      <a:pt x="862489" y="941546"/>
                    </a:lnTo>
                    <a:lnTo>
                      <a:pt x="1716881" y="474821"/>
                    </a:lnTo>
                    <a:close/>
                  </a:path>
                </a:pathLst>
              </a:custGeom>
              <a:noFill/>
              <a:ln w="17450" cap="flat" cmpd="sng">
                <a:solidFill>
                  <a:srgbClr val="D83B0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765">
                  <a:solidFill>
                    <a:schemeClr val="dk1"/>
                  </a:solidFill>
                  <a:latin typeface="Quattrocento Sans"/>
                  <a:ea typeface="Quattrocento Sans"/>
                  <a:cs typeface="Quattrocento Sans"/>
                  <a:sym typeface="Quattrocento Sans"/>
                </a:endParaRPr>
              </a:p>
            </p:txBody>
          </p:sp>
        </p:grpSp>
        <p:grpSp>
          <p:nvGrpSpPr>
            <p:cNvPr id="188" name="Google Shape;188;p35"/>
            <p:cNvGrpSpPr/>
            <p:nvPr/>
          </p:nvGrpSpPr>
          <p:grpSpPr>
            <a:xfrm>
              <a:off x="6256117" y="5896894"/>
              <a:ext cx="1057910" cy="971314"/>
              <a:chOff x="6256117" y="5896894"/>
              <a:chExt cx="1057910" cy="971314"/>
            </a:xfrm>
          </p:grpSpPr>
          <p:sp>
            <p:nvSpPr>
              <p:cNvPr id="189" name="Google Shape;189;p35"/>
              <p:cNvSpPr/>
              <p:nvPr/>
            </p:nvSpPr>
            <p:spPr>
              <a:xfrm>
                <a:off x="6256117" y="5896894"/>
                <a:ext cx="532466" cy="971314"/>
              </a:xfrm>
              <a:custGeom>
                <a:avLst/>
                <a:gdLst/>
                <a:ahLst/>
                <a:cxnLst/>
                <a:rect l="l" t="t" r="r" b="b"/>
                <a:pathLst>
                  <a:path w="866775" h="1581150" extrusionOk="0">
                    <a:moveTo>
                      <a:pt x="862489" y="1107281"/>
                    </a:moveTo>
                    <a:lnTo>
                      <a:pt x="7144" y="1574959"/>
                    </a:lnTo>
                    <a:lnTo>
                      <a:pt x="7144" y="473869"/>
                    </a:lnTo>
                    <a:lnTo>
                      <a:pt x="862489" y="7144"/>
                    </a:lnTo>
                    <a:close/>
                  </a:path>
                </a:pathLst>
              </a:custGeom>
              <a:noFill/>
              <a:ln w="17450" cap="flat" cmpd="sng">
                <a:solidFill>
                  <a:srgbClr val="D83B0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765">
                  <a:solidFill>
                    <a:schemeClr val="dk1"/>
                  </a:solidFill>
                  <a:latin typeface="Quattrocento Sans"/>
                  <a:ea typeface="Quattrocento Sans"/>
                  <a:cs typeface="Quattrocento Sans"/>
                  <a:sym typeface="Quattrocento Sans"/>
                </a:endParaRPr>
              </a:p>
            </p:txBody>
          </p:sp>
          <p:sp>
            <p:nvSpPr>
              <p:cNvPr id="190" name="Google Shape;190;p35"/>
              <p:cNvSpPr/>
              <p:nvPr/>
            </p:nvSpPr>
            <p:spPr>
              <a:xfrm>
                <a:off x="6781561" y="5896894"/>
                <a:ext cx="532466" cy="971314"/>
              </a:xfrm>
              <a:custGeom>
                <a:avLst/>
                <a:gdLst/>
                <a:ahLst/>
                <a:cxnLst/>
                <a:rect l="l" t="t" r="r" b="b"/>
                <a:pathLst>
                  <a:path w="866775" h="1581150" extrusionOk="0">
                    <a:moveTo>
                      <a:pt x="7144" y="1107281"/>
                    </a:moveTo>
                    <a:lnTo>
                      <a:pt x="861536" y="1574959"/>
                    </a:lnTo>
                    <a:lnTo>
                      <a:pt x="861536" y="473869"/>
                    </a:lnTo>
                    <a:lnTo>
                      <a:pt x="7144" y="7144"/>
                    </a:lnTo>
                    <a:close/>
                  </a:path>
                </a:pathLst>
              </a:custGeom>
              <a:noFill/>
              <a:ln w="17450" cap="flat" cmpd="sng">
                <a:solidFill>
                  <a:srgbClr val="D83B0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765">
                  <a:solidFill>
                    <a:schemeClr val="dk1"/>
                  </a:solidFill>
                  <a:latin typeface="Quattrocento Sans"/>
                  <a:ea typeface="Quattrocento Sans"/>
                  <a:cs typeface="Quattrocento Sans"/>
                  <a:sym typeface="Quattrocento Sans"/>
                </a:endParaRPr>
              </a:p>
            </p:txBody>
          </p:sp>
          <p:sp>
            <p:nvSpPr>
              <p:cNvPr id="191" name="Google Shape;191;p35"/>
              <p:cNvSpPr/>
              <p:nvPr/>
            </p:nvSpPr>
            <p:spPr>
              <a:xfrm>
                <a:off x="6260506" y="6577107"/>
                <a:ext cx="1050305" cy="287297"/>
              </a:xfrm>
              <a:custGeom>
                <a:avLst/>
                <a:gdLst/>
                <a:ahLst/>
                <a:cxnLst/>
                <a:rect l="l" t="t" r="r" b="b"/>
                <a:pathLst>
                  <a:path w="1709736" h="467676" extrusionOk="0">
                    <a:moveTo>
                      <a:pt x="1709736" y="467676"/>
                    </a:moveTo>
                    <a:lnTo>
                      <a:pt x="855344" y="-1"/>
                    </a:lnTo>
                    <a:lnTo>
                      <a:pt x="-1" y="467676"/>
                    </a:lnTo>
                  </a:path>
                </a:pathLst>
              </a:custGeom>
              <a:noFill/>
              <a:ln w="17450" cap="flat" cmpd="sng">
                <a:solidFill>
                  <a:srgbClr val="D83B01"/>
                </a:solidFill>
                <a:prstDash val="solid"/>
                <a:miter lim="800000"/>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1765">
                  <a:solidFill>
                    <a:schemeClr val="dk1"/>
                  </a:solidFill>
                  <a:latin typeface="Quattrocento Sans"/>
                  <a:ea typeface="Quattrocento Sans"/>
                  <a:cs typeface="Quattrocento Sans"/>
                  <a:sym typeface="Quattrocento Sans"/>
                </a:endParaRPr>
              </a:p>
            </p:txBody>
          </p:sp>
        </p:gr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192"/>
        <p:cNvGrpSpPr/>
        <p:nvPr/>
      </p:nvGrpSpPr>
      <p:grpSpPr>
        <a:xfrm>
          <a:off x="0" y="0"/>
          <a:ext cx="0" cy="0"/>
          <a:chOff x="0" y="0"/>
          <a:chExt cx="0" cy="0"/>
        </a:xfrm>
      </p:grpSpPr>
      <p:sp>
        <p:nvSpPr>
          <p:cNvPr id="193" name="Google Shape;193;p36"/>
          <p:cNvSpPr txBox="1">
            <a:spLocks noGrp="1"/>
          </p:cNvSpPr>
          <p:nvPr>
            <p:ph type="title"/>
          </p:nvPr>
        </p:nvSpPr>
        <p:spPr>
          <a:xfrm>
            <a:off x="426424" y="302551"/>
            <a:ext cx="11336039" cy="744014"/>
          </a:xfrm>
          <a:prstGeom prst="rect">
            <a:avLst/>
          </a:prstGeom>
          <a:noFill/>
          <a:ln>
            <a:noFill/>
          </a:ln>
        </p:spPr>
        <p:txBody>
          <a:bodyPr spcFirstLastPara="1" wrap="square" lIns="0" tIns="164575" rIns="0" bIns="0" anchor="t" anchorCtr="0"/>
          <a:lstStyle>
            <a:lvl1pPr lvl="0" algn="l">
              <a:lnSpc>
                <a:spcPct val="90000"/>
              </a:lnSpc>
              <a:spcBef>
                <a:spcPts val="0"/>
              </a:spcBef>
              <a:spcAft>
                <a:spcPts val="0"/>
              </a:spcAft>
              <a:buClr>
                <a:srgbClr val="000000"/>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4" name="Google Shape;194;p36"/>
          <p:cNvSpPr txBox="1">
            <a:spLocks noGrp="1"/>
          </p:cNvSpPr>
          <p:nvPr>
            <p:ph type="body" idx="1"/>
          </p:nvPr>
        </p:nvSpPr>
        <p:spPr>
          <a:xfrm>
            <a:off x="584200" y="1435497"/>
            <a:ext cx="11018520" cy="2308324"/>
          </a:xfrm>
          <a:prstGeom prst="rect">
            <a:avLst/>
          </a:prstGeom>
          <a:noFill/>
          <a:ln>
            <a:noFill/>
          </a:ln>
        </p:spPr>
        <p:txBody>
          <a:bodyPr spcFirstLastPara="1" wrap="square" lIns="0" tIns="0" rIns="0" bIns="0" anchor="t" anchorCtr="0"/>
          <a:lstStyle>
            <a:lvl1pPr marL="457200" lvl="0" indent="-228600" algn="l">
              <a:lnSpc>
                <a:spcPct val="90000"/>
              </a:lnSpc>
              <a:spcBef>
                <a:spcPts val="0"/>
              </a:spcBef>
              <a:spcAft>
                <a:spcPts val="0"/>
              </a:spcAft>
              <a:buClr>
                <a:srgbClr val="000000"/>
              </a:buClr>
              <a:buSzPts val="1620"/>
              <a:buNone/>
              <a:defRPr/>
            </a:lvl1pPr>
            <a:lvl2pPr marL="914400" lvl="1" indent="-228600" algn="l">
              <a:lnSpc>
                <a:spcPct val="90000"/>
              </a:lnSpc>
              <a:spcBef>
                <a:spcPts val="0"/>
              </a:spcBef>
              <a:spcAft>
                <a:spcPts val="0"/>
              </a:spcAft>
              <a:buClr>
                <a:srgbClr val="000000"/>
              </a:buClr>
              <a:buSzPts val="1620"/>
              <a:buNone/>
              <a:defRPr/>
            </a:lvl2pPr>
            <a:lvl3pPr marL="1371600" lvl="2" indent="-228600" algn="l">
              <a:lnSpc>
                <a:spcPct val="90000"/>
              </a:lnSpc>
              <a:spcBef>
                <a:spcPts val="0"/>
              </a:spcBef>
              <a:spcAft>
                <a:spcPts val="0"/>
              </a:spcAft>
              <a:buClr>
                <a:srgbClr val="000000"/>
              </a:buClr>
              <a:buSzPts val="1620"/>
              <a:buNone/>
              <a:defRPr/>
            </a:lvl3pPr>
            <a:lvl4pPr marL="1828800" lvl="3" indent="-228600" algn="l">
              <a:lnSpc>
                <a:spcPct val="90000"/>
              </a:lnSpc>
              <a:spcBef>
                <a:spcPts val="0"/>
              </a:spcBef>
              <a:spcAft>
                <a:spcPts val="0"/>
              </a:spcAft>
              <a:buClr>
                <a:srgbClr val="000000"/>
              </a:buClr>
              <a:buSzPts val="1620"/>
              <a:buNone/>
              <a:defRPr/>
            </a:lvl4pPr>
            <a:lvl5pPr marL="2286000" lvl="4" indent="-228600" algn="l">
              <a:lnSpc>
                <a:spcPct val="90000"/>
              </a:lnSpc>
              <a:spcBef>
                <a:spcPts val="0"/>
              </a:spcBef>
              <a:spcAft>
                <a:spcPts val="0"/>
              </a:spcAft>
              <a:buClr>
                <a:srgbClr val="000000"/>
              </a:buClr>
              <a:buSzPts val="1620"/>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288">
          <p15:clr>
            <a:srgbClr val="5ACBF0"/>
          </p15:clr>
        </p15:guide>
        <p15:guide id="3" orient="horz" pos="904">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 Square Photo">
  <p:cSld name="Title - Square Photo">
    <p:spTree>
      <p:nvGrpSpPr>
        <p:cNvPr id="1" name="Shape 195"/>
        <p:cNvGrpSpPr/>
        <p:nvPr/>
      </p:nvGrpSpPr>
      <p:grpSpPr>
        <a:xfrm>
          <a:off x="0" y="0"/>
          <a:ext cx="0" cy="0"/>
          <a:chOff x="0" y="0"/>
          <a:chExt cx="0" cy="0"/>
        </a:xfrm>
      </p:grpSpPr>
      <p:grpSp>
        <p:nvGrpSpPr>
          <p:cNvPr id="196" name="Google Shape;196;p37"/>
          <p:cNvGrpSpPr/>
          <p:nvPr/>
        </p:nvGrpSpPr>
        <p:grpSpPr>
          <a:xfrm>
            <a:off x="6256117" y="-21839"/>
            <a:ext cx="5932086" cy="6890047"/>
            <a:chOff x="6256117" y="-21839"/>
            <a:chExt cx="5932086" cy="6890047"/>
          </a:xfrm>
        </p:grpSpPr>
        <p:grpSp>
          <p:nvGrpSpPr>
            <p:cNvPr id="197" name="Google Shape;197;p37"/>
            <p:cNvGrpSpPr/>
            <p:nvPr/>
          </p:nvGrpSpPr>
          <p:grpSpPr>
            <a:xfrm>
              <a:off x="8507413" y="1457714"/>
              <a:ext cx="3680790" cy="5392441"/>
              <a:chOff x="8507413" y="1457714"/>
              <a:chExt cx="3680790" cy="5392441"/>
            </a:xfrm>
          </p:grpSpPr>
          <p:sp>
            <p:nvSpPr>
              <p:cNvPr id="198" name="Google Shape;198;p37"/>
              <p:cNvSpPr/>
              <p:nvPr/>
            </p:nvSpPr>
            <p:spPr>
              <a:xfrm>
                <a:off x="8507413" y="2803166"/>
                <a:ext cx="743840" cy="1356898"/>
              </a:xfrm>
              <a:custGeom>
                <a:avLst/>
                <a:gdLst/>
                <a:ahLst/>
                <a:cxnLst/>
                <a:rect l="l" t="t" r="r" b="b"/>
                <a:pathLst>
                  <a:path w="866775" h="1581150" extrusionOk="0">
                    <a:moveTo>
                      <a:pt x="862489" y="1107281"/>
                    </a:moveTo>
                    <a:lnTo>
                      <a:pt x="7144" y="1574959"/>
                    </a:lnTo>
                    <a:lnTo>
                      <a:pt x="7144" y="473869"/>
                    </a:lnTo>
                    <a:lnTo>
                      <a:pt x="862489" y="7144"/>
                    </a:lnTo>
                    <a:close/>
                  </a:path>
                </a:pathLst>
              </a:custGeom>
              <a:noFill/>
              <a:ln w="17450" cap="flat" cmpd="sng">
                <a:solidFill>
                  <a:srgbClr val="BDBDBD"/>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765">
                  <a:solidFill>
                    <a:schemeClr val="dk1"/>
                  </a:solidFill>
                  <a:latin typeface="Quattrocento Sans"/>
                  <a:ea typeface="Quattrocento Sans"/>
                  <a:cs typeface="Quattrocento Sans"/>
                  <a:sym typeface="Quattrocento Sans"/>
                </a:endParaRPr>
              </a:p>
            </p:txBody>
          </p:sp>
          <p:sp>
            <p:nvSpPr>
              <p:cNvPr id="199" name="Google Shape;199;p37"/>
              <p:cNvSpPr/>
              <p:nvPr/>
            </p:nvSpPr>
            <p:spPr>
              <a:xfrm>
                <a:off x="9241444" y="2803166"/>
                <a:ext cx="743840" cy="1356898"/>
              </a:xfrm>
              <a:custGeom>
                <a:avLst/>
                <a:gdLst/>
                <a:ahLst/>
                <a:cxnLst/>
                <a:rect l="l" t="t" r="r" b="b"/>
                <a:pathLst>
                  <a:path w="866775" h="1581150" extrusionOk="0">
                    <a:moveTo>
                      <a:pt x="7144" y="1107281"/>
                    </a:moveTo>
                    <a:lnTo>
                      <a:pt x="861536" y="1574959"/>
                    </a:lnTo>
                    <a:lnTo>
                      <a:pt x="861536" y="473869"/>
                    </a:lnTo>
                    <a:lnTo>
                      <a:pt x="7144" y="7144"/>
                    </a:lnTo>
                    <a:close/>
                  </a:path>
                </a:pathLst>
              </a:custGeom>
              <a:noFill/>
              <a:ln w="17450" cap="flat" cmpd="sng">
                <a:solidFill>
                  <a:srgbClr val="BDBDBD"/>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765">
                  <a:solidFill>
                    <a:schemeClr val="dk1"/>
                  </a:solidFill>
                  <a:latin typeface="Quattrocento Sans"/>
                  <a:ea typeface="Quattrocento Sans"/>
                  <a:cs typeface="Quattrocento Sans"/>
                  <a:sym typeface="Quattrocento Sans"/>
                </a:endParaRPr>
              </a:p>
            </p:txBody>
          </p:sp>
          <p:sp>
            <p:nvSpPr>
              <p:cNvPr id="200" name="Google Shape;200;p37"/>
              <p:cNvSpPr/>
              <p:nvPr/>
            </p:nvSpPr>
            <p:spPr>
              <a:xfrm>
                <a:off x="8507413" y="3747272"/>
                <a:ext cx="1479509" cy="809234"/>
              </a:xfrm>
              <a:custGeom>
                <a:avLst/>
                <a:gdLst/>
                <a:ahLst/>
                <a:cxnLst/>
                <a:rect l="l" t="t" r="r" b="b"/>
                <a:pathLst>
                  <a:path w="1724025" h="942975" extrusionOk="0">
                    <a:moveTo>
                      <a:pt x="862489" y="7144"/>
                    </a:moveTo>
                    <a:lnTo>
                      <a:pt x="7144" y="474821"/>
                    </a:lnTo>
                    <a:lnTo>
                      <a:pt x="862489" y="941546"/>
                    </a:lnTo>
                    <a:lnTo>
                      <a:pt x="1716881" y="474821"/>
                    </a:lnTo>
                    <a:close/>
                  </a:path>
                </a:pathLst>
              </a:custGeom>
              <a:noFill/>
              <a:ln w="17450" cap="flat" cmpd="sng">
                <a:solidFill>
                  <a:srgbClr val="BDBDBD"/>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765">
                  <a:solidFill>
                    <a:schemeClr val="dk1"/>
                  </a:solidFill>
                  <a:latin typeface="Quattrocento Sans"/>
                  <a:ea typeface="Quattrocento Sans"/>
                  <a:cs typeface="Quattrocento Sans"/>
                  <a:sym typeface="Quattrocento Sans"/>
                </a:endParaRPr>
              </a:p>
            </p:txBody>
          </p:sp>
          <p:sp>
            <p:nvSpPr>
              <p:cNvPr id="201" name="Google Shape;201;p37"/>
              <p:cNvSpPr/>
              <p:nvPr/>
            </p:nvSpPr>
            <p:spPr>
              <a:xfrm>
                <a:off x="8507413" y="5493257"/>
                <a:ext cx="743840" cy="1356898"/>
              </a:xfrm>
              <a:custGeom>
                <a:avLst/>
                <a:gdLst/>
                <a:ahLst/>
                <a:cxnLst/>
                <a:rect l="l" t="t" r="r" b="b"/>
                <a:pathLst>
                  <a:path w="866775" h="1581150" extrusionOk="0">
                    <a:moveTo>
                      <a:pt x="862489" y="1108234"/>
                    </a:moveTo>
                    <a:lnTo>
                      <a:pt x="7144" y="1574959"/>
                    </a:lnTo>
                    <a:lnTo>
                      <a:pt x="7144" y="474821"/>
                    </a:lnTo>
                    <a:lnTo>
                      <a:pt x="862489" y="7144"/>
                    </a:lnTo>
                    <a:close/>
                  </a:path>
                </a:pathLst>
              </a:custGeom>
              <a:noFill/>
              <a:ln w="17450" cap="flat" cmpd="sng">
                <a:solidFill>
                  <a:srgbClr val="BDBDBD"/>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765">
                  <a:solidFill>
                    <a:schemeClr val="dk1"/>
                  </a:solidFill>
                  <a:latin typeface="Quattrocento Sans"/>
                  <a:ea typeface="Quattrocento Sans"/>
                  <a:cs typeface="Quattrocento Sans"/>
                  <a:sym typeface="Quattrocento Sans"/>
                </a:endParaRPr>
              </a:p>
            </p:txBody>
          </p:sp>
          <p:sp>
            <p:nvSpPr>
              <p:cNvPr id="202" name="Google Shape;202;p37"/>
              <p:cNvSpPr/>
              <p:nvPr/>
            </p:nvSpPr>
            <p:spPr>
              <a:xfrm>
                <a:off x="9241444" y="5493257"/>
                <a:ext cx="743840" cy="1356898"/>
              </a:xfrm>
              <a:custGeom>
                <a:avLst/>
                <a:gdLst/>
                <a:ahLst/>
                <a:cxnLst/>
                <a:rect l="l" t="t" r="r" b="b"/>
                <a:pathLst>
                  <a:path w="866775" h="1581150" extrusionOk="0">
                    <a:moveTo>
                      <a:pt x="7144" y="1108234"/>
                    </a:moveTo>
                    <a:lnTo>
                      <a:pt x="861536" y="1574959"/>
                    </a:lnTo>
                    <a:lnTo>
                      <a:pt x="861536" y="474821"/>
                    </a:lnTo>
                    <a:lnTo>
                      <a:pt x="7144" y="7144"/>
                    </a:lnTo>
                    <a:close/>
                  </a:path>
                </a:pathLst>
              </a:custGeom>
              <a:noFill/>
              <a:ln w="17450" cap="flat" cmpd="sng">
                <a:solidFill>
                  <a:srgbClr val="BDBDBD"/>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765">
                  <a:solidFill>
                    <a:schemeClr val="dk1"/>
                  </a:solidFill>
                  <a:latin typeface="Quattrocento Sans"/>
                  <a:ea typeface="Quattrocento Sans"/>
                  <a:cs typeface="Quattrocento Sans"/>
                  <a:sym typeface="Quattrocento Sans"/>
                </a:endParaRPr>
              </a:p>
            </p:txBody>
          </p:sp>
          <p:sp>
            <p:nvSpPr>
              <p:cNvPr id="203" name="Google Shape;203;p37"/>
              <p:cNvSpPr/>
              <p:nvPr/>
            </p:nvSpPr>
            <p:spPr>
              <a:xfrm>
                <a:off x="8513545" y="6444311"/>
                <a:ext cx="1467248" cy="400530"/>
              </a:xfrm>
              <a:custGeom>
                <a:avLst/>
                <a:gdLst/>
                <a:ahLst/>
                <a:cxnLst/>
                <a:rect l="l" t="t" r="r" b="b"/>
                <a:pathLst>
                  <a:path w="1709737" h="466725" extrusionOk="0">
                    <a:moveTo>
                      <a:pt x="1709737" y="466725"/>
                    </a:moveTo>
                    <a:lnTo>
                      <a:pt x="855345" y="0"/>
                    </a:lnTo>
                    <a:lnTo>
                      <a:pt x="0" y="466725"/>
                    </a:lnTo>
                  </a:path>
                </a:pathLst>
              </a:custGeom>
              <a:noFill/>
              <a:ln w="17450" cap="flat" cmpd="sng">
                <a:solidFill>
                  <a:srgbClr val="BDBDBD"/>
                </a:solidFill>
                <a:prstDash val="solid"/>
                <a:miter lim="800000"/>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1765">
                  <a:solidFill>
                    <a:schemeClr val="dk1"/>
                  </a:solidFill>
                  <a:latin typeface="Quattrocento Sans"/>
                  <a:ea typeface="Quattrocento Sans"/>
                  <a:cs typeface="Quattrocento Sans"/>
                  <a:sym typeface="Quattrocento Sans"/>
                </a:endParaRPr>
              </a:p>
            </p:txBody>
          </p:sp>
          <p:sp>
            <p:nvSpPr>
              <p:cNvPr id="204" name="Google Shape;204;p37"/>
              <p:cNvSpPr/>
              <p:nvPr/>
            </p:nvSpPr>
            <p:spPr>
              <a:xfrm>
                <a:off x="9241444" y="4148621"/>
                <a:ext cx="743840" cy="1356898"/>
              </a:xfrm>
              <a:custGeom>
                <a:avLst/>
                <a:gdLst/>
                <a:ahLst/>
                <a:cxnLst/>
                <a:rect l="l" t="t" r="r" b="b"/>
                <a:pathLst>
                  <a:path w="866775" h="1581150" extrusionOk="0">
                    <a:moveTo>
                      <a:pt x="861536" y="1107281"/>
                    </a:moveTo>
                    <a:lnTo>
                      <a:pt x="7144" y="1574006"/>
                    </a:lnTo>
                    <a:lnTo>
                      <a:pt x="7144" y="473869"/>
                    </a:lnTo>
                    <a:lnTo>
                      <a:pt x="861536" y="7144"/>
                    </a:lnTo>
                    <a:close/>
                  </a:path>
                </a:pathLst>
              </a:custGeom>
              <a:noFill/>
              <a:ln w="17450" cap="flat" cmpd="sng">
                <a:solidFill>
                  <a:srgbClr val="BDBDBD"/>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765">
                  <a:solidFill>
                    <a:schemeClr val="dk1"/>
                  </a:solidFill>
                  <a:latin typeface="Quattrocento Sans"/>
                  <a:ea typeface="Quattrocento Sans"/>
                  <a:cs typeface="Quattrocento Sans"/>
                  <a:sym typeface="Quattrocento Sans"/>
                </a:endParaRPr>
              </a:p>
            </p:txBody>
          </p:sp>
          <p:sp>
            <p:nvSpPr>
              <p:cNvPr id="205" name="Google Shape;205;p37"/>
              <p:cNvSpPr/>
              <p:nvPr/>
            </p:nvSpPr>
            <p:spPr>
              <a:xfrm>
                <a:off x="9974659" y="2803166"/>
                <a:ext cx="743840" cy="1356898"/>
              </a:xfrm>
              <a:custGeom>
                <a:avLst/>
                <a:gdLst/>
                <a:ahLst/>
                <a:cxnLst/>
                <a:rect l="l" t="t" r="r" b="b"/>
                <a:pathLst>
                  <a:path w="866775" h="1581150" extrusionOk="0">
                    <a:moveTo>
                      <a:pt x="862489" y="1107281"/>
                    </a:moveTo>
                    <a:lnTo>
                      <a:pt x="7144" y="1574959"/>
                    </a:lnTo>
                    <a:lnTo>
                      <a:pt x="7144" y="473869"/>
                    </a:lnTo>
                    <a:lnTo>
                      <a:pt x="862489" y="7144"/>
                    </a:lnTo>
                    <a:close/>
                  </a:path>
                </a:pathLst>
              </a:custGeom>
              <a:noFill/>
              <a:ln w="17450" cap="flat" cmpd="sng">
                <a:solidFill>
                  <a:srgbClr val="BDBDBD"/>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765">
                  <a:solidFill>
                    <a:schemeClr val="dk1"/>
                  </a:solidFill>
                  <a:latin typeface="Quattrocento Sans"/>
                  <a:ea typeface="Quattrocento Sans"/>
                  <a:cs typeface="Quattrocento Sans"/>
                  <a:sym typeface="Quattrocento Sans"/>
                </a:endParaRPr>
              </a:p>
            </p:txBody>
          </p:sp>
          <p:sp>
            <p:nvSpPr>
              <p:cNvPr id="206" name="Google Shape;206;p37"/>
              <p:cNvSpPr/>
              <p:nvPr/>
            </p:nvSpPr>
            <p:spPr>
              <a:xfrm>
                <a:off x="9247573" y="3753404"/>
                <a:ext cx="2200463" cy="2147333"/>
              </a:xfrm>
              <a:custGeom>
                <a:avLst/>
                <a:gdLst/>
                <a:ahLst/>
                <a:cxnLst/>
                <a:rect l="l" t="t" r="r" b="b"/>
                <a:pathLst>
                  <a:path w="2564131" h="2502221" extrusionOk="0">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50" cap="flat" cmpd="sng">
                <a:solidFill>
                  <a:srgbClr val="BDBDBD"/>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765">
                  <a:solidFill>
                    <a:schemeClr val="dk1"/>
                  </a:solidFill>
                  <a:latin typeface="Quattrocento Sans"/>
                  <a:ea typeface="Quattrocento Sans"/>
                  <a:cs typeface="Quattrocento Sans"/>
                  <a:sym typeface="Quattrocento Sans"/>
                </a:endParaRPr>
              </a:p>
            </p:txBody>
          </p:sp>
          <p:sp>
            <p:nvSpPr>
              <p:cNvPr id="207" name="Google Shape;207;p37"/>
              <p:cNvSpPr/>
              <p:nvPr/>
            </p:nvSpPr>
            <p:spPr>
              <a:xfrm>
                <a:off x="10708694" y="5092729"/>
                <a:ext cx="743840" cy="1356898"/>
              </a:xfrm>
              <a:custGeom>
                <a:avLst/>
                <a:gdLst/>
                <a:ahLst/>
                <a:cxnLst/>
                <a:rect l="l" t="t" r="r" b="b"/>
                <a:pathLst>
                  <a:path w="866775" h="1581150" extrusionOk="0">
                    <a:moveTo>
                      <a:pt x="861536" y="1107281"/>
                    </a:moveTo>
                    <a:lnTo>
                      <a:pt x="7144" y="1574959"/>
                    </a:lnTo>
                    <a:lnTo>
                      <a:pt x="7144" y="473869"/>
                    </a:lnTo>
                    <a:lnTo>
                      <a:pt x="861536" y="7144"/>
                    </a:lnTo>
                    <a:close/>
                  </a:path>
                </a:pathLst>
              </a:custGeom>
              <a:noFill/>
              <a:ln w="17450" cap="flat" cmpd="sng">
                <a:solidFill>
                  <a:srgbClr val="BDBDBD"/>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765">
                  <a:solidFill>
                    <a:schemeClr val="dk1"/>
                  </a:solidFill>
                  <a:latin typeface="Quattrocento Sans"/>
                  <a:ea typeface="Quattrocento Sans"/>
                  <a:cs typeface="Quattrocento Sans"/>
                  <a:sym typeface="Quattrocento Sans"/>
                </a:endParaRPr>
              </a:p>
            </p:txBody>
          </p:sp>
          <p:sp>
            <p:nvSpPr>
              <p:cNvPr id="208" name="Google Shape;208;p37"/>
              <p:cNvSpPr/>
              <p:nvPr/>
            </p:nvSpPr>
            <p:spPr>
              <a:xfrm>
                <a:off x="11441908" y="5092729"/>
                <a:ext cx="743840" cy="1356898"/>
              </a:xfrm>
              <a:custGeom>
                <a:avLst/>
                <a:gdLst/>
                <a:ahLst/>
                <a:cxnLst/>
                <a:rect l="l" t="t" r="r" b="b"/>
                <a:pathLst>
                  <a:path w="866775" h="1581150" extrusionOk="0">
                    <a:moveTo>
                      <a:pt x="7144" y="1107281"/>
                    </a:moveTo>
                    <a:lnTo>
                      <a:pt x="862489" y="1574959"/>
                    </a:lnTo>
                    <a:lnTo>
                      <a:pt x="862489" y="473869"/>
                    </a:lnTo>
                    <a:lnTo>
                      <a:pt x="7144" y="7144"/>
                    </a:lnTo>
                    <a:close/>
                  </a:path>
                </a:pathLst>
              </a:custGeom>
              <a:noFill/>
              <a:ln w="17450" cap="flat" cmpd="sng">
                <a:solidFill>
                  <a:srgbClr val="BDBDBD"/>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765">
                  <a:solidFill>
                    <a:schemeClr val="dk1"/>
                  </a:solidFill>
                  <a:latin typeface="Quattrocento Sans"/>
                  <a:ea typeface="Quattrocento Sans"/>
                  <a:cs typeface="Quattrocento Sans"/>
                  <a:sym typeface="Quattrocento Sans"/>
                </a:endParaRPr>
              </a:p>
            </p:txBody>
          </p:sp>
          <p:sp>
            <p:nvSpPr>
              <p:cNvPr id="209" name="Google Shape;209;p37"/>
              <p:cNvSpPr/>
              <p:nvPr/>
            </p:nvSpPr>
            <p:spPr>
              <a:xfrm>
                <a:off x="10708694" y="6036831"/>
                <a:ext cx="1479509" cy="809234"/>
              </a:xfrm>
              <a:custGeom>
                <a:avLst/>
                <a:gdLst/>
                <a:ahLst/>
                <a:cxnLst/>
                <a:rect l="l" t="t" r="r" b="b"/>
                <a:pathLst>
                  <a:path w="1724025" h="942975" extrusionOk="0">
                    <a:moveTo>
                      <a:pt x="861536" y="7144"/>
                    </a:moveTo>
                    <a:lnTo>
                      <a:pt x="7144" y="474821"/>
                    </a:lnTo>
                    <a:lnTo>
                      <a:pt x="861536" y="941546"/>
                    </a:lnTo>
                    <a:lnTo>
                      <a:pt x="1716881" y="474821"/>
                    </a:lnTo>
                    <a:close/>
                  </a:path>
                </a:pathLst>
              </a:custGeom>
              <a:noFill/>
              <a:ln w="17450" cap="flat" cmpd="sng">
                <a:solidFill>
                  <a:srgbClr val="BDBDBD"/>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765">
                  <a:solidFill>
                    <a:schemeClr val="dk1"/>
                  </a:solidFill>
                  <a:latin typeface="Quattrocento Sans"/>
                  <a:ea typeface="Quattrocento Sans"/>
                  <a:cs typeface="Quattrocento Sans"/>
                  <a:sym typeface="Quattrocento Sans"/>
                </a:endParaRPr>
              </a:p>
            </p:txBody>
          </p:sp>
          <p:sp>
            <p:nvSpPr>
              <p:cNvPr id="210" name="Google Shape;210;p37"/>
              <p:cNvSpPr/>
              <p:nvPr/>
            </p:nvSpPr>
            <p:spPr>
              <a:xfrm>
                <a:off x="10708694" y="1457714"/>
                <a:ext cx="743840" cy="1356898"/>
              </a:xfrm>
              <a:custGeom>
                <a:avLst/>
                <a:gdLst/>
                <a:ahLst/>
                <a:cxnLst/>
                <a:rect l="l" t="t" r="r" b="b"/>
                <a:pathLst>
                  <a:path w="866775" h="1581150" extrusionOk="0">
                    <a:moveTo>
                      <a:pt x="861536" y="1107281"/>
                    </a:moveTo>
                    <a:lnTo>
                      <a:pt x="7144" y="1574959"/>
                    </a:lnTo>
                    <a:lnTo>
                      <a:pt x="7144" y="474821"/>
                    </a:lnTo>
                    <a:lnTo>
                      <a:pt x="861536" y="7144"/>
                    </a:lnTo>
                    <a:close/>
                  </a:path>
                </a:pathLst>
              </a:custGeom>
              <a:noFill/>
              <a:ln w="17450" cap="flat" cmpd="sng">
                <a:solidFill>
                  <a:srgbClr val="BDBDBD"/>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765">
                  <a:solidFill>
                    <a:schemeClr val="dk1"/>
                  </a:solidFill>
                  <a:latin typeface="Quattrocento Sans"/>
                  <a:ea typeface="Quattrocento Sans"/>
                  <a:cs typeface="Quattrocento Sans"/>
                  <a:sym typeface="Quattrocento Sans"/>
                </a:endParaRPr>
              </a:p>
            </p:txBody>
          </p:sp>
          <p:sp>
            <p:nvSpPr>
              <p:cNvPr id="211" name="Google Shape;211;p37"/>
              <p:cNvSpPr/>
              <p:nvPr/>
            </p:nvSpPr>
            <p:spPr>
              <a:xfrm>
                <a:off x="11441908" y="1457714"/>
                <a:ext cx="743840" cy="1356898"/>
              </a:xfrm>
              <a:custGeom>
                <a:avLst/>
                <a:gdLst/>
                <a:ahLst/>
                <a:cxnLst/>
                <a:rect l="l" t="t" r="r" b="b"/>
                <a:pathLst>
                  <a:path w="866775" h="1581150" extrusionOk="0">
                    <a:moveTo>
                      <a:pt x="7144" y="1107281"/>
                    </a:moveTo>
                    <a:lnTo>
                      <a:pt x="862489" y="1574959"/>
                    </a:lnTo>
                    <a:lnTo>
                      <a:pt x="862489" y="474821"/>
                    </a:lnTo>
                    <a:lnTo>
                      <a:pt x="7144" y="7144"/>
                    </a:lnTo>
                    <a:close/>
                  </a:path>
                </a:pathLst>
              </a:custGeom>
              <a:noFill/>
              <a:ln w="17450" cap="flat" cmpd="sng">
                <a:solidFill>
                  <a:srgbClr val="BDBDBD"/>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765">
                  <a:solidFill>
                    <a:schemeClr val="dk1"/>
                  </a:solidFill>
                  <a:latin typeface="Quattrocento Sans"/>
                  <a:ea typeface="Quattrocento Sans"/>
                  <a:cs typeface="Quattrocento Sans"/>
                  <a:sym typeface="Quattrocento Sans"/>
                </a:endParaRPr>
              </a:p>
            </p:txBody>
          </p:sp>
          <p:sp>
            <p:nvSpPr>
              <p:cNvPr id="212" name="Google Shape;212;p37"/>
              <p:cNvSpPr/>
              <p:nvPr/>
            </p:nvSpPr>
            <p:spPr>
              <a:xfrm>
                <a:off x="10708694" y="2401820"/>
                <a:ext cx="1479509" cy="809235"/>
              </a:xfrm>
              <a:custGeom>
                <a:avLst/>
                <a:gdLst/>
                <a:ahLst/>
                <a:cxnLst/>
                <a:rect l="l" t="t" r="r" b="b"/>
                <a:pathLst>
                  <a:path w="1724025" h="942975" extrusionOk="0">
                    <a:moveTo>
                      <a:pt x="861536" y="7144"/>
                    </a:moveTo>
                    <a:lnTo>
                      <a:pt x="7144" y="474821"/>
                    </a:lnTo>
                    <a:lnTo>
                      <a:pt x="861536" y="941546"/>
                    </a:lnTo>
                    <a:lnTo>
                      <a:pt x="1716881" y="474821"/>
                    </a:lnTo>
                    <a:close/>
                  </a:path>
                </a:pathLst>
              </a:custGeom>
              <a:noFill/>
              <a:ln w="17450" cap="flat" cmpd="sng">
                <a:solidFill>
                  <a:srgbClr val="BDBDBD"/>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765">
                  <a:solidFill>
                    <a:schemeClr val="dk1"/>
                  </a:solidFill>
                  <a:latin typeface="Quattrocento Sans"/>
                  <a:ea typeface="Quattrocento Sans"/>
                  <a:cs typeface="Quattrocento Sans"/>
                  <a:sym typeface="Quattrocento Sans"/>
                </a:endParaRPr>
              </a:p>
            </p:txBody>
          </p:sp>
          <p:sp>
            <p:nvSpPr>
              <p:cNvPr id="213" name="Google Shape;213;p37"/>
              <p:cNvSpPr/>
              <p:nvPr/>
            </p:nvSpPr>
            <p:spPr>
              <a:xfrm>
                <a:off x="11451715" y="2809296"/>
                <a:ext cx="734033" cy="1745983"/>
              </a:xfrm>
              <a:custGeom>
                <a:avLst/>
                <a:gdLst/>
                <a:ahLst/>
                <a:cxnLst/>
                <a:rect l="l" t="t" r="r" b="b"/>
                <a:pathLst>
                  <a:path w="855346" h="2034540" extrusionOk="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50" cap="flat" cmpd="sng">
                <a:solidFill>
                  <a:srgbClr val="BDBDBD"/>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765">
                  <a:solidFill>
                    <a:schemeClr val="dk1"/>
                  </a:solidFill>
                  <a:latin typeface="Quattrocento Sans"/>
                  <a:ea typeface="Quattrocento Sans"/>
                  <a:cs typeface="Quattrocento Sans"/>
                  <a:sym typeface="Quattrocento Sans"/>
                </a:endParaRPr>
              </a:p>
            </p:txBody>
          </p:sp>
          <p:cxnSp>
            <p:nvCxnSpPr>
              <p:cNvPr id="214" name="Google Shape;214;p37"/>
              <p:cNvCxnSpPr/>
              <p:nvPr/>
            </p:nvCxnSpPr>
            <p:spPr>
              <a:xfrm>
                <a:off x="9981203" y="5098858"/>
                <a:ext cx="733213" cy="400531"/>
              </a:xfrm>
              <a:prstGeom prst="straightConnector1">
                <a:avLst/>
              </a:prstGeom>
              <a:noFill/>
              <a:ln w="17450" cap="flat" cmpd="sng">
                <a:solidFill>
                  <a:srgbClr val="BDBDBD"/>
                </a:solidFill>
                <a:prstDash val="solid"/>
                <a:miter lim="800000"/>
                <a:headEnd type="none" w="med" len="med"/>
                <a:tailEnd type="none" w="med" len="med"/>
              </a:ln>
            </p:spPr>
          </p:cxnSp>
        </p:grpSp>
        <p:grpSp>
          <p:nvGrpSpPr>
            <p:cNvPr id="215" name="Google Shape;215;p37"/>
            <p:cNvGrpSpPr/>
            <p:nvPr/>
          </p:nvGrpSpPr>
          <p:grpSpPr>
            <a:xfrm>
              <a:off x="7545167" y="-21839"/>
              <a:ext cx="1192433" cy="1098538"/>
              <a:chOff x="7545167" y="-9139"/>
              <a:chExt cx="1192433" cy="1098538"/>
            </a:xfrm>
          </p:grpSpPr>
          <p:sp>
            <p:nvSpPr>
              <p:cNvPr id="216" name="Google Shape;216;p37"/>
              <p:cNvSpPr/>
              <p:nvPr/>
            </p:nvSpPr>
            <p:spPr>
              <a:xfrm>
                <a:off x="7550108" y="-9139"/>
                <a:ext cx="591604" cy="774738"/>
              </a:xfrm>
              <a:custGeom>
                <a:avLst/>
                <a:gdLst/>
                <a:ahLst/>
                <a:cxnLst/>
                <a:rect l="l" t="t" r="r" b="b"/>
                <a:pathLst>
                  <a:path w="591604" h="774738" extrusionOk="0">
                    <a:moveTo>
                      <a:pt x="24121" y="0"/>
                    </a:moveTo>
                    <a:lnTo>
                      <a:pt x="591604" y="0"/>
                    </a:lnTo>
                    <a:lnTo>
                      <a:pt x="591604" y="451265"/>
                    </a:lnTo>
                    <a:lnTo>
                      <a:pt x="0" y="774738"/>
                    </a:lnTo>
                    <a:lnTo>
                      <a:pt x="0" y="13162"/>
                    </a:lnTo>
                    <a:close/>
                  </a:path>
                </a:pathLst>
              </a:custGeom>
              <a:noFill/>
              <a:ln w="17450" cap="flat" cmpd="sng">
                <a:solidFill>
                  <a:srgbClr val="BDBDBD"/>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765">
                  <a:solidFill>
                    <a:schemeClr val="dk1"/>
                  </a:solidFill>
                  <a:latin typeface="Quattrocento Sans"/>
                  <a:ea typeface="Quattrocento Sans"/>
                  <a:cs typeface="Quattrocento Sans"/>
                  <a:sym typeface="Quattrocento Sans"/>
                </a:endParaRPr>
              </a:p>
            </p:txBody>
          </p:sp>
          <p:sp>
            <p:nvSpPr>
              <p:cNvPr id="217" name="Google Shape;217;p37"/>
              <p:cNvSpPr/>
              <p:nvPr/>
            </p:nvSpPr>
            <p:spPr>
              <a:xfrm>
                <a:off x="8141712" y="-9139"/>
                <a:ext cx="590944" cy="774738"/>
              </a:xfrm>
              <a:custGeom>
                <a:avLst/>
                <a:gdLst/>
                <a:ahLst/>
                <a:cxnLst/>
                <a:rect l="l" t="t" r="r" b="b"/>
                <a:pathLst>
                  <a:path w="590944" h="774738" extrusionOk="0">
                    <a:moveTo>
                      <a:pt x="0" y="0"/>
                    </a:moveTo>
                    <a:lnTo>
                      <a:pt x="566850" y="0"/>
                    </a:lnTo>
                    <a:lnTo>
                      <a:pt x="590944" y="13162"/>
                    </a:lnTo>
                    <a:lnTo>
                      <a:pt x="590944" y="774738"/>
                    </a:lnTo>
                    <a:lnTo>
                      <a:pt x="0" y="451265"/>
                    </a:lnTo>
                    <a:close/>
                  </a:path>
                </a:pathLst>
              </a:custGeom>
              <a:noFill/>
              <a:ln w="17450" cap="flat" cmpd="sng">
                <a:solidFill>
                  <a:srgbClr val="BDBDBD"/>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765">
                  <a:solidFill>
                    <a:schemeClr val="dk1"/>
                  </a:solidFill>
                  <a:latin typeface="Quattrocento Sans"/>
                  <a:ea typeface="Quattrocento Sans"/>
                  <a:cs typeface="Quattrocento Sans"/>
                  <a:sym typeface="Quattrocento Sans"/>
                </a:endParaRPr>
              </a:p>
            </p:txBody>
          </p:sp>
          <p:sp>
            <p:nvSpPr>
              <p:cNvPr id="218" name="Google Shape;218;p37"/>
              <p:cNvSpPr/>
              <p:nvPr/>
            </p:nvSpPr>
            <p:spPr>
              <a:xfrm>
                <a:off x="7545167" y="437185"/>
                <a:ext cx="1192433" cy="652214"/>
              </a:xfrm>
              <a:custGeom>
                <a:avLst/>
                <a:gdLst/>
                <a:ahLst/>
                <a:cxnLst/>
                <a:rect l="l" t="t" r="r" b="b"/>
                <a:pathLst>
                  <a:path w="1724025" h="942975" extrusionOk="0">
                    <a:moveTo>
                      <a:pt x="862489" y="7144"/>
                    </a:moveTo>
                    <a:lnTo>
                      <a:pt x="7144" y="474821"/>
                    </a:lnTo>
                    <a:lnTo>
                      <a:pt x="862489" y="941546"/>
                    </a:lnTo>
                    <a:lnTo>
                      <a:pt x="1716881" y="474821"/>
                    </a:lnTo>
                    <a:close/>
                  </a:path>
                </a:pathLst>
              </a:custGeom>
              <a:noFill/>
              <a:ln w="17450" cap="flat" cmpd="sng">
                <a:solidFill>
                  <a:srgbClr val="BDBDBD"/>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765">
                  <a:solidFill>
                    <a:schemeClr val="dk1"/>
                  </a:solidFill>
                  <a:latin typeface="Quattrocento Sans"/>
                  <a:ea typeface="Quattrocento Sans"/>
                  <a:cs typeface="Quattrocento Sans"/>
                  <a:sym typeface="Quattrocento Sans"/>
                </a:endParaRPr>
              </a:p>
            </p:txBody>
          </p:sp>
        </p:grpSp>
        <p:grpSp>
          <p:nvGrpSpPr>
            <p:cNvPr id="219" name="Google Shape;219;p37"/>
            <p:cNvGrpSpPr/>
            <p:nvPr/>
          </p:nvGrpSpPr>
          <p:grpSpPr>
            <a:xfrm>
              <a:off x="6256117" y="5896894"/>
              <a:ext cx="1057910" cy="971314"/>
              <a:chOff x="6256117" y="5896894"/>
              <a:chExt cx="1057910" cy="971314"/>
            </a:xfrm>
          </p:grpSpPr>
          <p:sp>
            <p:nvSpPr>
              <p:cNvPr id="220" name="Google Shape;220;p37"/>
              <p:cNvSpPr/>
              <p:nvPr/>
            </p:nvSpPr>
            <p:spPr>
              <a:xfrm>
                <a:off x="6256117" y="5896894"/>
                <a:ext cx="532466" cy="971314"/>
              </a:xfrm>
              <a:custGeom>
                <a:avLst/>
                <a:gdLst/>
                <a:ahLst/>
                <a:cxnLst/>
                <a:rect l="l" t="t" r="r" b="b"/>
                <a:pathLst>
                  <a:path w="866775" h="1581150" extrusionOk="0">
                    <a:moveTo>
                      <a:pt x="862489" y="1107281"/>
                    </a:moveTo>
                    <a:lnTo>
                      <a:pt x="7144" y="1574959"/>
                    </a:lnTo>
                    <a:lnTo>
                      <a:pt x="7144" y="473869"/>
                    </a:lnTo>
                    <a:lnTo>
                      <a:pt x="862489" y="7144"/>
                    </a:lnTo>
                    <a:close/>
                  </a:path>
                </a:pathLst>
              </a:custGeom>
              <a:noFill/>
              <a:ln w="17450" cap="flat" cmpd="sng">
                <a:solidFill>
                  <a:srgbClr val="BDBDBD"/>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765">
                  <a:solidFill>
                    <a:schemeClr val="dk1"/>
                  </a:solidFill>
                  <a:latin typeface="Quattrocento Sans"/>
                  <a:ea typeface="Quattrocento Sans"/>
                  <a:cs typeface="Quattrocento Sans"/>
                  <a:sym typeface="Quattrocento Sans"/>
                </a:endParaRPr>
              </a:p>
            </p:txBody>
          </p:sp>
          <p:sp>
            <p:nvSpPr>
              <p:cNvPr id="221" name="Google Shape;221;p37"/>
              <p:cNvSpPr/>
              <p:nvPr/>
            </p:nvSpPr>
            <p:spPr>
              <a:xfrm>
                <a:off x="6781561" y="5896894"/>
                <a:ext cx="532466" cy="971314"/>
              </a:xfrm>
              <a:custGeom>
                <a:avLst/>
                <a:gdLst/>
                <a:ahLst/>
                <a:cxnLst/>
                <a:rect l="l" t="t" r="r" b="b"/>
                <a:pathLst>
                  <a:path w="866775" h="1581150" extrusionOk="0">
                    <a:moveTo>
                      <a:pt x="7144" y="1107281"/>
                    </a:moveTo>
                    <a:lnTo>
                      <a:pt x="861536" y="1574959"/>
                    </a:lnTo>
                    <a:lnTo>
                      <a:pt x="861536" y="473869"/>
                    </a:lnTo>
                    <a:lnTo>
                      <a:pt x="7144" y="7144"/>
                    </a:lnTo>
                    <a:close/>
                  </a:path>
                </a:pathLst>
              </a:custGeom>
              <a:noFill/>
              <a:ln w="17450" cap="flat" cmpd="sng">
                <a:solidFill>
                  <a:srgbClr val="BDBDBD"/>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765">
                  <a:solidFill>
                    <a:schemeClr val="dk1"/>
                  </a:solidFill>
                  <a:latin typeface="Quattrocento Sans"/>
                  <a:ea typeface="Quattrocento Sans"/>
                  <a:cs typeface="Quattrocento Sans"/>
                  <a:sym typeface="Quattrocento Sans"/>
                </a:endParaRPr>
              </a:p>
            </p:txBody>
          </p:sp>
          <p:sp>
            <p:nvSpPr>
              <p:cNvPr id="222" name="Google Shape;222;p37"/>
              <p:cNvSpPr/>
              <p:nvPr/>
            </p:nvSpPr>
            <p:spPr>
              <a:xfrm>
                <a:off x="6260506" y="6577107"/>
                <a:ext cx="1050305" cy="287297"/>
              </a:xfrm>
              <a:custGeom>
                <a:avLst/>
                <a:gdLst/>
                <a:ahLst/>
                <a:cxnLst/>
                <a:rect l="l" t="t" r="r" b="b"/>
                <a:pathLst>
                  <a:path w="1709736" h="467676" extrusionOk="0">
                    <a:moveTo>
                      <a:pt x="1709736" y="467676"/>
                    </a:moveTo>
                    <a:lnTo>
                      <a:pt x="855344" y="-1"/>
                    </a:lnTo>
                    <a:lnTo>
                      <a:pt x="-1" y="467676"/>
                    </a:lnTo>
                  </a:path>
                </a:pathLst>
              </a:custGeom>
              <a:noFill/>
              <a:ln w="17450" cap="flat" cmpd="sng">
                <a:solidFill>
                  <a:srgbClr val="BDBDBD"/>
                </a:solidFill>
                <a:prstDash val="solid"/>
                <a:miter lim="800000"/>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1765">
                  <a:solidFill>
                    <a:schemeClr val="dk1"/>
                  </a:solidFill>
                  <a:latin typeface="Quattrocento Sans"/>
                  <a:ea typeface="Quattrocento Sans"/>
                  <a:cs typeface="Quattrocento Sans"/>
                  <a:sym typeface="Quattrocento Sans"/>
                </a:endParaRPr>
              </a:p>
            </p:txBody>
          </p:sp>
        </p:grpSp>
      </p:grpSp>
      <p:sp>
        <p:nvSpPr>
          <p:cNvPr id="223" name="Google Shape;223;p37"/>
          <p:cNvSpPr>
            <a:spLocks noGrp="1"/>
          </p:cNvSpPr>
          <p:nvPr>
            <p:ph type="pic" idx="2"/>
          </p:nvPr>
        </p:nvSpPr>
        <p:spPr>
          <a:xfrm>
            <a:off x="5016500" y="292100"/>
            <a:ext cx="6881813" cy="6272213"/>
          </a:xfrm>
          <a:prstGeom prst="rect">
            <a:avLst/>
          </a:prstGeom>
          <a:blipFill rotWithShape="1">
            <a:blip r:embed="rId2">
              <a:alphaModFix/>
            </a:blip>
            <a:stretch>
              <a:fillRect/>
            </a:stretch>
          </a:blipFill>
          <a:ln>
            <a:noFill/>
          </a:ln>
          <a:effectLst>
            <a:outerShdw blurRad="508000" dist="63500" dir="2700000" sx="101000" sy="101000" algn="tl" rotWithShape="0">
              <a:srgbClr val="000000">
                <a:alpha val="32941"/>
              </a:srgbClr>
            </a:outerShdw>
          </a:effectLst>
        </p:spPr>
        <p:txBody>
          <a:bodyPr spcFirstLastPara="1" wrap="square" lIns="0" tIns="1188700" rIns="0" bIns="0" anchor="ctr" anchorCtr="0"/>
          <a:lstStyle>
            <a:lvl1pPr marR="0" lvl="0" algn="ctr" rtl="0">
              <a:lnSpc>
                <a:spcPct val="100000"/>
              </a:lnSpc>
              <a:spcBef>
                <a:spcPts val="280"/>
              </a:spcBef>
              <a:spcAft>
                <a:spcPts val="0"/>
              </a:spcAft>
              <a:buClr>
                <a:srgbClr val="FFFFFF"/>
              </a:buClr>
              <a:buSzPts val="1260"/>
              <a:buFont typeface="Noto Sans Symbols"/>
              <a:buNone/>
              <a:defRPr sz="1400" b="1" i="0" u="none" strike="noStrike" cap="none">
                <a:solidFill>
                  <a:srgbClr val="FFFFFF"/>
                </a:solidFill>
                <a:latin typeface="Quattrocento Sans"/>
                <a:ea typeface="Quattrocento Sans"/>
                <a:cs typeface="Quattrocento Sans"/>
                <a:sym typeface="Quattrocento Sans"/>
              </a:defRPr>
            </a:lvl1pPr>
            <a:lvl2pPr marR="0" lvl="1" algn="l" rtl="0">
              <a:lnSpc>
                <a:spcPct val="90000"/>
              </a:lnSpc>
              <a:spcBef>
                <a:spcPts val="0"/>
              </a:spcBef>
              <a:spcAft>
                <a:spcPts val="0"/>
              </a:spcAft>
              <a:buClr>
                <a:srgbClr val="000000"/>
              </a:buClr>
              <a:buSzPts val="1765"/>
              <a:buFont typeface="Noto Sans Symbols"/>
              <a:buNone/>
              <a:defRPr sz="1961" b="0" i="0" u="none" strike="noStrike" cap="none">
                <a:solidFill>
                  <a:srgbClr val="000000"/>
                </a:solidFill>
                <a:latin typeface="Quattrocento Sans"/>
                <a:ea typeface="Quattrocento Sans"/>
                <a:cs typeface="Quattrocento Sans"/>
                <a:sym typeface="Quattrocento Sans"/>
              </a:defRPr>
            </a:lvl2pPr>
            <a:lvl3pPr marR="0" lvl="2" algn="l" rtl="0">
              <a:lnSpc>
                <a:spcPct val="90000"/>
              </a:lnSpc>
              <a:spcBef>
                <a:spcPts val="0"/>
              </a:spcBef>
              <a:spcAft>
                <a:spcPts val="0"/>
              </a:spcAft>
              <a:buClr>
                <a:srgbClr val="000000"/>
              </a:buClr>
              <a:buSzPts val="1411"/>
              <a:buFont typeface="Noto Sans Symbols"/>
              <a:buNone/>
              <a:defRPr sz="1568" b="0" i="0" u="none" strike="noStrike" cap="none">
                <a:solidFill>
                  <a:srgbClr val="000000"/>
                </a:solidFill>
                <a:latin typeface="Quattrocento Sans"/>
                <a:ea typeface="Quattrocento Sans"/>
                <a:cs typeface="Quattrocento Sans"/>
                <a:sym typeface="Quattrocento Sans"/>
              </a:defRPr>
            </a:lvl3pPr>
            <a:lvl4pPr marR="0" lvl="3" algn="l" rtl="0">
              <a:lnSpc>
                <a:spcPct val="90000"/>
              </a:lnSpc>
              <a:spcBef>
                <a:spcPts val="0"/>
              </a:spcBef>
              <a:spcAft>
                <a:spcPts val="0"/>
              </a:spcAft>
              <a:buClr>
                <a:srgbClr val="000000"/>
              </a:buClr>
              <a:buSzPts val="1411"/>
              <a:buFont typeface="Noto Sans Symbols"/>
              <a:buNone/>
              <a:defRPr sz="1568" b="0" i="0" u="none" strike="noStrike" cap="none">
                <a:solidFill>
                  <a:srgbClr val="000000"/>
                </a:solidFill>
                <a:latin typeface="Quattrocento Sans"/>
                <a:ea typeface="Quattrocento Sans"/>
                <a:cs typeface="Quattrocento Sans"/>
                <a:sym typeface="Quattrocento Sans"/>
              </a:defRPr>
            </a:lvl4pPr>
            <a:lvl5pPr marR="0" lvl="4" algn="l" rtl="0">
              <a:lnSpc>
                <a:spcPct val="90000"/>
              </a:lnSpc>
              <a:spcBef>
                <a:spcPts val="0"/>
              </a:spcBef>
              <a:spcAft>
                <a:spcPts val="0"/>
              </a:spcAft>
              <a:buClr>
                <a:srgbClr val="000000"/>
              </a:buClr>
              <a:buSzPts val="1411"/>
              <a:buFont typeface="Noto Sans Symbols"/>
              <a:buNone/>
              <a:defRPr sz="1568" b="0" i="0" u="none" strike="noStrike" cap="none">
                <a:solidFill>
                  <a:srgbClr val="000000"/>
                </a:solidFill>
                <a:latin typeface="Quattrocento Sans"/>
                <a:ea typeface="Quattrocento Sans"/>
                <a:cs typeface="Quattrocento Sans"/>
                <a:sym typeface="Quattrocento Sans"/>
              </a:defRPr>
            </a:lvl5pPr>
            <a:lvl6pPr marR="0" lvl="5" algn="l" rtl="0">
              <a:spcBef>
                <a:spcPts val="392"/>
              </a:spcBef>
              <a:spcAft>
                <a:spcPts val="0"/>
              </a:spcAft>
              <a:buClr>
                <a:schemeClr val="dk1"/>
              </a:buClr>
              <a:buSzPts val="1961"/>
              <a:buFont typeface="Arial"/>
              <a:buChar char="•"/>
              <a:defRPr sz="1961" b="0" i="0" u="none" strike="noStrike" cap="none">
                <a:solidFill>
                  <a:schemeClr val="dk1"/>
                </a:solidFill>
                <a:latin typeface="Quattrocento Sans"/>
                <a:ea typeface="Quattrocento Sans"/>
                <a:cs typeface="Quattrocento Sans"/>
                <a:sym typeface="Quattrocento Sans"/>
              </a:defRPr>
            </a:lvl6pPr>
            <a:lvl7pPr marR="0" lvl="6" algn="l" rtl="0">
              <a:spcBef>
                <a:spcPts val="392"/>
              </a:spcBef>
              <a:spcAft>
                <a:spcPts val="0"/>
              </a:spcAft>
              <a:buClr>
                <a:schemeClr val="dk1"/>
              </a:buClr>
              <a:buSzPts val="1961"/>
              <a:buFont typeface="Arial"/>
              <a:buChar char="•"/>
              <a:defRPr sz="1961" b="0" i="0" u="none" strike="noStrike" cap="none">
                <a:solidFill>
                  <a:schemeClr val="dk1"/>
                </a:solidFill>
                <a:latin typeface="Quattrocento Sans"/>
                <a:ea typeface="Quattrocento Sans"/>
                <a:cs typeface="Quattrocento Sans"/>
                <a:sym typeface="Quattrocento Sans"/>
              </a:defRPr>
            </a:lvl7pPr>
            <a:lvl8pPr marR="0" lvl="7" algn="l" rtl="0">
              <a:spcBef>
                <a:spcPts val="392"/>
              </a:spcBef>
              <a:spcAft>
                <a:spcPts val="0"/>
              </a:spcAft>
              <a:buClr>
                <a:schemeClr val="dk1"/>
              </a:buClr>
              <a:buSzPts val="1961"/>
              <a:buFont typeface="Arial"/>
              <a:buChar char="•"/>
              <a:defRPr sz="1961" b="0" i="0" u="none" strike="noStrike" cap="none">
                <a:solidFill>
                  <a:schemeClr val="dk1"/>
                </a:solidFill>
                <a:latin typeface="Quattrocento Sans"/>
                <a:ea typeface="Quattrocento Sans"/>
                <a:cs typeface="Quattrocento Sans"/>
                <a:sym typeface="Quattrocento Sans"/>
              </a:defRPr>
            </a:lvl8pPr>
            <a:lvl9pPr marR="0" lvl="8" algn="l" rtl="0">
              <a:spcBef>
                <a:spcPts val="392"/>
              </a:spcBef>
              <a:spcAft>
                <a:spcPts val="0"/>
              </a:spcAft>
              <a:buClr>
                <a:schemeClr val="dk1"/>
              </a:buClr>
              <a:buSzPts val="1961"/>
              <a:buFont typeface="Arial"/>
              <a:buChar char="•"/>
              <a:defRPr sz="1961" b="0" i="0" u="none" strike="noStrike" cap="none">
                <a:solidFill>
                  <a:schemeClr val="dk1"/>
                </a:solidFill>
                <a:latin typeface="Quattrocento Sans"/>
                <a:ea typeface="Quattrocento Sans"/>
                <a:cs typeface="Quattrocento Sans"/>
                <a:sym typeface="Quattrocento Sans"/>
              </a:defRPr>
            </a:lvl9pPr>
          </a:lstStyle>
          <a:p>
            <a:endParaRPr/>
          </a:p>
        </p:txBody>
      </p:sp>
      <p:sp>
        <p:nvSpPr>
          <p:cNvPr id="224" name="Google Shape;224;p37"/>
          <p:cNvSpPr txBox="1">
            <a:spLocks noGrp="1"/>
          </p:cNvSpPr>
          <p:nvPr>
            <p:ph type="title"/>
          </p:nvPr>
        </p:nvSpPr>
        <p:spPr>
          <a:xfrm>
            <a:off x="584201" y="2579648"/>
            <a:ext cx="3768898" cy="553998"/>
          </a:xfrm>
          <a:prstGeom prst="rect">
            <a:avLst/>
          </a:prstGeom>
          <a:noFill/>
          <a:ln>
            <a:noFill/>
          </a:ln>
        </p:spPr>
        <p:txBody>
          <a:bodyPr spcFirstLastPara="1" wrap="square" lIns="0" tIns="164575" rIns="0" bIns="0" anchor="b" anchorCtr="0"/>
          <a:lstStyle>
            <a:lvl1pPr lvl="0" algn="l">
              <a:lnSpc>
                <a:spcPct val="100000"/>
              </a:lnSpc>
              <a:spcBef>
                <a:spcPts val="0"/>
              </a:spcBef>
              <a:spcAft>
                <a:spcPts val="0"/>
              </a:spcAft>
              <a:buClr>
                <a:schemeClr val="dk1"/>
              </a:buClr>
              <a:buSzPts val="3600"/>
              <a:buFont typeface="Quattrocento Sans"/>
              <a:buNone/>
              <a:defRPr sz="3600" b="1">
                <a:solidFill>
                  <a:schemeClr val="dk1"/>
                </a:solidFill>
                <a:latin typeface="Quattrocento Sans"/>
                <a:ea typeface="Quattrocento Sans"/>
                <a:cs typeface="Quattrocento Sans"/>
                <a:sym typeface="Quattrocento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25" name="Google Shape;225;p37"/>
          <p:cNvSpPr txBox="1">
            <a:spLocks noGrp="1"/>
          </p:cNvSpPr>
          <p:nvPr>
            <p:ph type="body" idx="1"/>
          </p:nvPr>
        </p:nvSpPr>
        <p:spPr>
          <a:xfrm>
            <a:off x="584201" y="3535541"/>
            <a:ext cx="3769300" cy="307777"/>
          </a:xfrm>
          <a:prstGeom prst="rect">
            <a:avLst/>
          </a:prstGeom>
          <a:noFill/>
          <a:ln>
            <a:noFill/>
          </a:ln>
        </p:spPr>
        <p:txBody>
          <a:bodyPr spcFirstLastPara="1" wrap="square" lIns="0" tIns="0" rIns="0" bIns="0" anchor="t" anchorCtr="0"/>
          <a:lstStyle>
            <a:lvl1pPr marL="457200" lvl="0" indent="-228600" algn="l">
              <a:lnSpc>
                <a:spcPct val="90000"/>
              </a:lnSpc>
              <a:spcBef>
                <a:spcPts val="0"/>
              </a:spcBef>
              <a:spcAft>
                <a:spcPts val="0"/>
              </a:spcAft>
              <a:buClr>
                <a:srgbClr val="000000"/>
              </a:buClr>
              <a:buSzPts val="1800"/>
              <a:buNone/>
              <a:defRPr sz="2000">
                <a:latin typeface="Quattrocento Sans"/>
                <a:ea typeface="Quattrocento Sans"/>
                <a:cs typeface="Quattrocento Sans"/>
                <a:sym typeface="Quattrocento Sans"/>
              </a:defRPr>
            </a:lvl1pPr>
            <a:lvl2pPr marL="914400" lvl="1" indent="-228600" algn="l">
              <a:lnSpc>
                <a:spcPct val="90000"/>
              </a:lnSpc>
              <a:spcBef>
                <a:spcPts val="0"/>
              </a:spcBef>
              <a:spcAft>
                <a:spcPts val="0"/>
              </a:spcAft>
              <a:buClr>
                <a:srgbClr val="000000"/>
              </a:buClr>
              <a:buSzPts val="1765"/>
              <a:buNone/>
              <a:defRPr/>
            </a:lvl2pPr>
            <a:lvl3pPr marL="1371600" lvl="2" indent="-228600" algn="l">
              <a:lnSpc>
                <a:spcPct val="90000"/>
              </a:lnSpc>
              <a:spcBef>
                <a:spcPts val="0"/>
              </a:spcBef>
              <a:spcAft>
                <a:spcPts val="0"/>
              </a:spcAft>
              <a:buClr>
                <a:srgbClr val="000000"/>
              </a:buClr>
              <a:buSzPts val="1411"/>
              <a:buNone/>
              <a:defRPr/>
            </a:lvl3pPr>
            <a:lvl4pPr marL="1828800" lvl="3" indent="-228600" algn="l">
              <a:lnSpc>
                <a:spcPct val="90000"/>
              </a:lnSpc>
              <a:spcBef>
                <a:spcPts val="0"/>
              </a:spcBef>
              <a:spcAft>
                <a:spcPts val="0"/>
              </a:spcAft>
              <a:buClr>
                <a:srgbClr val="000000"/>
              </a:buClr>
              <a:buSzPts val="1411"/>
              <a:buNone/>
              <a:defRPr/>
            </a:lvl4pPr>
            <a:lvl5pPr marL="2286000" lvl="4" indent="-228600" algn="l">
              <a:lnSpc>
                <a:spcPct val="90000"/>
              </a:lnSpc>
              <a:spcBef>
                <a:spcPts val="0"/>
              </a:spcBef>
              <a:spcAft>
                <a:spcPts val="0"/>
              </a:spcAft>
              <a:buClr>
                <a:srgbClr val="000000"/>
              </a:buClr>
              <a:buSzPts val="1411"/>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transition>
    <p:fade/>
  </p:transition>
  <p:extLst>
    <p:ext uri="{DCECCB84-F9BA-43D5-87BE-67443E8EF086}">
      <p15:sldGuideLst xmlns:p15="http://schemas.microsoft.com/office/powerpoint/2012/main">
        <p15:guide id="1" pos="3359">
          <p15:clr>
            <a:srgbClr val="FBAE40"/>
          </p15:clr>
        </p15:guide>
        <p15:guide id="2" orient="horz" pos="904">
          <p15:clr>
            <a:srgbClr val="5ACBF0"/>
          </p15:clr>
        </p15:guide>
        <p15:guide id="3" orient="horz" pos="1276">
          <p15:clr>
            <a:srgbClr val="5ACBF0"/>
          </p15:clr>
        </p15:guide>
        <p15:guide id="4" orient="horz" pos="2226">
          <p15:clr>
            <a:srgbClr val="5ACBF0"/>
          </p15:clr>
        </p15:guide>
        <p15:guide id="5" pos="2993">
          <p15:clr>
            <a:srgbClr val="C35EA4"/>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matchingName="Title_Only">
  <p:cSld name="Title_Only">
    <p:spTree>
      <p:nvGrpSpPr>
        <p:cNvPr id="1" name="Shape 226"/>
        <p:cNvGrpSpPr/>
        <p:nvPr/>
      </p:nvGrpSpPr>
      <p:grpSpPr>
        <a:xfrm>
          <a:off x="0" y="0"/>
          <a:ext cx="0" cy="0"/>
          <a:chOff x="0" y="0"/>
          <a:chExt cx="0" cy="0"/>
        </a:xfrm>
      </p:grpSpPr>
      <p:sp>
        <p:nvSpPr>
          <p:cNvPr id="227" name="Google Shape;227;p38"/>
          <p:cNvSpPr txBox="1">
            <a:spLocks noGrp="1"/>
          </p:cNvSpPr>
          <p:nvPr>
            <p:ph type="title"/>
          </p:nvPr>
        </p:nvSpPr>
        <p:spPr>
          <a:xfrm>
            <a:off x="588263" y="457199"/>
            <a:ext cx="11018520" cy="752104"/>
          </a:xfrm>
          <a:prstGeom prst="rect">
            <a:avLst/>
          </a:prstGeom>
          <a:noFill/>
          <a:ln>
            <a:noFill/>
          </a:ln>
        </p:spPr>
        <p:txBody>
          <a:bodyPr spcFirstLastPara="1" wrap="square" lIns="0" tIns="164575" rIns="0" bIns="0" anchor="t" anchorCtr="0"/>
          <a:lstStyle>
            <a:lvl1pPr lvl="0" algn="l">
              <a:lnSpc>
                <a:spcPct val="90000"/>
              </a:lnSpc>
              <a:spcBef>
                <a:spcPts val="0"/>
              </a:spcBef>
              <a:spcAft>
                <a:spcPts val="0"/>
              </a:spcAft>
              <a:buClr>
                <a:srgbClr val="3F3F3F"/>
              </a:buClr>
              <a:buSzPts val="4800"/>
              <a:buFont typeface="Quattrocento Sans"/>
              <a:buNone/>
              <a:defRPr sz="4800">
                <a:solidFill>
                  <a:srgbClr val="3F3F3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233"/>
        <p:cNvGrpSpPr/>
        <p:nvPr/>
      </p:nvGrpSpPr>
      <p:grpSpPr>
        <a:xfrm>
          <a:off x="0" y="0"/>
          <a:ext cx="0" cy="0"/>
          <a:chOff x="0" y="0"/>
          <a:chExt cx="0" cy="0"/>
        </a:xfrm>
      </p:grpSpPr>
      <p:sp>
        <p:nvSpPr>
          <p:cNvPr id="234" name="Google Shape;234;p40"/>
          <p:cNvSpPr txBox="1">
            <a:spLocks noGrp="1"/>
          </p:cNvSpPr>
          <p:nvPr>
            <p:ph type="title"/>
          </p:nvPr>
        </p:nvSpPr>
        <p:spPr>
          <a:xfrm>
            <a:off x="426424" y="302551"/>
            <a:ext cx="11336039" cy="744014"/>
          </a:xfrm>
          <a:prstGeom prst="rect">
            <a:avLst/>
          </a:prstGeom>
          <a:noFill/>
          <a:ln>
            <a:noFill/>
          </a:ln>
        </p:spPr>
        <p:txBody>
          <a:bodyPr spcFirstLastPara="1" wrap="square" lIns="0" tIns="164575" rIns="0" bIns="0" anchor="t" anchorCtr="0"/>
          <a:lstStyle>
            <a:lvl1pPr lvl="0" algn="l">
              <a:lnSpc>
                <a:spcPct val="90000"/>
              </a:lnSpc>
              <a:spcBef>
                <a:spcPts val="0"/>
              </a:spcBef>
              <a:spcAft>
                <a:spcPts val="0"/>
              </a:spcAft>
              <a:buClr>
                <a:srgbClr val="000000"/>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5" name="Google Shape;235;p40"/>
          <p:cNvSpPr txBox="1">
            <a:spLocks noGrp="1"/>
          </p:cNvSpPr>
          <p:nvPr>
            <p:ph type="body" idx="1"/>
          </p:nvPr>
        </p:nvSpPr>
        <p:spPr>
          <a:xfrm>
            <a:off x="584200" y="1435497"/>
            <a:ext cx="11018520" cy="2308324"/>
          </a:xfrm>
          <a:prstGeom prst="rect">
            <a:avLst/>
          </a:prstGeom>
          <a:noFill/>
          <a:ln>
            <a:noFill/>
          </a:ln>
        </p:spPr>
        <p:txBody>
          <a:bodyPr spcFirstLastPara="1" wrap="square" lIns="0" tIns="0" rIns="0" bIns="0" anchor="t" anchorCtr="0"/>
          <a:lstStyle>
            <a:lvl1pPr marL="457200" lvl="0" indent="-228600" algn="l">
              <a:lnSpc>
                <a:spcPct val="90000"/>
              </a:lnSpc>
              <a:spcBef>
                <a:spcPts val="0"/>
              </a:spcBef>
              <a:spcAft>
                <a:spcPts val="0"/>
              </a:spcAft>
              <a:buClr>
                <a:srgbClr val="000000"/>
              </a:buClr>
              <a:buSzPts val="1620"/>
              <a:buNone/>
              <a:defRPr/>
            </a:lvl1pPr>
            <a:lvl2pPr marL="914400" lvl="1" indent="-228600" algn="l">
              <a:lnSpc>
                <a:spcPct val="90000"/>
              </a:lnSpc>
              <a:spcBef>
                <a:spcPts val="0"/>
              </a:spcBef>
              <a:spcAft>
                <a:spcPts val="0"/>
              </a:spcAft>
              <a:buClr>
                <a:srgbClr val="000000"/>
              </a:buClr>
              <a:buSzPts val="1620"/>
              <a:buNone/>
              <a:defRPr/>
            </a:lvl2pPr>
            <a:lvl3pPr marL="1371600" lvl="2" indent="-228600" algn="l">
              <a:lnSpc>
                <a:spcPct val="90000"/>
              </a:lnSpc>
              <a:spcBef>
                <a:spcPts val="0"/>
              </a:spcBef>
              <a:spcAft>
                <a:spcPts val="0"/>
              </a:spcAft>
              <a:buClr>
                <a:srgbClr val="000000"/>
              </a:buClr>
              <a:buSzPts val="1620"/>
              <a:buNone/>
              <a:defRPr/>
            </a:lvl3pPr>
            <a:lvl4pPr marL="1828800" lvl="3" indent="-228600" algn="l">
              <a:lnSpc>
                <a:spcPct val="90000"/>
              </a:lnSpc>
              <a:spcBef>
                <a:spcPts val="0"/>
              </a:spcBef>
              <a:spcAft>
                <a:spcPts val="0"/>
              </a:spcAft>
              <a:buClr>
                <a:srgbClr val="000000"/>
              </a:buClr>
              <a:buSzPts val="1620"/>
              <a:buNone/>
              <a:defRPr/>
            </a:lvl4pPr>
            <a:lvl5pPr marL="2286000" lvl="4" indent="-228600" algn="l">
              <a:lnSpc>
                <a:spcPct val="90000"/>
              </a:lnSpc>
              <a:spcBef>
                <a:spcPts val="0"/>
              </a:spcBef>
              <a:spcAft>
                <a:spcPts val="0"/>
              </a:spcAft>
              <a:buClr>
                <a:srgbClr val="000000"/>
              </a:buClr>
              <a:buSzPts val="1620"/>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288">
          <p15:clr>
            <a:srgbClr val="5ACBF0"/>
          </p15:clr>
        </p15:guide>
        <p15:guide id="3" orient="horz" pos="904">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236"/>
        <p:cNvGrpSpPr/>
        <p:nvPr/>
      </p:nvGrpSpPr>
      <p:grpSpPr>
        <a:xfrm>
          <a:off x="0" y="0"/>
          <a:ext cx="0" cy="0"/>
          <a:chOff x="0" y="0"/>
          <a:chExt cx="0" cy="0"/>
        </a:xfrm>
      </p:grpSpPr>
      <p:sp>
        <p:nvSpPr>
          <p:cNvPr id="237" name="Google Shape;237;p41"/>
          <p:cNvSpPr txBox="1">
            <a:spLocks noGrp="1"/>
          </p:cNvSpPr>
          <p:nvPr>
            <p:ph type="title"/>
          </p:nvPr>
        </p:nvSpPr>
        <p:spPr>
          <a:xfrm>
            <a:off x="426424" y="302551"/>
            <a:ext cx="11336039" cy="744014"/>
          </a:xfrm>
          <a:prstGeom prst="rect">
            <a:avLst/>
          </a:prstGeom>
          <a:noFill/>
          <a:ln>
            <a:noFill/>
          </a:ln>
        </p:spPr>
        <p:txBody>
          <a:bodyPr spcFirstLastPara="1" wrap="square" lIns="0" tIns="164575" rIns="0" bIns="0" anchor="t" anchorCtr="0"/>
          <a:lstStyle>
            <a:lvl1pPr lvl="0" algn="l">
              <a:lnSpc>
                <a:spcPct val="90000"/>
              </a:lnSpc>
              <a:spcBef>
                <a:spcPts val="0"/>
              </a:spcBef>
              <a:spcAft>
                <a:spcPts val="0"/>
              </a:spcAft>
              <a:buClr>
                <a:srgbClr val="000000"/>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transition>
    <p:fade/>
  </p:transition>
  <p:extLst>
    <p:ext uri="{DCECCB84-F9BA-43D5-87BE-67443E8EF086}">
      <p15:sldGuideLst xmlns:p15="http://schemas.microsoft.com/office/powerpoint/2012/main">
        <p15:guide id="1" orient="horz" pos="900">
          <p15:clr>
            <a:srgbClr val="5ACBF0"/>
          </p15:clr>
        </p15:guide>
        <p15:guide id="2" orient="horz" pos="1276">
          <p15:clr>
            <a:srgbClr val="5ACBF0"/>
          </p15:clr>
        </p15:guide>
        <p15:guide id="3" orient="horz" pos="288">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238"/>
        <p:cNvGrpSpPr/>
        <p:nvPr/>
      </p:nvGrpSpPr>
      <p:grpSpPr>
        <a:xfrm>
          <a:off x="0" y="0"/>
          <a:ext cx="0" cy="0"/>
          <a:chOff x="0" y="0"/>
          <a:chExt cx="0" cy="0"/>
        </a:xfrm>
      </p:grpSpPr>
      <p:sp>
        <p:nvSpPr>
          <p:cNvPr id="239" name="Google Shape;239;p42"/>
          <p:cNvSpPr txBox="1">
            <a:spLocks noGrp="1"/>
          </p:cNvSpPr>
          <p:nvPr>
            <p:ph type="title"/>
          </p:nvPr>
        </p:nvSpPr>
        <p:spPr>
          <a:xfrm>
            <a:off x="426424" y="302551"/>
            <a:ext cx="11336039" cy="758022"/>
          </a:xfrm>
          <a:prstGeom prst="rect">
            <a:avLst/>
          </a:prstGeom>
          <a:noFill/>
          <a:ln>
            <a:noFill/>
          </a:ln>
        </p:spPr>
        <p:txBody>
          <a:bodyPr spcFirstLastPara="1" wrap="square" lIns="0" tIns="164575" rIns="0" bIns="0" anchor="t" anchorCtr="0"/>
          <a:lstStyle>
            <a:lvl1pPr lvl="0" algn="l">
              <a:lnSpc>
                <a:spcPct val="90000"/>
              </a:lnSpc>
              <a:spcBef>
                <a:spcPts val="0"/>
              </a:spcBef>
              <a:spcAft>
                <a:spcPts val="0"/>
              </a:spcAft>
              <a:buClr>
                <a:srgbClr val="000000"/>
              </a:buClr>
              <a:buSzPts val="3725"/>
              <a:buFont typeface="Quattrocento Sans"/>
              <a:buNone/>
              <a:defRPr>
                <a:solidFill>
                  <a:srgbClr val="000000"/>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9"/>
        <p:cNvGrpSpPr/>
        <p:nvPr/>
      </p:nvGrpSpPr>
      <p:grpSpPr>
        <a:xfrm>
          <a:off x="0" y="0"/>
          <a:ext cx="0" cy="0"/>
          <a:chOff x="0" y="0"/>
          <a:chExt cx="0" cy="0"/>
        </a:xfrm>
      </p:grpSpPr>
      <p:sp>
        <p:nvSpPr>
          <p:cNvPr id="30" name="Google Shape;30;p5"/>
          <p:cNvSpPr txBox="1">
            <a:spLocks noGrp="1"/>
          </p:cNvSpPr>
          <p:nvPr>
            <p:ph type="title"/>
          </p:nvPr>
        </p:nvSpPr>
        <p:spPr>
          <a:xfrm>
            <a:off x="609600" y="274639"/>
            <a:ext cx="10972800" cy="1143000"/>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5"/>
          <p:cNvSpPr txBox="1">
            <a:spLocks noGrp="1"/>
          </p:cNvSpPr>
          <p:nvPr>
            <p:ph type="body" idx="1"/>
          </p:nvPr>
        </p:nvSpPr>
        <p:spPr>
          <a:xfrm>
            <a:off x="609600" y="1200152"/>
            <a:ext cx="5384800" cy="3394075"/>
          </a:xfrm>
          <a:prstGeom prst="rect">
            <a:avLst/>
          </a:prstGeom>
          <a:noFill/>
          <a:ln>
            <a:noFill/>
          </a:ln>
        </p:spPr>
        <p:txBody>
          <a:bodyPr spcFirstLastPara="1" wrap="square" lIns="91425" tIns="45700" rIns="91425" bIns="45700" anchor="t" anchorCtr="0"/>
          <a:lstStyle>
            <a:lvl1pPr marL="457200" lvl="0" indent="-465645" algn="l">
              <a:spcBef>
                <a:spcPts val="747"/>
              </a:spcBef>
              <a:spcAft>
                <a:spcPts val="0"/>
              </a:spcAft>
              <a:buSzPts val="3733"/>
              <a:buChar char="•"/>
              <a:defRPr sz="3733"/>
            </a:lvl1pPr>
            <a:lvl2pPr marL="914400" lvl="1" indent="-431800" algn="l">
              <a:spcBef>
                <a:spcPts val="640"/>
              </a:spcBef>
              <a:spcAft>
                <a:spcPts val="0"/>
              </a:spcAft>
              <a:buSzPts val="3200"/>
              <a:buChar char="–"/>
              <a:defRPr sz="3200"/>
            </a:lvl2pPr>
            <a:lvl3pPr marL="1371600" lvl="2" indent="-397954" algn="l">
              <a:spcBef>
                <a:spcPts val="533"/>
              </a:spcBef>
              <a:spcAft>
                <a:spcPts val="0"/>
              </a:spcAft>
              <a:buSzPts val="2667"/>
              <a:buChar char="•"/>
              <a:defRPr sz="2667"/>
            </a:lvl3pPr>
            <a:lvl4pPr marL="1828800" lvl="3" indent="-381000" algn="l">
              <a:spcBef>
                <a:spcPts val="480"/>
              </a:spcBef>
              <a:spcAft>
                <a:spcPts val="0"/>
              </a:spcAft>
              <a:buSzPts val="2400"/>
              <a:buChar char="–"/>
              <a:defRPr sz="2400"/>
            </a:lvl4pPr>
            <a:lvl5pPr marL="2286000" lvl="4" indent="-381000" algn="l">
              <a:spcBef>
                <a:spcPts val="480"/>
              </a:spcBef>
              <a:spcAft>
                <a:spcPts val="0"/>
              </a:spcAft>
              <a:buSzPts val="2400"/>
              <a:buChar char="»"/>
              <a:defRPr sz="2400"/>
            </a:lvl5pPr>
            <a:lvl6pPr marL="2743200" lvl="5" indent="-381000" algn="l">
              <a:spcBef>
                <a:spcPts val="480"/>
              </a:spcBef>
              <a:spcAft>
                <a:spcPts val="0"/>
              </a:spcAft>
              <a:buClr>
                <a:schemeClr val="dk1"/>
              </a:buClr>
              <a:buSzPts val="2400"/>
              <a:buChar char="•"/>
              <a:defRPr sz="2400"/>
            </a:lvl6pPr>
            <a:lvl7pPr marL="3200400" lvl="6" indent="-381000" algn="l">
              <a:spcBef>
                <a:spcPts val="480"/>
              </a:spcBef>
              <a:spcAft>
                <a:spcPts val="0"/>
              </a:spcAft>
              <a:buClr>
                <a:schemeClr val="dk1"/>
              </a:buClr>
              <a:buSzPts val="2400"/>
              <a:buChar char="•"/>
              <a:defRPr sz="2400"/>
            </a:lvl7pPr>
            <a:lvl8pPr marL="3657600" lvl="7" indent="-381000" algn="l">
              <a:spcBef>
                <a:spcPts val="480"/>
              </a:spcBef>
              <a:spcAft>
                <a:spcPts val="0"/>
              </a:spcAft>
              <a:buClr>
                <a:schemeClr val="dk1"/>
              </a:buClr>
              <a:buSzPts val="2400"/>
              <a:buChar char="•"/>
              <a:defRPr sz="2400"/>
            </a:lvl8pPr>
            <a:lvl9pPr marL="4114800" lvl="8" indent="-381000" algn="l">
              <a:spcBef>
                <a:spcPts val="480"/>
              </a:spcBef>
              <a:spcAft>
                <a:spcPts val="0"/>
              </a:spcAft>
              <a:buClr>
                <a:schemeClr val="dk1"/>
              </a:buClr>
              <a:buSzPts val="2400"/>
              <a:buChar char="•"/>
              <a:defRPr sz="2400"/>
            </a:lvl9pPr>
          </a:lstStyle>
          <a:p>
            <a:endParaRPr/>
          </a:p>
        </p:txBody>
      </p:sp>
      <p:sp>
        <p:nvSpPr>
          <p:cNvPr id="32" name="Google Shape;32;p5"/>
          <p:cNvSpPr txBox="1">
            <a:spLocks noGrp="1"/>
          </p:cNvSpPr>
          <p:nvPr>
            <p:ph type="body" idx="2"/>
          </p:nvPr>
        </p:nvSpPr>
        <p:spPr>
          <a:xfrm>
            <a:off x="6197600" y="1200152"/>
            <a:ext cx="5384800" cy="3394075"/>
          </a:xfrm>
          <a:prstGeom prst="rect">
            <a:avLst/>
          </a:prstGeom>
          <a:noFill/>
          <a:ln>
            <a:noFill/>
          </a:ln>
        </p:spPr>
        <p:txBody>
          <a:bodyPr spcFirstLastPara="1" wrap="square" lIns="91425" tIns="45700" rIns="91425" bIns="45700" anchor="t" anchorCtr="0"/>
          <a:lstStyle>
            <a:lvl1pPr marL="457200" lvl="0" indent="-465645" algn="l">
              <a:spcBef>
                <a:spcPts val="747"/>
              </a:spcBef>
              <a:spcAft>
                <a:spcPts val="0"/>
              </a:spcAft>
              <a:buSzPts val="3733"/>
              <a:buChar char="•"/>
              <a:defRPr sz="3733"/>
            </a:lvl1pPr>
            <a:lvl2pPr marL="914400" lvl="1" indent="-431800" algn="l">
              <a:spcBef>
                <a:spcPts val="640"/>
              </a:spcBef>
              <a:spcAft>
                <a:spcPts val="0"/>
              </a:spcAft>
              <a:buSzPts val="3200"/>
              <a:buChar char="–"/>
              <a:defRPr sz="3200"/>
            </a:lvl2pPr>
            <a:lvl3pPr marL="1371600" lvl="2" indent="-397954" algn="l">
              <a:spcBef>
                <a:spcPts val="533"/>
              </a:spcBef>
              <a:spcAft>
                <a:spcPts val="0"/>
              </a:spcAft>
              <a:buSzPts val="2667"/>
              <a:buChar char="•"/>
              <a:defRPr sz="2667"/>
            </a:lvl3pPr>
            <a:lvl4pPr marL="1828800" lvl="3" indent="-381000" algn="l">
              <a:spcBef>
                <a:spcPts val="480"/>
              </a:spcBef>
              <a:spcAft>
                <a:spcPts val="0"/>
              </a:spcAft>
              <a:buSzPts val="2400"/>
              <a:buChar char="–"/>
              <a:defRPr sz="2400"/>
            </a:lvl4pPr>
            <a:lvl5pPr marL="2286000" lvl="4" indent="-381000" algn="l">
              <a:spcBef>
                <a:spcPts val="480"/>
              </a:spcBef>
              <a:spcAft>
                <a:spcPts val="0"/>
              </a:spcAft>
              <a:buSzPts val="2400"/>
              <a:buChar char="»"/>
              <a:defRPr sz="2400"/>
            </a:lvl5pPr>
            <a:lvl6pPr marL="2743200" lvl="5" indent="-381000" algn="l">
              <a:spcBef>
                <a:spcPts val="480"/>
              </a:spcBef>
              <a:spcAft>
                <a:spcPts val="0"/>
              </a:spcAft>
              <a:buClr>
                <a:schemeClr val="dk1"/>
              </a:buClr>
              <a:buSzPts val="2400"/>
              <a:buChar char="•"/>
              <a:defRPr sz="2400"/>
            </a:lvl6pPr>
            <a:lvl7pPr marL="3200400" lvl="6" indent="-381000" algn="l">
              <a:spcBef>
                <a:spcPts val="480"/>
              </a:spcBef>
              <a:spcAft>
                <a:spcPts val="0"/>
              </a:spcAft>
              <a:buClr>
                <a:schemeClr val="dk1"/>
              </a:buClr>
              <a:buSzPts val="2400"/>
              <a:buChar char="•"/>
              <a:defRPr sz="2400"/>
            </a:lvl7pPr>
            <a:lvl8pPr marL="3657600" lvl="7" indent="-381000" algn="l">
              <a:spcBef>
                <a:spcPts val="480"/>
              </a:spcBef>
              <a:spcAft>
                <a:spcPts val="0"/>
              </a:spcAft>
              <a:buClr>
                <a:schemeClr val="dk1"/>
              </a:buClr>
              <a:buSzPts val="2400"/>
              <a:buChar char="•"/>
              <a:defRPr sz="2400"/>
            </a:lvl8pPr>
            <a:lvl9pPr marL="4114800" lvl="8" indent="-381000" algn="l">
              <a:spcBef>
                <a:spcPts val="480"/>
              </a:spcBef>
              <a:spcAft>
                <a:spcPts val="0"/>
              </a:spcAft>
              <a:buClr>
                <a:schemeClr val="dk1"/>
              </a:buClr>
              <a:buSzPts val="2400"/>
              <a:buChar char="•"/>
              <a:defRPr sz="2400"/>
            </a:lvl9pPr>
          </a:lstStyle>
          <a:p>
            <a:endParaRPr/>
          </a:p>
        </p:txBody>
      </p:sp>
      <p:sp>
        <p:nvSpPr>
          <p:cNvPr id="33" name="Google Shape;33;p5"/>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5"/>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Section Title 2">
  <p:cSld name="Section Title 2">
    <p:spTree>
      <p:nvGrpSpPr>
        <p:cNvPr id="1" name="Shape 240"/>
        <p:cNvGrpSpPr/>
        <p:nvPr/>
      </p:nvGrpSpPr>
      <p:grpSpPr>
        <a:xfrm>
          <a:off x="0" y="0"/>
          <a:ext cx="0" cy="0"/>
          <a:chOff x="0" y="0"/>
          <a:chExt cx="0" cy="0"/>
        </a:xfrm>
      </p:grpSpPr>
      <p:sp>
        <p:nvSpPr>
          <p:cNvPr id="241" name="Google Shape;241;p43"/>
          <p:cNvSpPr txBox="1">
            <a:spLocks noGrp="1"/>
          </p:cNvSpPr>
          <p:nvPr>
            <p:ph type="title"/>
          </p:nvPr>
        </p:nvSpPr>
        <p:spPr>
          <a:xfrm>
            <a:off x="585216" y="3035808"/>
            <a:ext cx="6400800" cy="498598"/>
          </a:xfrm>
          <a:prstGeom prst="rect">
            <a:avLst/>
          </a:prstGeom>
          <a:noFill/>
          <a:ln>
            <a:noFill/>
          </a:ln>
        </p:spPr>
        <p:txBody>
          <a:bodyPr spcFirstLastPara="1" wrap="square" lIns="0" tIns="0" rIns="0" bIns="0" anchor="b" anchorCtr="0"/>
          <a:lstStyle>
            <a:lvl1pPr lvl="0" algn="l">
              <a:lnSpc>
                <a:spcPct val="90000"/>
              </a:lnSpc>
              <a:spcBef>
                <a:spcPts val="0"/>
              </a:spcBef>
              <a:spcAft>
                <a:spcPts val="0"/>
              </a:spcAft>
              <a:buClr>
                <a:schemeClr val="dk1"/>
              </a:buClr>
              <a:buSzPts val="3600"/>
              <a:buFont typeface="Quattrocento Sans"/>
              <a:buNone/>
              <a:defRPr sz="3600" b="1" cap="none">
                <a:solidFill>
                  <a:schemeClr val="dk1"/>
                </a:solidFill>
                <a:latin typeface="Quattrocento Sans"/>
                <a:ea typeface="Quattrocento Sans"/>
                <a:cs typeface="Quattrocento Sans"/>
                <a:sym typeface="Quattrocento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grpSp>
        <p:nvGrpSpPr>
          <p:cNvPr id="242" name="Google Shape;242;p43"/>
          <p:cNvGrpSpPr/>
          <p:nvPr/>
        </p:nvGrpSpPr>
        <p:grpSpPr>
          <a:xfrm>
            <a:off x="6256117" y="-21839"/>
            <a:ext cx="5932086" cy="6890047"/>
            <a:chOff x="6256117" y="-21839"/>
            <a:chExt cx="5932086" cy="6890047"/>
          </a:xfrm>
        </p:grpSpPr>
        <p:grpSp>
          <p:nvGrpSpPr>
            <p:cNvPr id="243" name="Google Shape;243;p43"/>
            <p:cNvGrpSpPr/>
            <p:nvPr/>
          </p:nvGrpSpPr>
          <p:grpSpPr>
            <a:xfrm>
              <a:off x="8507413" y="1457714"/>
              <a:ext cx="3680790" cy="5392441"/>
              <a:chOff x="8507413" y="1457714"/>
              <a:chExt cx="3680790" cy="5392441"/>
            </a:xfrm>
          </p:grpSpPr>
          <p:sp>
            <p:nvSpPr>
              <p:cNvPr id="244" name="Google Shape;244;p43"/>
              <p:cNvSpPr/>
              <p:nvPr/>
            </p:nvSpPr>
            <p:spPr>
              <a:xfrm>
                <a:off x="8507413" y="2803166"/>
                <a:ext cx="743840" cy="1356898"/>
              </a:xfrm>
              <a:custGeom>
                <a:avLst/>
                <a:gdLst/>
                <a:ahLst/>
                <a:cxnLst/>
                <a:rect l="l" t="t" r="r" b="b"/>
                <a:pathLst>
                  <a:path w="866775" h="1581150" extrusionOk="0">
                    <a:moveTo>
                      <a:pt x="862489" y="1107281"/>
                    </a:moveTo>
                    <a:lnTo>
                      <a:pt x="7144" y="1574959"/>
                    </a:lnTo>
                    <a:lnTo>
                      <a:pt x="7144" y="473869"/>
                    </a:lnTo>
                    <a:lnTo>
                      <a:pt x="862489" y="7144"/>
                    </a:lnTo>
                    <a:close/>
                  </a:path>
                </a:pathLst>
              </a:custGeom>
              <a:noFill/>
              <a:ln w="17450" cap="flat" cmpd="sng">
                <a:solidFill>
                  <a:srgbClr val="D83B0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765" b="0" i="0" u="none" strike="noStrike" cap="none">
                  <a:solidFill>
                    <a:schemeClr val="dk1"/>
                  </a:solidFill>
                  <a:latin typeface="Quattrocento Sans"/>
                  <a:ea typeface="Quattrocento Sans"/>
                  <a:cs typeface="Quattrocento Sans"/>
                  <a:sym typeface="Quattrocento Sans"/>
                </a:endParaRPr>
              </a:p>
            </p:txBody>
          </p:sp>
          <p:sp>
            <p:nvSpPr>
              <p:cNvPr id="245" name="Google Shape;245;p43"/>
              <p:cNvSpPr/>
              <p:nvPr/>
            </p:nvSpPr>
            <p:spPr>
              <a:xfrm>
                <a:off x="9241444" y="2803166"/>
                <a:ext cx="743840" cy="1356898"/>
              </a:xfrm>
              <a:custGeom>
                <a:avLst/>
                <a:gdLst/>
                <a:ahLst/>
                <a:cxnLst/>
                <a:rect l="l" t="t" r="r" b="b"/>
                <a:pathLst>
                  <a:path w="866775" h="1581150" extrusionOk="0">
                    <a:moveTo>
                      <a:pt x="7144" y="1107281"/>
                    </a:moveTo>
                    <a:lnTo>
                      <a:pt x="861536" y="1574959"/>
                    </a:lnTo>
                    <a:lnTo>
                      <a:pt x="861536" y="473869"/>
                    </a:lnTo>
                    <a:lnTo>
                      <a:pt x="7144" y="7144"/>
                    </a:lnTo>
                    <a:close/>
                  </a:path>
                </a:pathLst>
              </a:custGeom>
              <a:noFill/>
              <a:ln w="17450" cap="flat" cmpd="sng">
                <a:solidFill>
                  <a:srgbClr val="D83B0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765" b="0" i="0" u="none" strike="noStrike" cap="none">
                  <a:solidFill>
                    <a:schemeClr val="dk1"/>
                  </a:solidFill>
                  <a:latin typeface="Quattrocento Sans"/>
                  <a:ea typeface="Quattrocento Sans"/>
                  <a:cs typeface="Quattrocento Sans"/>
                  <a:sym typeface="Quattrocento Sans"/>
                </a:endParaRPr>
              </a:p>
            </p:txBody>
          </p:sp>
          <p:sp>
            <p:nvSpPr>
              <p:cNvPr id="246" name="Google Shape;246;p43"/>
              <p:cNvSpPr/>
              <p:nvPr/>
            </p:nvSpPr>
            <p:spPr>
              <a:xfrm>
                <a:off x="8507413" y="3747272"/>
                <a:ext cx="1479509" cy="809234"/>
              </a:xfrm>
              <a:custGeom>
                <a:avLst/>
                <a:gdLst/>
                <a:ahLst/>
                <a:cxnLst/>
                <a:rect l="l" t="t" r="r" b="b"/>
                <a:pathLst>
                  <a:path w="1724025" h="942975" extrusionOk="0">
                    <a:moveTo>
                      <a:pt x="862489" y="7144"/>
                    </a:moveTo>
                    <a:lnTo>
                      <a:pt x="7144" y="474821"/>
                    </a:lnTo>
                    <a:lnTo>
                      <a:pt x="862489" y="941546"/>
                    </a:lnTo>
                    <a:lnTo>
                      <a:pt x="1716881" y="474821"/>
                    </a:lnTo>
                    <a:close/>
                  </a:path>
                </a:pathLst>
              </a:custGeom>
              <a:noFill/>
              <a:ln w="17450" cap="flat" cmpd="sng">
                <a:solidFill>
                  <a:srgbClr val="D83B0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765" b="0" i="0" u="none" strike="noStrike" cap="none">
                  <a:solidFill>
                    <a:schemeClr val="dk1"/>
                  </a:solidFill>
                  <a:latin typeface="Quattrocento Sans"/>
                  <a:ea typeface="Quattrocento Sans"/>
                  <a:cs typeface="Quattrocento Sans"/>
                  <a:sym typeface="Quattrocento Sans"/>
                </a:endParaRPr>
              </a:p>
            </p:txBody>
          </p:sp>
          <p:sp>
            <p:nvSpPr>
              <p:cNvPr id="247" name="Google Shape;247;p43"/>
              <p:cNvSpPr/>
              <p:nvPr/>
            </p:nvSpPr>
            <p:spPr>
              <a:xfrm>
                <a:off x="8507413" y="5493257"/>
                <a:ext cx="743840" cy="1356898"/>
              </a:xfrm>
              <a:custGeom>
                <a:avLst/>
                <a:gdLst/>
                <a:ahLst/>
                <a:cxnLst/>
                <a:rect l="l" t="t" r="r" b="b"/>
                <a:pathLst>
                  <a:path w="866775" h="1581150" extrusionOk="0">
                    <a:moveTo>
                      <a:pt x="862489" y="1108234"/>
                    </a:moveTo>
                    <a:lnTo>
                      <a:pt x="7144" y="1574959"/>
                    </a:lnTo>
                    <a:lnTo>
                      <a:pt x="7144" y="474821"/>
                    </a:lnTo>
                    <a:lnTo>
                      <a:pt x="862489" y="7144"/>
                    </a:lnTo>
                    <a:close/>
                  </a:path>
                </a:pathLst>
              </a:custGeom>
              <a:noFill/>
              <a:ln w="17450" cap="flat" cmpd="sng">
                <a:solidFill>
                  <a:srgbClr val="D83B0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765" b="0" i="0" u="none" strike="noStrike" cap="none">
                  <a:solidFill>
                    <a:schemeClr val="dk1"/>
                  </a:solidFill>
                  <a:latin typeface="Quattrocento Sans"/>
                  <a:ea typeface="Quattrocento Sans"/>
                  <a:cs typeface="Quattrocento Sans"/>
                  <a:sym typeface="Quattrocento Sans"/>
                </a:endParaRPr>
              </a:p>
            </p:txBody>
          </p:sp>
          <p:sp>
            <p:nvSpPr>
              <p:cNvPr id="248" name="Google Shape;248;p43"/>
              <p:cNvSpPr/>
              <p:nvPr/>
            </p:nvSpPr>
            <p:spPr>
              <a:xfrm>
                <a:off x="9241444" y="5493257"/>
                <a:ext cx="743840" cy="1356898"/>
              </a:xfrm>
              <a:custGeom>
                <a:avLst/>
                <a:gdLst/>
                <a:ahLst/>
                <a:cxnLst/>
                <a:rect l="l" t="t" r="r" b="b"/>
                <a:pathLst>
                  <a:path w="866775" h="1581150" extrusionOk="0">
                    <a:moveTo>
                      <a:pt x="7144" y="1108234"/>
                    </a:moveTo>
                    <a:lnTo>
                      <a:pt x="861536" y="1574959"/>
                    </a:lnTo>
                    <a:lnTo>
                      <a:pt x="861536" y="474821"/>
                    </a:lnTo>
                    <a:lnTo>
                      <a:pt x="7144" y="7144"/>
                    </a:lnTo>
                    <a:close/>
                  </a:path>
                </a:pathLst>
              </a:custGeom>
              <a:noFill/>
              <a:ln w="17450" cap="flat" cmpd="sng">
                <a:solidFill>
                  <a:srgbClr val="D83B0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765" b="0" i="0" u="none" strike="noStrike" cap="none">
                  <a:solidFill>
                    <a:schemeClr val="dk1"/>
                  </a:solidFill>
                  <a:latin typeface="Quattrocento Sans"/>
                  <a:ea typeface="Quattrocento Sans"/>
                  <a:cs typeface="Quattrocento Sans"/>
                  <a:sym typeface="Quattrocento Sans"/>
                </a:endParaRPr>
              </a:p>
            </p:txBody>
          </p:sp>
          <p:sp>
            <p:nvSpPr>
              <p:cNvPr id="249" name="Google Shape;249;p43"/>
              <p:cNvSpPr/>
              <p:nvPr/>
            </p:nvSpPr>
            <p:spPr>
              <a:xfrm>
                <a:off x="8513545" y="6444311"/>
                <a:ext cx="1467248" cy="400530"/>
              </a:xfrm>
              <a:custGeom>
                <a:avLst/>
                <a:gdLst/>
                <a:ahLst/>
                <a:cxnLst/>
                <a:rect l="l" t="t" r="r" b="b"/>
                <a:pathLst>
                  <a:path w="1709737" h="466725" extrusionOk="0">
                    <a:moveTo>
                      <a:pt x="1709737" y="466725"/>
                    </a:moveTo>
                    <a:lnTo>
                      <a:pt x="855345" y="0"/>
                    </a:lnTo>
                    <a:lnTo>
                      <a:pt x="0" y="466725"/>
                    </a:lnTo>
                  </a:path>
                </a:pathLst>
              </a:custGeom>
              <a:noFill/>
              <a:ln w="17450" cap="flat" cmpd="sng">
                <a:solidFill>
                  <a:srgbClr val="D83B01"/>
                </a:solidFill>
                <a:prstDash val="solid"/>
                <a:miter lim="800000"/>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1765" b="0" i="0" u="none" strike="noStrike" cap="none">
                  <a:solidFill>
                    <a:schemeClr val="dk1"/>
                  </a:solidFill>
                  <a:latin typeface="Quattrocento Sans"/>
                  <a:ea typeface="Quattrocento Sans"/>
                  <a:cs typeface="Quattrocento Sans"/>
                  <a:sym typeface="Quattrocento Sans"/>
                </a:endParaRPr>
              </a:p>
            </p:txBody>
          </p:sp>
          <p:sp>
            <p:nvSpPr>
              <p:cNvPr id="250" name="Google Shape;250;p43"/>
              <p:cNvSpPr/>
              <p:nvPr/>
            </p:nvSpPr>
            <p:spPr>
              <a:xfrm>
                <a:off x="9241444" y="4148621"/>
                <a:ext cx="743840" cy="1356898"/>
              </a:xfrm>
              <a:custGeom>
                <a:avLst/>
                <a:gdLst/>
                <a:ahLst/>
                <a:cxnLst/>
                <a:rect l="l" t="t" r="r" b="b"/>
                <a:pathLst>
                  <a:path w="866775" h="1581150" extrusionOk="0">
                    <a:moveTo>
                      <a:pt x="861536" y="1107281"/>
                    </a:moveTo>
                    <a:lnTo>
                      <a:pt x="7144" y="1574006"/>
                    </a:lnTo>
                    <a:lnTo>
                      <a:pt x="7144" y="473869"/>
                    </a:lnTo>
                    <a:lnTo>
                      <a:pt x="861536" y="7144"/>
                    </a:lnTo>
                    <a:close/>
                  </a:path>
                </a:pathLst>
              </a:custGeom>
              <a:noFill/>
              <a:ln w="17450" cap="flat" cmpd="sng">
                <a:solidFill>
                  <a:srgbClr val="D83B0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765" b="0" i="0" u="none" strike="noStrike" cap="none">
                  <a:solidFill>
                    <a:schemeClr val="dk1"/>
                  </a:solidFill>
                  <a:latin typeface="Quattrocento Sans"/>
                  <a:ea typeface="Quattrocento Sans"/>
                  <a:cs typeface="Quattrocento Sans"/>
                  <a:sym typeface="Quattrocento Sans"/>
                </a:endParaRPr>
              </a:p>
            </p:txBody>
          </p:sp>
          <p:sp>
            <p:nvSpPr>
              <p:cNvPr id="251" name="Google Shape;251;p43"/>
              <p:cNvSpPr/>
              <p:nvPr/>
            </p:nvSpPr>
            <p:spPr>
              <a:xfrm>
                <a:off x="9974659" y="2803166"/>
                <a:ext cx="743840" cy="1356898"/>
              </a:xfrm>
              <a:custGeom>
                <a:avLst/>
                <a:gdLst/>
                <a:ahLst/>
                <a:cxnLst/>
                <a:rect l="l" t="t" r="r" b="b"/>
                <a:pathLst>
                  <a:path w="866775" h="1581150" extrusionOk="0">
                    <a:moveTo>
                      <a:pt x="862489" y="1107281"/>
                    </a:moveTo>
                    <a:lnTo>
                      <a:pt x="7144" y="1574959"/>
                    </a:lnTo>
                    <a:lnTo>
                      <a:pt x="7144" y="473869"/>
                    </a:lnTo>
                    <a:lnTo>
                      <a:pt x="862489" y="7144"/>
                    </a:lnTo>
                    <a:close/>
                  </a:path>
                </a:pathLst>
              </a:custGeom>
              <a:noFill/>
              <a:ln w="17450" cap="flat" cmpd="sng">
                <a:solidFill>
                  <a:srgbClr val="D83B0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765" b="0" i="0" u="none" strike="noStrike" cap="none">
                  <a:solidFill>
                    <a:schemeClr val="dk1"/>
                  </a:solidFill>
                  <a:latin typeface="Quattrocento Sans"/>
                  <a:ea typeface="Quattrocento Sans"/>
                  <a:cs typeface="Quattrocento Sans"/>
                  <a:sym typeface="Quattrocento Sans"/>
                </a:endParaRPr>
              </a:p>
            </p:txBody>
          </p:sp>
          <p:sp>
            <p:nvSpPr>
              <p:cNvPr id="252" name="Google Shape;252;p43"/>
              <p:cNvSpPr/>
              <p:nvPr/>
            </p:nvSpPr>
            <p:spPr>
              <a:xfrm>
                <a:off x="9247573" y="3753404"/>
                <a:ext cx="2200463" cy="2147333"/>
              </a:xfrm>
              <a:custGeom>
                <a:avLst/>
                <a:gdLst/>
                <a:ahLst/>
                <a:cxnLst/>
                <a:rect l="l" t="t" r="r" b="b"/>
                <a:pathLst>
                  <a:path w="2564131" h="2502221" extrusionOk="0">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50" cap="flat" cmpd="sng">
                <a:solidFill>
                  <a:srgbClr val="D83B0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765" b="0" i="0" u="none" strike="noStrike" cap="none">
                  <a:solidFill>
                    <a:schemeClr val="dk1"/>
                  </a:solidFill>
                  <a:latin typeface="Quattrocento Sans"/>
                  <a:ea typeface="Quattrocento Sans"/>
                  <a:cs typeface="Quattrocento Sans"/>
                  <a:sym typeface="Quattrocento Sans"/>
                </a:endParaRPr>
              </a:p>
            </p:txBody>
          </p:sp>
          <p:sp>
            <p:nvSpPr>
              <p:cNvPr id="253" name="Google Shape;253;p43"/>
              <p:cNvSpPr/>
              <p:nvPr/>
            </p:nvSpPr>
            <p:spPr>
              <a:xfrm>
                <a:off x="10708694" y="5092729"/>
                <a:ext cx="743840" cy="1356898"/>
              </a:xfrm>
              <a:custGeom>
                <a:avLst/>
                <a:gdLst/>
                <a:ahLst/>
                <a:cxnLst/>
                <a:rect l="l" t="t" r="r" b="b"/>
                <a:pathLst>
                  <a:path w="866775" h="1581150" extrusionOk="0">
                    <a:moveTo>
                      <a:pt x="861536" y="1107281"/>
                    </a:moveTo>
                    <a:lnTo>
                      <a:pt x="7144" y="1574959"/>
                    </a:lnTo>
                    <a:lnTo>
                      <a:pt x="7144" y="473869"/>
                    </a:lnTo>
                    <a:lnTo>
                      <a:pt x="861536" y="7144"/>
                    </a:lnTo>
                    <a:close/>
                  </a:path>
                </a:pathLst>
              </a:custGeom>
              <a:noFill/>
              <a:ln w="17450" cap="flat" cmpd="sng">
                <a:solidFill>
                  <a:srgbClr val="D83B0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765" b="0" i="0" u="none" strike="noStrike" cap="none">
                  <a:solidFill>
                    <a:schemeClr val="dk1"/>
                  </a:solidFill>
                  <a:latin typeface="Quattrocento Sans"/>
                  <a:ea typeface="Quattrocento Sans"/>
                  <a:cs typeface="Quattrocento Sans"/>
                  <a:sym typeface="Quattrocento Sans"/>
                </a:endParaRPr>
              </a:p>
            </p:txBody>
          </p:sp>
          <p:sp>
            <p:nvSpPr>
              <p:cNvPr id="254" name="Google Shape;254;p43"/>
              <p:cNvSpPr/>
              <p:nvPr/>
            </p:nvSpPr>
            <p:spPr>
              <a:xfrm>
                <a:off x="11441908" y="5092729"/>
                <a:ext cx="743840" cy="1356898"/>
              </a:xfrm>
              <a:custGeom>
                <a:avLst/>
                <a:gdLst/>
                <a:ahLst/>
                <a:cxnLst/>
                <a:rect l="l" t="t" r="r" b="b"/>
                <a:pathLst>
                  <a:path w="866775" h="1581150" extrusionOk="0">
                    <a:moveTo>
                      <a:pt x="7144" y="1107281"/>
                    </a:moveTo>
                    <a:lnTo>
                      <a:pt x="862489" y="1574959"/>
                    </a:lnTo>
                    <a:lnTo>
                      <a:pt x="862489" y="473869"/>
                    </a:lnTo>
                    <a:lnTo>
                      <a:pt x="7144" y="7144"/>
                    </a:lnTo>
                    <a:close/>
                  </a:path>
                </a:pathLst>
              </a:custGeom>
              <a:noFill/>
              <a:ln w="17450" cap="flat" cmpd="sng">
                <a:solidFill>
                  <a:srgbClr val="D83B0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765" b="0" i="0" u="none" strike="noStrike" cap="none">
                  <a:solidFill>
                    <a:schemeClr val="dk1"/>
                  </a:solidFill>
                  <a:latin typeface="Quattrocento Sans"/>
                  <a:ea typeface="Quattrocento Sans"/>
                  <a:cs typeface="Quattrocento Sans"/>
                  <a:sym typeface="Quattrocento Sans"/>
                </a:endParaRPr>
              </a:p>
            </p:txBody>
          </p:sp>
          <p:sp>
            <p:nvSpPr>
              <p:cNvPr id="255" name="Google Shape;255;p43"/>
              <p:cNvSpPr/>
              <p:nvPr/>
            </p:nvSpPr>
            <p:spPr>
              <a:xfrm>
                <a:off x="10708694" y="6036831"/>
                <a:ext cx="1479509" cy="809234"/>
              </a:xfrm>
              <a:custGeom>
                <a:avLst/>
                <a:gdLst/>
                <a:ahLst/>
                <a:cxnLst/>
                <a:rect l="l" t="t" r="r" b="b"/>
                <a:pathLst>
                  <a:path w="1724025" h="942975" extrusionOk="0">
                    <a:moveTo>
                      <a:pt x="861536" y="7144"/>
                    </a:moveTo>
                    <a:lnTo>
                      <a:pt x="7144" y="474821"/>
                    </a:lnTo>
                    <a:lnTo>
                      <a:pt x="861536" y="941546"/>
                    </a:lnTo>
                    <a:lnTo>
                      <a:pt x="1716881" y="474821"/>
                    </a:lnTo>
                    <a:close/>
                  </a:path>
                </a:pathLst>
              </a:custGeom>
              <a:noFill/>
              <a:ln w="17450" cap="flat" cmpd="sng">
                <a:solidFill>
                  <a:srgbClr val="D83B0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765" b="0" i="0" u="none" strike="noStrike" cap="none">
                  <a:solidFill>
                    <a:schemeClr val="dk1"/>
                  </a:solidFill>
                  <a:latin typeface="Quattrocento Sans"/>
                  <a:ea typeface="Quattrocento Sans"/>
                  <a:cs typeface="Quattrocento Sans"/>
                  <a:sym typeface="Quattrocento Sans"/>
                </a:endParaRPr>
              </a:p>
            </p:txBody>
          </p:sp>
          <p:sp>
            <p:nvSpPr>
              <p:cNvPr id="256" name="Google Shape;256;p43"/>
              <p:cNvSpPr/>
              <p:nvPr/>
            </p:nvSpPr>
            <p:spPr>
              <a:xfrm>
                <a:off x="10708694" y="1457714"/>
                <a:ext cx="743840" cy="1356898"/>
              </a:xfrm>
              <a:custGeom>
                <a:avLst/>
                <a:gdLst/>
                <a:ahLst/>
                <a:cxnLst/>
                <a:rect l="l" t="t" r="r" b="b"/>
                <a:pathLst>
                  <a:path w="866775" h="1581150" extrusionOk="0">
                    <a:moveTo>
                      <a:pt x="861536" y="1107281"/>
                    </a:moveTo>
                    <a:lnTo>
                      <a:pt x="7144" y="1574959"/>
                    </a:lnTo>
                    <a:lnTo>
                      <a:pt x="7144" y="474821"/>
                    </a:lnTo>
                    <a:lnTo>
                      <a:pt x="861536" y="7144"/>
                    </a:lnTo>
                    <a:close/>
                  </a:path>
                </a:pathLst>
              </a:custGeom>
              <a:noFill/>
              <a:ln w="17450" cap="flat" cmpd="sng">
                <a:solidFill>
                  <a:srgbClr val="D83B0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765" b="0" i="0" u="none" strike="noStrike" cap="none">
                  <a:solidFill>
                    <a:schemeClr val="dk1"/>
                  </a:solidFill>
                  <a:latin typeface="Quattrocento Sans"/>
                  <a:ea typeface="Quattrocento Sans"/>
                  <a:cs typeface="Quattrocento Sans"/>
                  <a:sym typeface="Quattrocento Sans"/>
                </a:endParaRPr>
              </a:p>
            </p:txBody>
          </p:sp>
          <p:sp>
            <p:nvSpPr>
              <p:cNvPr id="257" name="Google Shape;257;p43"/>
              <p:cNvSpPr/>
              <p:nvPr/>
            </p:nvSpPr>
            <p:spPr>
              <a:xfrm>
                <a:off x="11441908" y="1457714"/>
                <a:ext cx="743840" cy="1356898"/>
              </a:xfrm>
              <a:custGeom>
                <a:avLst/>
                <a:gdLst/>
                <a:ahLst/>
                <a:cxnLst/>
                <a:rect l="l" t="t" r="r" b="b"/>
                <a:pathLst>
                  <a:path w="866775" h="1581150" extrusionOk="0">
                    <a:moveTo>
                      <a:pt x="7144" y="1107281"/>
                    </a:moveTo>
                    <a:lnTo>
                      <a:pt x="862489" y="1574959"/>
                    </a:lnTo>
                    <a:lnTo>
                      <a:pt x="862489" y="474821"/>
                    </a:lnTo>
                    <a:lnTo>
                      <a:pt x="7144" y="7144"/>
                    </a:lnTo>
                    <a:close/>
                  </a:path>
                </a:pathLst>
              </a:custGeom>
              <a:noFill/>
              <a:ln w="17450" cap="flat" cmpd="sng">
                <a:solidFill>
                  <a:srgbClr val="D83B0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765" b="0" i="0" u="none" strike="noStrike" cap="none">
                  <a:solidFill>
                    <a:schemeClr val="dk1"/>
                  </a:solidFill>
                  <a:latin typeface="Quattrocento Sans"/>
                  <a:ea typeface="Quattrocento Sans"/>
                  <a:cs typeface="Quattrocento Sans"/>
                  <a:sym typeface="Quattrocento Sans"/>
                </a:endParaRPr>
              </a:p>
            </p:txBody>
          </p:sp>
          <p:sp>
            <p:nvSpPr>
              <p:cNvPr id="258" name="Google Shape;258;p43"/>
              <p:cNvSpPr/>
              <p:nvPr/>
            </p:nvSpPr>
            <p:spPr>
              <a:xfrm>
                <a:off x="10708694" y="2401820"/>
                <a:ext cx="1479509" cy="809235"/>
              </a:xfrm>
              <a:custGeom>
                <a:avLst/>
                <a:gdLst/>
                <a:ahLst/>
                <a:cxnLst/>
                <a:rect l="l" t="t" r="r" b="b"/>
                <a:pathLst>
                  <a:path w="1724025" h="942975" extrusionOk="0">
                    <a:moveTo>
                      <a:pt x="861536" y="7144"/>
                    </a:moveTo>
                    <a:lnTo>
                      <a:pt x="7144" y="474821"/>
                    </a:lnTo>
                    <a:lnTo>
                      <a:pt x="861536" y="941546"/>
                    </a:lnTo>
                    <a:lnTo>
                      <a:pt x="1716881" y="474821"/>
                    </a:lnTo>
                    <a:close/>
                  </a:path>
                </a:pathLst>
              </a:custGeom>
              <a:noFill/>
              <a:ln w="17450" cap="flat" cmpd="sng">
                <a:solidFill>
                  <a:srgbClr val="D83B0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765" b="0" i="0" u="none" strike="noStrike" cap="none">
                  <a:solidFill>
                    <a:schemeClr val="dk1"/>
                  </a:solidFill>
                  <a:latin typeface="Quattrocento Sans"/>
                  <a:ea typeface="Quattrocento Sans"/>
                  <a:cs typeface="Quattrocento Sans"/>
                  <a:sym typeface="Quattrocento Sans"/>
                </a:endParaRPr>
              </a:p>
            </p:txBody>
          </p:sp>
          <p:sp>
            <p:nvSpPr>
              <p:cNvPr id="259" name="Google Shape;259;p43"/>
              <p:cNvSpPr/>
              <p:nvPr/>
            </p:nvSpPr>
            <p:spPr>
              <a:xfrm>
                <a:off x="11451715" y="2809296"/>
                <a:ext cx="734033" cy="1745983"/>
              </a:xfrm>
              <a:custGeom>
                <a:avLst/>
                <a:gdLst/>
                <a:ahLst/>
                <a:cxnLst/>
                <a:rect l="l" t="t" r="r" b="b"/>
                <a:pathLst>
                  <a:path w="855346" h="2034540" extrusionOk="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50" cap="flat" cmpd="sng">
                <a:solidFill>
                  <a:srgbClr val="D83B0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765" b="0" i="0" u="none" strike="noStrike" cap="none">
                  <a:solidFill>
                    <a:schemeClr val="dk1"/>
                  </a:solidFill>
                  <a:latin typeface="Quattrocento Sans"/>
                  <a:ea typeface="Quattrocento Sans"/>
                  <a:cs typeface="Quattrocento Sans"/>
                  <a:sym typeface="Quattrocento Sans"/>
                </a:endParaRPr>
              </a:p>
            </p:txBody>
          </p:sp>
          <p:cxnSp>
            <p:nvCxnSpPr>
              <p:cNvPr id="260" name="Google Shape;260;p43"/>
              <p:cNvCxnSpPr/>
              <p:nvPr/>
            </p:nvCxnSpPr>
            <p:spPr>
              <a:xfrm>
                <a:off x="9981203" y="5098858"/>
                <a:ext cx="733213" cy="400531"/>
              </a:xfrm>
              <a:prstGeom prst="straightConnector1">
                <a:avLst/>
              </a:prstGeom>
              <a:noFill/>
              <a:ln w="17450" cap="flat" cmpd="sng">
                <a:solidFill>
                  <a:srgbClr val="D83B01"/>
                </a:solidFill>
                <a:prstDash val="solid"/>
                <a:miter lim="800000"/>
                <a:headEnd type="none" w="med" len="med"/>
                <a:tailEnd type="none" w="med" len="med"/>
              </a:ln>
            </p:spPr>
          </p:cxnSp>
        </p:grpSp>
        <p:grpSp>
          <p:nvGrpSpPr>
            <p:cNvPr id="261" name="Google Shape;261;p43"/>
            <p:cNvGrpSpPr/>
            <p:nvPr/>
          </p:nvGrpSpPr>
          <p:grpSpPr>
            <a:xfrm>
              <a:off x="7545167" y="-21839"/>
              <a:ext cx="1192433" cy="1098538"/>
              <a:chOff x="7545167" y="-9139"/>
              <a:chExt cx="1192433" cy="1098538"/>
            </a:xfrm>
          </p:grpSpPr>
          <p:sp>
            <p:nvSpPr>
              <p:cNvPr id="262" name="Google Shape;262;p43"/>
              <p:cNvSpPr/>
              <p:nvPr/>
            </p:nvSpPr>
            <p:spPr>
              <a:xfrm>
                <a:off x="7550108" y="-9139"/>
                <a:ext cx="591604" cy="774738"/>
              </a:xfrm>
              <a:custGeom>
                <a:avLst/>
                <a:gdLst/>
                <a:ahLst/>
                <a:cxnLst/>
                <a:rect l="l" t="t" r="r" b="b"/>
                <a:pathLst>
                  <a:path w="591604" h="774738" extrusionOk="0">
                    <a:moveTo>
                      <a:pt x="24121" y="0"/>
                    </a:moveTo>
                    <a:lnTo>
                      <a:pt x="591604" y="0"/>
                    </a:lnTo>
                    <a:lnTo>
                      <a:pt x="591604" y="451265"/>
                    </a:lnTo>
                    <a:lnTo>
                      <a:pt x="0" y="774738"/>
                    </a:lnTo>
                    <a:lnTo>
                      <a:pt x="0" y="13162"/>
                    </a:lnTo>
                    <a:close/>
                  </a:path>
                </a:pathLst>
              </a:custGeom>
              <a:noFill/>
              <a:ln w="17450" cap="flat" cmpd="sng">
                <a:solidFill>
                  <a:srgbClr val="D83B0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765" b="0" i="0" u="none" strike="noStrike" cap="none">
                  <a:solidFill>
                    <a:schemeClr val="dk1"/>
                  </a:solidFill>
                  <a:latin typeface="Quattrocento Sans"/>
                  <a:ea typeface="Quattrocento Sans"/>
                  <a:cs typeface="Quattrocento Sans"/>
                  <a:sym typeface="Quattrocento Sans"/>
                </a:endParaRPr>
              </a:p>
            </p:txBody>
          </p:sp>
          <p:sp>
            <p:nvSpPr>
              <p:cNvPr id="263" name="Google Shape;263;p43"/>
              <p:cNvSpPr/>
              <p:nvPr/>
            </p:nvSpPr>
            <p:spPr>
              <a:xfrm>
                <a:off x="8141712" y="-9139"/>
                <a:ext cx="590944" cy="774738"/>
              </a:xfrm>
              <a:custGeom>
                <a:avLst/>
                <a:gdLst/>
                <a:ahLst/>
                <a:cxnLst/>
                <a:rect l="l" t="t" r="r" b="b"/>
                <a:pathLst>
                  <a:path w="590944" h="774738" extrusionOk="0">
                    <a:moveTo>
                      <a:pt x="0" y="0"/>
                    </a:moveTo>
                    <a:lnTo>
                      <a:pt x="566850" y="0"/>
                    </a:lnTo>
                    <a:lnTo>
                      <a:pt x="590944" y="13162"/>
                    </a:lnTo>
                    <a:lnTo>
                      <a:pt x="590944" y="774738"/>
                    </a:lnTo>
                    <a:lnTo>
                      <a:pt x="0" y="451265"/>
                    </a:lnTo>
                    <a:close/>
                  </a:path>
                </a:pathLst>
              </a:custGeom>
              <a:noFill/>
              <a:ln w="17450" cap="flat" cmpd="sng">
                <a:solidFill>
                  <a:srgbClr val="D83B0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765" b="0" i="0" u="none" strike="noStrike" cap="none">
                  <a:solidFill>
                    <a:schemeClr val="dk1"/>
                  </a:solidFill>
                  <a:latin typeface="Quattrocento Sans"/>
                  <a:ea typeface="Quattrocento Sans"/>
                  <a:cs typeface="Quattrocento Sans"/>
                  <a:sym typeface="Quattrocento Sans"/>
                </a:endParaRPr>
              </a:p>
            </p:txBody>
          </p:sp>
          <p:sp>
            <p:nvSpPr>
              <p:cNvPr id="264" name="Google Shape;264;p43"/>
              <p:cNvSpPr/>
              <p:nvPr/>
            </p:nvSpPr>
            <p:spPr>
              <a:xfrm>
                <a:off x="7545167" y="437185"/>
                <a:ext cx="1192433" cy="652214"/>
              </a:xfrm>
              <a:custGeom>
                <a:avLst/>
                <a:gdLst/>
                <a:ahLst/>
                <a:cxnLst/>
                <a:rect l="l" t="t" r="r" b="b"/>
                <a:pathLst>
                  <a:path w="1724025" h="942975" extrusionOk="0">
                    <a:moveTo>
                      <a:pt x="862489" y="7144"/>
                    </a:moveTo>
                    <a:lnTo>
                      <a:pt x="7144" y="474821"/>
                    </a:lnTo>
                    <a:lnTo>
                      <a:pt x="862489" y="941546"/>
                    </a:lnTo>
                    <a:lnTo>
                      <a:pt x="1716881" y="474821"/>
                    </a:lnTo>
                    <a:close/>
                  </a:path>
                </a:pathLst>
              </a:custGeom>
              <a:noFill/>
              <a:ln w="17450" cap="flat" cmpd="sng">
                <a:solidFill>
                  <a:srgbClr val="D83B0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765" b="0" i="0" u="none" strike="noStrike" cap="none">
                  <a:solidFill>
                    <a:schemeClr val="dk1"/>
                  </a:solidFill>
                  <a:latin typeface="Quattrocento Sans"/>
                  <a:ea typeface="Quattrocento Sans"/>
                  <a:cs typeface="Quattrocento Sans"/>
                  <a:sym typeface="Quattrocento Sans"/>
                </a:endParaRPr>
              </a:p>
            </p:txBody>
          </p:sp>
        </p:grpSp>
        <p:grpSp>
          <p:nvGrpSpPr>
            <p:cNvPr id="265" name="Google Shape;265;p43"/>
            <p:cNvGrpSpPr/>
            <p:nvPr/>
          </p:nvGrpSpPr>
          <p:grpSpPr>
            <a:xfrm>
              <a:off x="6256117" y="5896894"/>
              <a:ext cx="1057910" cy="971314"/>
              <a:chOff x="6256117" y="5896894"/>
              <a:chExt cx="1057910" cy="971314"/>
            </a:xfrm>
          </p:grpSpPr>
          <p:sp>
            <p:nvSpPr>
              <p:cNvPr id="266" name="Google Shape;266;p43"/>
              <p:cNvSpPr/>
              <p:nvPr/>
            </p:nvSpPr>
            <p:spPr>
              <a:xfrm>
                <a:off x="6256117" y="5896894"/>
                <a:ext cx="532466" cy="971314"/>
              </a:xfrm>
              <a:custGeom>
                <a:avLst/>
                <a:gdLst/>
                <a:ahLst/>
                <a:cxnLst/>
                <a:rect l="l" t="t" r="r" b="b"/>
                <a:pathLst>
                  <a:path w="866775" h="1581150" extrusionOk="0">
                    <a:moveTo>
                      <a:pt x="862489" y="1107281"/>
                    </a:moveTo>
                    <a:lnTo>
                      <a:pt x="7144" y="1574959"/>
                    </a:lnTo>
                    <a:lnTo>
                      <a:pt x="7144" y="473869"/>
                    </a:lnTo>
                    <a:lnTo>
                      <a:pt x="862489" y="7144"/>
                    </a:lnTo>
                    <a:close/>
                  </a:path>
                </a:pathLst>
              </a:custGeom>
              <a:noFill/>
              <a:ln w="17450" cap="flat" cmpd="sng">
                <a:solidFill>
                  <a:srgbClr val="D83B0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765" b="0" i="0" u="none" strike="noStrike" cap="none">
                  <a:solidFill>
                    <a:schemeClr val="dk1"/>
                  </a:solidFill>
                  <a:latin typeface="Quattrocento Sans"/>
                  <a:ea typeface="Quattrocento Sans"/>
                  <a:cs typeface="Quattrocento Sans"/>
                  <a:sym typeface="Quattrocento Sans"/>
                </a:endParaRPr>
              </a:p>
            </p:txBody>
          </p:sp>
          <p:sp>
            <p:nvSpPr>
              <p:cNvPr id="267" name="Google Shape;267;p43"/>
              <p:cNvSpPr/>
              <p:nvPr/>
            </p:nvSpPr>
            <p:spPr>
              <a:xfrm>
                <a:off x="6781561" y="5896894"/>
                <a:ext cx="532466" cy="971314"/>
              </a:xfrm>
              <a:custGeom>
                <a:avLst/>
                <a:gdLst/>
                <a:ahLst/>
                <a:cxnLst/>
                <a:rect l="l" t="t" r="r" b="b"/>
                <a:pathLst>
                  <a:path w="866775" h="1581150" extrusionOk="0">
                    <a:moveTo>
                      <a:pt x="7144" y="1107281"/>
                    </a:moveTo>
                    <a:lnTo>
                      <a:pt x="861536" y="1574959"/>
                    </a:lnTo>
                    <a:lnTo>
                      <a:pt x="861536" y="473869"/>
                    </a:lnTo>
                    <a:lnTo>
                      <a:pt x="7144" y="7144"/>
                    </a:lnTo>
                    <a:close/>
                  </a:path>
                </a:pathLst>
              </a:custGeom>
              <a:noFill/>
              <a:ln w="17450" cap="flat" cmpd="sng">
                <a:solidFill>
                  <a:srgbClr val="D83B0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765" b="0" i="0" u="none" strike="noStrike" cap="none">
                  <a:solidFill>
                    <a:schemeClr val="dk1"/>
                  </a:solidFill>
                  <a:latin typeface="Quattrocento Sans"/>
                  <a:ea typeface="Quattrocento Sans"/>
                  <a:cs typeface="Quattrocento Sans"/>
                  <a:sym typeface="Quattrocento Sans"/>
                </a:endParaRPr>
              </a:p>
            </p:txBody>
          </p:sp>
          <p:sp>
            <p:nvSpPr>
              <p:cNvPr id="268" name="Google Shape;268;p43"/>
              <p:cNvSpPr/>
              <p:nvPr/>
            </p:nvSpPr>
            <p:spPr>
              <a:xfrm>
                <a:off x="6260506" y="6577107"/>
                <a:ext cx="1050305" cy="287297"/>
              </a:xfrm>
              <a:custGeom>
                <a:avLst/>
                <a:gdLst/>
                <a:ahLst/>
                <a:cxnLst/>
                <a:rect l="l" t="t" r="r" b="b"/>
                <a:pathLst>
                  <a:path w="1709736" h="467676" extrusionOk="0">
                    <a:moveTo>
                      <a:pt x="1709736" y="467676"/>
                    </a:moveTo>
                    <a:lnTo>
                      <a:pt x="855344" y="-1"/>
                    </a:lnTo>
                    <a:lnTo>
                      <a:pt x="-1" y="467676"/>
                    </a:lnTo>
                  </a:path>
                </a:pathLst>
              </a:custGeom>
              <a:noFill/>
              <a:ln w="17450" cap="flat" cmpd="sng">
                <a:solidFill>
                  <a:srgbClr val="D83B01"/>
                </a:solidFill>
                <a:prstDash val="solid"/>
                <a:miter lim="800000"/>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1765" b="0" i="0" u="none" strike="noStrike" cap="none">
                  <a:solidFill>
                    <a:schemeClr val="dk1"/>
                  </a:solidFill>
                  <a:latin typeface="Quattrocento Sans"/>
                  <a:ea typeface="Quattrocento Sans"/>
                  <a:cs typeface="Quattrocento Sans"/>
                  <a:sym typeface="Quattrocento Sans"/>
                </a:endParaRPr>
              </a:p>
            </p:txBody>
          </p:sp>
        </p:gr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itle &amp; body slide (with bullets)">
  <p:cSld name="Title &amp; body slide (with bullets)">
    <p:spTree>
      <p:nvGrpSpPr>
        <p:cNvPr id="1" name="Shape 269"/>
        <p:cNvGrpSpPr/>
        <p:nvPr/>
      </p:nvGrpSpPr>
      <p:grpSpPr>
        <a:xfrm>
          <a:off x="0" y="0"/>
          <a:ext cx="0" cy="0"/>
          <a:chOff x="0" y="0"/>
          <a:chExt cx="0" cy="0"/>
        </a:xfrm>
      </p:grpSpPr>
      <p:sp>
        <p:nvSpPr>
          <p:cNvPr id="270" name="Google Shape;270;p44"/>
          <p:cNvSpPr txBox="1">
            <a:spLocks noGrp="1"/>
          </p:cNvSpPr>
          <p:nvPr>
            <p:ph type="title"/>
          </p:nvPr>
        </p:nvSpPr>
        <p:spPr>
          <a:xfrm>
            <a:off x="426424" y="302551"/>
            <a:ext cx="11336039" cy="758022"/>
          </a:xfrm>
          <a:prstGeom prst="rect">
            <a:avLst/>
          </a:prstGeom>
          <a:noFill/>
          <a:ln>
            <a:noFill/>
          </a:ln>
        </p:spPr>
        <p:txBody>
          <a:bodyPr spcFirstLastPara="1" wrap="square" lIns="0" tIns="164575" rIns="0" bIns="0" anchor="t" anchorCtr="0"/>
          <a:lstStyle>
            <a:lvl1pPr lvl="0" algn="l">
              <a:lnSpc>
                <a:spcPct val="90000"/>
              </a:lnSpc>
              <a:spcBef>
                <a:spcPts val="0"/>
              </a:spcBef>
              <a:spcAft>
                <a:spcPts val="0"/>
              </a:spcAft>
              <a:buClr>
                <a:srgbClr val="000000"/>
              </a:buClr>
              <a:buSzPts val="3725"/>
              <a:buFont typeface="Quattrocento Sans"/>
              <a:buNone/>
              <a:defRPr>
                <a:solidFill>
                  <a:srgbClr val="000000"/>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71" name="Google Shape;271;p44"/>
          <p:cNvSpPr txBox="1">
            <a:spLocks noGrp="1"/>
          </p:cNvSpPr>
          <p:nvPr>
            <p:ph type="body" idx="1"/>
          </p:nvPr>
        </p:nvSpPr>
        <p:spPr>
          <a:xfrm>
            <a:off x="426423" y="991608"/>
            <a:ext cx="11339774" cy="271592"/>
          </a:xfrm>
          <a:prstGeom prst="rect">
            <a:avLst/>
          </a:prstGeom>
          <a:noFill/>
          <a:ln>
            <a:noFill/>
          </a:ln>
        </p:spPr>
        <p:txBody>
          <a:bodyPr spcFirstLastPara="1" wrap="square" lIns="0" tIns="0" rIns="0" bIns="0" anchor="t" anchorCtr="0"/>
          <a:lstStyle>
            <a:lvl1pPr marL="457200" lvl="0" indent="-228600" algn="l">
              <a:lnSpc>
                <a:spcPct val="90000"/>
              </a:lnSpc>
              <a:spcBef>
                <a:spcPts val="0"/>
              </a:spcBef>
              <a:spcAft>
                <a:spcPts val="0"/>
              </a:spcAft>
              <a:buClr>
                <a:srgbClr val="000000"/>
              </a:buClr>
              <a:buSzPts val="1765"/>
              <a:buNone/>
              <a:defRPr sz="1961" b="0" i="0">
                <a:solidFill>
                  <a:srgbClr val="000000"/>
                </a:solidFill>
                <a:latin typeface="Quattrocento Sans"/>
                <a:ea typeface="Quattrocento Sans"/>
                <a:cs typeface="Quattrocento Sans"/>
                <a:sym typeface="Quattrocento Sans"/>
              </a:defRPr>
            </a:lvl1pPr>
            <a:lvl2pPr marL="914400" lvl="1" indent="-228600" algn="l">
              <a:lnSpc>
                <a:spcPct val="90000"/>
              </a:lnSpc>
              <a:spcBef>
                <a:spcPts val="1274"/>
              </a:spcBef>
              <a:spcAft>
                <a:spcPts val="0"/>
              </a:spcAft>
              <a:buClr>
                <a:schemeClr val="dk2"/>
              </a:buClr>
              <a:buSzPts val="1765"/>
              <a:buNone/>
              <a:defRPr sz="1961">
                <a:solidFill>
                  <a:schemeClr val="dk2"/>
                </a:solidFill>
              </a:defRPr>
            </a:lvl2pPr>
            <a:lvl3pPr marL="1371600" lvl="2" indent="-228600" algn="l">
              <a:lnSpc>
                <a:spcPct val="90000"/>
              </a:lnSpc>
              <a:spcBef>
                <a:spcPts val="1274"/>
              </a:spcBef>
              <a:spcAft>
                <a:spcPts val="0"/>
              </a:spcAft>
              <a:buClr>
                <a:srgbClr val="000000"/>
              </a:buClr>
              <a:buSzPts val="1765"/>
              <a:buNone/>
              <a:defRPr sz="1961"/>
            </a:lvl3pPr>
            <a:lvl4pPr marL="1828800" lvl="3" indent="-228600" algn="l">
              <a:lnSpc>
                <a:spcPct val="90000"/>
              </a:lnSpc>
              <a:spcBef>
                <a:spcPts val="1274"/>
              </a:spcBef>
              <a:spcAft>
                <a:spcPts val="0"/>
              </a:spcAft>
              <a:buClr>
                <a:srgbClr val="000000"/>
              </a:buClr>
              <a:buSzPts val="1765"/>
              <a:buNone/>
              <a:defRPr sz="1961"/>
            </a:lvl4pPr>
            <a:lvl5pPr marL="2286000" lvl="4" indent="-228600" algn="l">
              <a:lnSpc>
                <a:spcPct val="90000"/>
              </a:lnSpc>
              <a:spcBef>
                <a:spcPts val="1274"/>
              </a:spcBef>
              <a:spcAft>
                <a:spcPts val="0"/>
              </a:spcAft>
              <a:buClr>
                <a:srgbClr val="000000"/>
              </a:buClr>
              <a:buSzPts val="1411"/>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op Sub | Title">
  <p:cSld name="Top Sub | Title">
    <p:spTree>
      <p:nvGrpSpPr>
        <p:cNvPr id="1" name="Shape 272"/>
        <p:cNvGrpSpPr/>
        <p:nvPr/>
      </p:nvGrpSpPr>
      <p:grpSpPr>
        <a:xfrm>
          <a:off x="0" y="0"/>
          <a:ext cx="0" cy="0"/>
          <a:chOff x="0" y="0"/>
          <a:chExt cx="0" cy="0"/>
        </a:xfrm>
      </p:grpSpPr>
      <p:sp>
        <p:nvSpPr>
          <p:cNvPr id="273" name="Google Shape;273;p45"/>
          <p:cNvSpPr txBox="1">
            <a:spLocks noGrp="1"/>
          </p:cNvSpPr>
          <p:nvPr>
            <p:ph type="title"/>
          </p:nvPr>
        </p:nvSpPr>
        <p:spPr>
          <a:xfrm>
            <a:off x="426424" y="302551"/>
            <a:ext cx="11336039" cy="744014"/>
          </a:xfrm>
          <a:prstGeom prst="rect">
            <a:avLst/>
          </a:prstGeom>
          <a:noFill/>
          <a:ln>
            <a:noFill/>
          </a:ln>
        </p:spPr>
        <p:txBody>
          <a:bodyPr spcFirstLastPara="1" wrap="square" lIns="0" tIns="164575" rIns="0" bIns="0" anchor="t" anchorCtr="0"/>
          <a:lstStyle>
            <a:lvl1pPr lvl="0" algn="l">
              <a:lnSpc>
                <a:spcPct val="90000"/>
              </a:lnSpc>
              <a:spcBef>
                <a:spcPts val="0"/>
              </a:spcBef>
              <a:spcAft>
                <a:spcPts val="0"/>
              </a:spcAft>
              <a:buClr>
                <a:srgbClr val="000000"/>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74" name="Google Shape;274;p45"/>
          <p:cNvSpPr txBox="1">
            <a:spLocks noGrp="1"/>
          </p:cNvSpPr>
          <p:nvPr>
            <p:ph type="body" idx="1"/>
          </p:nvPr>
        </p:nvSpPr>
        <p:spPr>
          <a:xfrm>
            <a:off x="269240" y="-541796"/>
            <a:ext cx="11656060" cy="350865"/>
          </a:xfrm>
          <a:prstGeom prst="rect">
            <a:avLst/>
          </a:prstGeom>
          <a:noFill/>
          <a:ln>
            <a:noFill/>
          </a:ln>
        </p:spPr>
        <p:txBody>
          <a:bodyPr spcFirstLastPara="1" wrap="square" lIns="0" tIns="0" rIns="0" bIns="0" anchor="t" anchorCtr="0"/>
          <a:lstStyle>
            <a:lvl1pPr marL="457200" lvl="0" indent="-228600" algn="l">
              <a:lnSpc>
                <a:spcPct val="90000"/>
              </a:lnSpc>
              <a:spcBef>
                <a:spcPts val="0"/>
              </a:spcBef>
              <a:spcAft>
                <a:spcPts val="0"/>
              </a:spcAft>
              <a:buClr>
                <a:srgbClr val="000000"/>
              </a:buClr>
              <a:buSzPts val="1080"/>
              <a:buNone/>
              <a:defRPr sz="1200" b="0">
                <a:latin typeface="Quattrocento Sans"/>
                <a:ea typeface="Quattrocento Sans"/>
                <a:cs typeface="Quattrocento Sans"/>
                <a:sym typeface="Quattrocento Sans"/>
              </a:defRPr>
            </a:lvl1pPr>
            <a:lvl2pPr marL="914400" lvl="1" indent="-228600" algn="l">
              <a:lnSpc>
                <a:spcPct val="90000"/>
              </a:lnSpc>
              <a:spcBef>
                <a:spcPts val="0"/>
              </a:spcBef>
              <a:spcAft>
                <a:spcPts val="0"/>
              </a:spcAft>
              <a:buClr>
                <a:srgbClr val="000000"/>
              </a:buClr>
              <a:buSzPts val="1620"/>
              <a:buNone/>
              <a:defRPr/>
            </a:lvl2pPr>
            <a:lvl3pPr marL="1371600" lvl="2" indent="-228600" algn="l">
              <a:lnSpc>
                <a:spcPct val="90000"/>
              </a:lnSpc>
              <a:spcBef>
                <a:spcPts val="0"/>
              </a:spcBef>
              <a:spcAft>
                <a:spcPts val="0"/>
              </a:spcAft>
              <a:buClr>
                <a:srgbClr val="000000"/>
              </a:buClr>
              <a:buSzPts val="1620"/>
              <a:buNone/>
              <a:defRPr/>
            </a:lvl3pPr>
            <a:lvl4pPr marL="1828800" lvl="3" indent="-228600" algn="l">
              <a:lnSpc>
                <a:spcPct val="90000"/>
              </a:lnSpc>
              <a:spcBef>
                <a:spcPts val="0"/>
              </a:spcBef>
              <a:spcAft>
                <a:spcPts val="0"/>
              </a:spcAft>
              <a:buClr>
                <a:srgbClr val="000000"/>
              </a:buClr>
              <a:buSzPts val="1620"/>
              <a:buNone/>
              <a:defRPr/>
            </a:lvl4pPr>
            <a:lvl5pPr marL="2286000" lvl="4" indent="-228600" algn="l">
              <a:lnSpc>
                <a:spcPct val="90000"/>
              </a:lnSpc>
              <a:spcBef>
                <a:spcPts val="0"/>
              </a:spcBef>
              <a:spcAft>
                <a:spcPts val="0"/>
              </a:spcAft>
              <a:buClr>
                <a:srgbClr val="000000"/>
              </a:buClr>
              <a:buSzPts val="1620"/>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itle - Square Photo">
  <p:cSld name="Title - Square Photo">
    <p:spTree>
      <p:nvGrpSpPr>
        <p:cNvPr id="1" name="Shape 275"/>
        <p:cNvGrpSpPr/>
        <p:nvPr/>
      </p:nvGrpSpPr>
      <p:grpSpPr>
        <a:xfrm>
          <a:off x="0" y="0"/>
          <a:ext cx="0" cy="0"/>
          <a:chOff x="0" y="0"/>
          <a:chExt cx="0" cy="0"/>
        </a:xfrm>
      </p:grpSpPr>
      <p:grpSp>
        <p:nvGrpSpPr>
          <p:cNvPr id="276" name="Google Shape;276;p46"/>
          <p:cNvGrpSpPr/>
          <p:nvPr/>
        </p:nvGrpSpPr>
        <p:grpSpPr>
          <a:xfrm>
            <a:off x="6256117" y="-21839"/>
            <a:ext cx="5932086" cy="6890047"/>
            <a:chOff x="6256117" y="-21839"/>
            <a:chExt cx="5932086" cy="6890047"/>
          </a:xfrm>
        </p:grpSpPr>
        <p:grpSp>
          <p:nvGrpSpPr>
            <p:cNvPr id="277" name="Google Shape;277;p46"/>
            <p:cNvGrpSpPr/>
            <p:nvPr/>
          </p:nvGrpSpPr>
          <p:grpSpPr>
            <a:xfrm>
              <a:off x="8507413" y="1457714"/>
              <a:ext cx="3680790" cy="5392441"/>
              <a:chOff x="8507413" y="1457714"/>
              <a:chExt cx="3680790" cy="5392441"/>
            </a:xfrm>
          </p:grpSpPr>
          <p:sp>
            <p:nvSpPr>
              <p:cNvPr id="278" name="Google Shape;278;p46"/>
              <p:cNvSpPr/>
              <p:nvPr/>
            </p:nvSpPr>
            <p:spPr>
              <a:xfrm>
                <a:off x="8507413" y="2803166"/>
                <a:ext cx="743840" cy="1356898"/>
              </a:xfrm>
              <a:custGeom>
                <a:avLst/>
                <a:gdLst/>
                <a:ahLst/>
                <a:cxnLst/>
                <a:rect l="l" t="t" r="r" b="b"/>
                <a:pathLst>
                  <a:path w="866775" h="1581150" extrusionOk="0">
                    <a:moveTo>
                      <a:pt x="862489" y="1107281"/>
                    </a:moveTo>
                    <a:lnTo>
                      <a:pt x="7144" y="1574959"/>
                    </a:lnTo>
                    <a:lnTo>
                      <a:pt x="7144" y="473869"/>
                    </a:lnTo>
                    <a:lnTo>
                      <a:pt x="862489" y="7144"/>
                    </a:lnTo>
                    <a:close/>
                  </a:path>
                </a:pathLst>
              </a:custGeom>
              <a:noFill/>
              <a:ln w="17450" cap="flat" cmpd="sng">
                <a:solidFill>
                  <a:srgbClr val="BDBDBD"/>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765">
                  <a:solidFill>
                    <a:schemeClr val="dk1"/>
                  </a:solidFill>
                  <a:latin typeface="Quattrocento Sans"/>
                  <a:ea typeface="Quattrocento Sans"/>
                  <a:cs typeface="Quattrocento Sans"/>
                  <a:sym typeface="Quattrocento Sans"/>
                </a:endParaRPr>
              </a:p>
            </p:txBody>
          </p:sp>
          <p:sp>
            <p:nvSpPr>
              <p:cNvPr id="279" name="Google Shape;279;p46"/>
              <p:cNvSpPr/>
              <p:nvPr/>
            </p:nvSpPr>
            <p:spPr>
              <a:xfrm>
                <a:off x="9241444" y="2803166"/>
                <a:ext cx="743840" cy="1356898"/>
              </a:xfrm>
              <a:custGeom>
                <a:avLst/>
                <a:gdLst/>
                <a:ahLst/>
                <a:cxnLst/>
                <a:rect l="l" t="t" r="r" b="b"/>
                <a:pathLst>
                  <a:path w="866775" h="1581150" extrusionOk="0">
                    <a:moveTo>
                      <a:pt x="7144" y="1107281"/>
                    </a:moveTo>
                    <a:lnTo>
                      <a:pt x="861536" y="1574959"/>
                    </a:lnTo>
                    <a:lnTo>
                      <a:pt x="861536" y="473869"/>
                    </a:lnTo>
                    <a:lnTo>
                      <a:pt x="7144" y="7144"/>
                    </a:lnTo>
                    <a:close/>
                  </a:path>
                </a:pathLst>
              </a:custGeom>
              <a:noFill/>
              <a:ln w="17450" cap="flat" cmpd="sng">
                <a:solidFill>
                  <a:srgbClr val="BDBDBD"/>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765">
                  <a:solidFill>
                    <a:schemeClr val="dk1"/>
                  </a:solidFill>
                  <a:latin typeface="Quattrocento Sans"/>
                  <a:ea typeface="Quattrocento Sans"/>
                  <a:cs typeface="Quattrocento Sans"/>
                  <a:sym typeface="Quattrocento Sans"/>
                </a:endParaRPr>
              </a:p>
            </p:txBody>
          </p:sp>
          <p:sp>
            <p:nvSpPr>
              <p:cNvPr id="280" name="Google Shape;280;p46"/>
              <p:cNvSpPr/>
              <p:nvPr/>
            </p:nvSpPr>
            <p:spPr>
              <a:xfrm>
                <a:off x="8507413" y="3747272"/>
                <a:ext cx="1479509" cy="809234"/>
              </a:xfrm>
              <a:custGeom>
                <a:avLst/>
                <a:gdLst/>
                <a:ahLst/>
                <a:cxnLst/>
                <a:rect l="l" t="t" r="r" b="b"/>
                <a:pathLst>
                  <a:path w="1724025" h="942975" extrusionOk="0">
                    <a:moveTo>
                      <a:pt x="862489" y="7144"/>
                    </a:moveTo>
                    <a:lnTo>
                      <a:pt x="7144" y="474821"/>
                    </a:lnTo>
                    <a:lnTo>
                      <a:pt x="862489" y="941546"/>
                    </a:lnTo>
                    <a:lnTo>
                      <a:pt x="1716881" y="474821"/>
                    </a:lnTo>
                    <a:close/>
                  </a:path>
                </a:pathLst>
              </a:custGeom>
              <a:noFill/>
              <a:ln w="17450" cap="flat" cmpd="sng">
                <a:solidFill>
                  <a:srgbClr val="BDBDBD"/>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765">
                  <a:solidFill>
                    <a:schemeClr val="dk1"/>
                  </a:solidFill>
                  <a:latin typeface="Quattrocento Sans"/>
                  <a:ea typeface="Quattrocento Sans"/>
                  <a:cs typeface="Quattrocento Sans"/>
                  <a:sym typeface="Quattrocento Sans"/>
                </a:endParaRPr>
              </a:p>
            </p:txBody>
          </p:sp>
          <p:sp>
            <p:nvSpPr>
              <p:cNvPr id="281" name="Google Shape;281;p46"/>
              <p:cNvSpPr/>
              <p:nvPr/>
            </p:nvSpPr>
            <p:spPr>
              <a:xfrm>
                <a:off x="8507413" y="5493257"/>
                <a:ext cx="743840" cy="1356898"/>
              </a:xfrm>
              <a:custGeom>
                <a:avLst/>
                <a:gdLst/>
                <a:ahLst/>
                <a:cxnLst/>
                <a:rect l="l" t="t" r="r" b="b"/>
                <a:pathLst>
                  <a:path w="866775" h="1581150" extrusionOk="0">
                    <a:moveTo>
                      <a:pt x="862489" y="1108234"/>
                    </a:moveTo>
                    <a:lnTo>
                      <a:pt x="7144" y="1574959"/>
                    </a:lnTo>
                    <a:lnTo>
                      <a:pt x="7144" y="474821"/>
                    </a:lnTo>
                    <a:lnTo>
                      <a:pt x="862489" y="7144"/>
                    </a:lnTo>
                    <a:close/>
                  </a:path>
                </a:pathLst>
              </a:custGeom>
              <a:noFill/>
              <a:ln w="17450" cap="flat" cmpd="sng">
                <a:solidFill>
                  <a:srgbClr val="BDBDBD"/>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765">
                  <a:solidFill>
                    <a:schemeClr val="dk1"/>
                  </a:solidFill>
                  <a:latin typeface="Quattrocento Sans"/>
                  <a:ea typeface="Quattrocento Sans"/>
                  <a:cs typeface="Quattrocento Sans"/>
                  <a:sym typeface="Quattrocento Sans"/>
                </a:endParaRPr>
              </a:p>
            </p:txBody>
          </p:sp>
          <p:sp>
            <p:nvSpPr>
              <p:cNvPr id="282" name="Google Shape;282;p46"/>
              <p:cNvSpPr/>
              <p:nvPr/>
            </p:nvSpPr>
            <p:spPr>
              <a:xfrm>
                <a:off x="9241444" y="5493257"/>
                <a:ext cx="743840" cy="1356898"/>
              </a:xfrm>
              <a:custGeom>
                <a:avLst/>
                <a:gdLst/>
                <a:ahLst/>
                <a:cxnLst/>
                <a:rect l="l" t="t" r="r" b="b"/>
                <a:pathLst>
                  <a:path w="866775" h="1581150" extrusionOk="0">
                    <a:moveTo>
                      <a:pt x="7144" y="1108234"/>
                    </a:moveTo>
                    <a:lnTo>
                      <a:pt x="861536" y="1574959"/>
                    </a:lnTo>
                    <a:lnTo>
                      <a:pt x="861536" y="474821"/>
                    </a:lnTo>
                    <a:lnTo>
                      <a:pt x="7144" y="7144"/>
                    </a:lnTo>
                    <a:close/>
                  </a:path>
                </a:pathLst>
              </a:custGeom>
              <a:noFill/>
              <a:ln w="17450" cap="flat" cmpd="sng">
                <a:solidFill>
                  <a:srgbClr val="BDBDBD"/>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765">
                  <a:solidFill>
                    <a:schemeClr val="dk1"/>
                  </a:solidFill>
                  <a:latin typeface="Quattrocento Sans"/>
                  <a:ea typeface="Quattrocento Sans"/>
                  <a:cs typeface="Quattrocento Sans"/>
                  <a:sym typeface="Quattrocento Sans"/>
                </a:endParaRPr>
              </a:p>
            </p:txBody>
          </p:sp>
          <p:sp>
            <p:nvSpPr>
              <p:cNvPr id="283" name="Google Shape;283;p46"/>
              <p:cNvSpPr/>
              <p:nvPr/>
            </p:nvSpPr>
            <p:spPr>
              <a:xfrm>
                <a:off x="8513545" y="6444311"/>
                <a:ext cx="1467248" cy="400530"/>
              </a:xfrm>
              <a:custGeom>
                <a:avLst/>
                <a:gdLst/>
                <a:ahLst/>
                <a:cxnLst/>
                <a:rect l="l" t="t" r="r" b="b"/>
                <a:pathLst>
                  <a:path w="1709737" h="466725" extrusionOk="0">
                    <a:moveTo>
                      <a:pt x="1709737" y="466725"/>
                    </a:moveTo>
                    <a:lnTo>
                      <a:pt x="855345" y="0"/>
                    </a:lnTo>
                    <a:lnTo>
                      <a:pt x="0" y="466725"/>
                    </a:lnTo>
                  </a:path>
                </a:pathLst>
              </a:custGeom>
              <a:noFill/>
              <a:ln w="17450" cap="flat" cmpd="sng">
                <a:solidFill>
                  <a:srgbClr val="BDBDBD"/>
                </a:solidFill>
                <a:prstDash val="solid"/>
                <a:miter lim="800000"/>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1765">
                  <a:solidFill>
                    <a:schemeClr val="dk1"/>
                  </a:solidFill>
                  <a:latin typeface="Quattrocento Sans"/>
                  <a:ea typeface="Quattrocento Sans"/>
                  <a:cs typeface="Quattrocento Sans"/>
                  <a:sym typeface="Quattrocento Sans"/>
                </a:endParaRPr>
              </a:p>
            </p:txBody>
          </p:sp>
          <p:sp>
            <p:nvSpPr>
              <p:cNvPr id="284" name="Google Shape;284;p46"/>
              <p:cNvSpPr/>
              <p:nvPr/>
            </p:nvSpPr>
            <p:spPr>
              <a:xfrm>
                <a:off x="9241444" y="4148621"/>
                <a:ext cx="743840" cy="1356898"/>
              </a:xfrm>
              <a:custGeom>
                <a:avLst/>
                <a:gdLst/>
                <a:ahLst/>
                <a:cxnLst/>
                <a:rect l="l" t="t" r="r" b="b"/>
                <a:pathLst>
                  <a:path w="866775" h="1581150" extrusionOk="0">
                    <a:moveTo>
                      <a:pt x="861536" y="1107281"/>
                    </a:moveTo>
                    <a:lnTo>
                      <a:pt x="7144" y="1574006"/>
                    </a:lnTo>
                    <a:lnTo>
                      <a:pt x="7144" y="473869"/>
                    </a:lnTo>
                    <a:lnTo>
                      <a:pt x="861536" y="7144"/>
                    </a:lnTo>
                    <a:close/>
                  </a:path>
                </a:pathLst>
              </a:custGeom>
              <a:noFill/>
              <a:ln w="17450" cap="flat" cmpd="sng">
                <a:solidFill>
                  <a:srgbClr val="BDBDBD"/>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765">
                  <a:solidFill>
                    <a:schemeClr val="dk1"/>
                  </a:solidFill>
                  <a:latin typeface="Quattrocento Sans"/>
                  <a:ea typeface="Quattrocento Sans"/>
                  <a:cs typeface="Quattrocento Sans"/>
                  <a:sym typeface="Quattrocento Sans"/>
                </a:endParaRPr>
              </a:p>
            </p:txBody>
          </p:sp>
          <p:sp>
            <p:nvSpPr>
              <p:cNvPr id="285" name="Google Shape;285;p46"/>
              <p:cNvSpPr/>
              <p:nvPr/>
            </p:nvSpPr>
            <p:spPr>
              <a:xfrm>
                <a:off x="9974659" y="2803166"/>
                <a:ext cx="743840" cy="1356898"/>
              </a:xfrm>
              <a:custGeom>
                <a:avLst/>
                <a:gdLst/>
                <a:ahLst/>
                <a:cxnLst/>
                <a:rect l="l" t="t" r="r" b="b"/>
                <a:pathLst>
                  <a:path w="866775" h="1581150" extrusionOk="0">
                    <a:moveTo>
                      <a:pt x="862489" y="1107281"/>
                    </a:moveTo>
                    <a:lnTo>
                      <a:pt x="7144" y="1574959"/>
                    </a:lnTo>
                    <a:lnTo>
                      <a:pt x="7144" y="473869"/>
                    </a:lnTo>
                    <a:lnTo>
                      <a:pt x="862489" y="7144"/>
                    </a:lnTo>
                    <a:close/>
                  </a:path>
                </a:pathLst>
              </a:custGeom>
              <a:noFill/>
              <a:ln w="17450" cap="flat" cmpd="sng">
                <a:solidFill>
                  <a:srgbClr val="BDBDBD"/>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765">
                  <a:solidFill>
                    <a:schemeClr val="dk1"/>
                  </a:solidFill>
                  <a:latin typeface="Quattrocento Sans"/>
                  <a:ea typeface="Quattrocento Sans"/>
                  <a:cs typeface="Quattrocento Sans"/>
                  <a:sym typeface="Quattrocento Sans"/>
                </a:endParaRPr>
              </a:p>
            </p:txBody>
          </p:sp>
          <p:sp>
            <p:nvSpPr>
              <p:cNvPr id="286" name="Google Shape;286;p46"/>
              <p:cNvSpPr/>
              <p:nvPr/>
            </p:nvSpPr>
            <p:spPr>
              <a:xfrm>
                <a:off x="9247573" y="3753404"/>
                <a:ext cx="2200463" cy="2147333"/>
              </a:xfrm>
              <a:custGeom>
                <a:avLst/>
                <a:gdLst/>
                <a:ahLst/>
                <a:cxnLst/>
                <a:rect l="l" t="t" r="r" b="b"/>
                <a:pathLst>
                  <a:path w="2564131" h="2502221" extrusionOk="0">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50" cap="flat" cmpd="sng">
                <a:solidFill>
                  <a:srgbClr val="BDBDBD"/>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765">
                  <a:solidFill>
                    <a:schemeClr val="dk1"/>
                  </a:solidFill>
                  <a:latin typeface="Quattrocento Sans"/>
                  <a:ea typeface="Quattrocento Sans"/>
                  <a:cs typeface="Quattrocento Sans"/>
                  <a:sym typeface="Quattrocento Sans"/>
                </a:endParaRPr>
              </a:p>
            </p:txBody>
          </p:sp>
          <p:sp>
            <p:nvSpPr>
              <p:cNvPr id="287" name="Google Shape;287;p46"/>
              <p:cNvSpPr/>
              <p:nvPr/>
            </p:nvSpPr>
            <p:spPr>
              <a:xfrm>
                <a:off x="10708694" y="5092729"/>
                <a:ext cx="743840" cy="1356898"/>
              </a:xfrm>
              <a:custGeom>
                <a:avLst/>
                <a:gdLst/>
                <a:ahLst/>
                <a:cxnLst/>
                <a:rect l="l" t="t" r="r" b="b"/>
                <a:pathLst>
                  <a:path w="866775" h="1581150" extrusionOk="0">
                    <a:moveTo>
                      <a:pt x="861536" y="1107281"/>
                    </a:moveTo>
                    <a:lnTo>
                      <a:pt x="7144" y="1574959"/>
                    </a:lnTo>
                    <a:lnTo>
                      <a:pt x="7144" y="473869"/>
                    </a:lnTo>
                    <a:lnTo>
                      <a:pt x="861536" y="7144"/>
                    </a:lnTo>
                    <a:close/>
                  </a:path>
                </a:pathLst>
              </a:custGeom>
              <a:noFill/>
              <a:ln w="17450" cap="flat" cmpd="sng">
                <a:solidFill>
                  <a:srgbClr val="BDBDBD"/>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765">
                  <a:solidFill>
                    <a:schemeClr val="dk1"/>
                  </a:solidFill>
                  <a:latin typeface="Quattrocento Sans"/>
                  <a:ea typeface="Quattrocento Sans"/>
                  <a:cs typeface="Quattrocento Sans"/>
                  <a:sym typeface="Quattrocento Sans"/>
                </a:endParaRPr>
              </a:p>
            </p:txBody>
          </p:sp>
          <p:sp>
            <p:nvSpPr>
              <p:cNvPr id="288" name="Google Shape;288;p46"/>
              <p:cNvSpPr/>
              <p:nvPr/>
            </p:nvSpPr>
            <p:spPr>
              <a:xfrm>
                <a:off x="11441908" y="5092729"/>
                <a:ext cx="743840" cy="1356898"/>
              </a:xfrm>
              <a:custGeom>
                <a:avLst/>
                <a:gdLst/>
                <a:ahLst/>
                <a:cxnLst/>
                <a:rect l="l" t="t" r="r" b="b"/>
                <a:pathLst>
                  <a:path w="866775" h="1581150" extrusionOk="0">
                    <a:moveTo>
                      <a:pt x="7144" y="1107281"/>
                    </a:moveTo>
                    <a:lnTo>
                      <a:pt x="862489" y="1574959"/>
                    </a:lnTo>
                    <a:lnTo>
                      <a:pt x="862489" y="473869"/>
                    </a:lnTo>
                    <a:lnTo>
                      <a:pt x="7144" y="7144"/>
                    </a:lnTo>
                    <a:close/>
                  </a:path>
                </a:pathLst>
              </a:custGeom>
              <a:noFill/>
              <a:ln w="17450" cap="flat" cmpd="sng">
                <a:solidFill>
                  <a:srgbClr val="BDBDBD"/>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765">
                  <a:solidFill>
                    <a:schemeClr val="dk1"/>
                  </a:solidFill>
                  <a:latin typeface="Quattrocento Sans"/>
                  <a:ea typeface="Quattrocento Sans"/>
                  <a:cs typeface="Quattrocento Sans"/>
                  <a:sym typeface="Quattrocento Sans"/>
                </a:endParaRPr>
              </a:p>
            </p:txBody>
          </p:sp>
          <p:sp>
            <p:nvSpPr>
              <p:cNvPr id="289" name="Google Shape;289;p46"/>
              <p:cNvSpPr/>
              <p:nvPr/>
            </p:nvSpPr>
            <p:spPr>
              <a:xfrm>
                <a:off x="10708694" y="6036831"/>
                <a:ext cx="1479509" cy="809234"/>
              </a:xfrm>
              <a:custGeom>
                <a:avLst/>
                <a:gdLst/>
                <a:ahLst/>
                <a:cxnLst/>
                <a:rect l="l" t="t" r="r" b="b"/>
                <a:pathLst>
                  <a:path w="1724025" h="942975" extrusionOk="0">
                    <a:moveTo>
                      <a:pt x="861536" y="7144"/>
                    </a:moveTo>
                    <a:lnTo>
                      <a:pt x="7144" y="474821"/>
                    </a:lnTo>
                    <a:lnTo>
                      <a:pt x="861536" y="941546"/>
                    </a:lnTo>
                    <a:lnTo>
                      <a:pt x="1716881" y="474821"/>
                    </a:lnTo>
                    <a:close/>
                  </a:path>
                </a:pathLst>
              </a:custGeom>
              <a:noFill/>
              <a:ln w="17450" cap="flat" cmpd="sng">
                <a:solidFill>
                  <a:srgbClr val="BDBDBD"/>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765">
                  <a:solidFill>
                    <a:schemeClr val="dk1"/>
                  </a:solidFill>
                  <a:latin typeface="Quattrocento Sans"/>
                  <a:ea typeface="Quattrocento Sans"/>
                  <a:cs typeface="Quattrocento Sans"/>
                  <a:sym typeface="Quattrocento Sans"/>
                </a:endParaRPr>
              </a:p>
            </p:txBody>
          </p:sp>
          <p:sp>
            <p:nvSpPr>
              <p:cNvPr id="290" name="Google Shape;290;p46"/>
              <p:cNvSpPr/>
              <p:nvPr/>
            </p:nvSpPr>
            <p:spPr>
              <a:xfrm>
                <a:off x="10708694" y="1457714"/>
                <a:ext cx="743840" cy="1356898"/>
              </a:xfrm>
              <a:custGeom>
                <a:avLst/>
                <a:gdLst/>
                <a:ahLst/>
                <a:cxnLst/>
                <a:rect l="l" t="t" r="r" b="b"/>
                <a:pathLst>
                  <a:path w="866775" h="1581150" extrusionOk="0">
                    <a:moveTo>
                      <a:pt x="861536" y="1107281"/>
                    </a:moveTo>
                    <a:lnTo>
                      <a:pt x="7144" y="1574959"/>
                    </a:lnTo>
                    <a:lnTo>
                      <a:pt x="7144" y="474821"/>
                    </a:lnTo>
                    <a:lnTo>
                      <a:pt x="861536" y="7144"/>
                    </a:lnTo>
                    <a:close/>
                  </a:path>
                </a:pathLst>
              </a:custGeom>
              <a:noFill/>
              <a:ln w="17450" cap="flat" cmpd="sng">
                <a:solidFill>
                  <a:srgbClr val="BDBDBD"/>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765">
                  <a:solidFill>
                    <a:schemeClr val="dk1"/>
                  </a:solidFill>
                  <a:latin typeface="Quattrocento Sans"/>
                  <a:ea typeface="Quattrocento Sans"/>
                  <a:cs typeface="Quattrocento Sans"/>
                  <a:sym typeface="Quattrocento Sans"/>
                </a:endParaRPr>
              </a:p>
            </p:txBody>
          </p:sp>
          <p:sp>
            <p:nvSpPr>
              <p:cNvPr id="291" name="Google Shape;291;p46"/>
              <p:cNvSpPr/>
              <p:nvPr/>
            </p:nvSpPr>
            <p:spPr>
              <a:xfrm>
                <a:off x="11441908" y="1457714"/>
                <a:ext cx="743840" cy="1356898"/>
              </a:xfrm>
              <a:custGeom>
                <a:avLst/>
                <a:gdLst/>
                <a:ahLst/>
                <a:cxnLst/>
                <a:rect l="l" t="t" r="r" b="b"/>
                <a:pathLst>
                  <a:path w="866775" h="1581150" extrusionOk="0">
                    <a:moveTo>
                      <a:pt x="7144" y="1107281"/>
                    </a:moveTo>
                    <a:lnTo>
                      <a:pt x="862489" y="1574959"/>
                    </a:lnTo>
                    <a:lnTo>
                      <a:pt x="862489" y="474821"/>
                    </a:lnTo>
                    <a:lnTo>
                      <a:pt x="7144" y="7144"/>
                    </a:lnTo>
                    <a:close/>
                  </a:path>
                </a:pathLst>
              </a:custGeom>
              <a:noFill/>
              <a:ln w="17450" cap="flat" cmpd="sng">
                <a:solidFill>
                  <a:srgbClr val="BDBDBD"/>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765">
                  <a:solidFill>
                    <a:schemeClr val="dk1"/>
                  </a:solidFill>
                  <a:latin typeface="Quattrocento Sans"/>
                  <a:ea typeface="Quattrocento Sans"/>
                  <a:cs typeface="Quattrocento Sans"/>
                  <a:sym typeface="Quattrocento Sans"/>
                </a:endParaRPr>
              </a:p>
            </p:txBody>
          </p:sp>
          <p:sp>
            <p:nvSpPr>
              <p:cNvPr id="292" name="Google Shape;292;p46"/>
              <p:cNvSpPr/>
              <p:nvPr/>
            </p:nvSpPr>
            <p:spPr>
              <a:xfrm>
                <a:off x="10708694" y="2401820"/>
                <a:ext cx="1479509" cy="809235"/>
              </a:xfrm>
              <a:custGeom>
                <a:avLst/>
                <a:gdLst/>
                <a:ahLst/>
                <a:cxnLst/>
                <a:rect l="l" t="t" r="r" b="b"/>
                <a:pathLst>
                  <a:path w="1724025" h="942975" extrusionOk="0">
                    <a:moveTo>
                      <a:pt x="861536" y="7144"/>
                    </a:moveTo>
                    <a:lnTo>
                      <a:pt x="7144" y="474821"/>
                    </a:lnTo>
                    <a:lnTo>
                      <a:pt x="861536" y="941546"/>
                    </a:lnTo>
                    <a:lnTo>
                      <a:pt x="1716881" y="474821"/>
                    </a:lnTo>
                    <a:close/>
                  </a:path>
                </a:pathLst>
              </a:custGeom>
              <a:noFill/>
              <a:ln w="17450" cap="flat" cmpd="sng">
                <a:solidFill>
                  <a:srgbClr val="BDBDBD"/>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765">
                  <a:solidFill>
                    <a:schemeClr val="dk1"/>
                  </a:solidFill>
                  <a:latin typeface="Quattrocento Sans"/>
                  <a:ea typeface="Quattrocento Sans"/>
                  <a:cs typeface="Quattrocento Sans"/>
                  <a:sym typeface="Quattrocento Sans"/>
                </a:endParaRPr>
              </a:p>
            </p:txBody>
          </p:sp>
          <p:sp>
            <p:nvSpPr>
              <p:cNvPr id="293" name="Google Shape;293;p46"/>
              <p:cNvSpPr/>
              <p:nvPr/>
            </p:nvSpPr>
            <p:spPr>
              <a:xfrm>
                <a:off x="11451715" y="2809296"/>
                <a:ext cx="734033" cy="1745983"/>
              </a:xfrm>
              <a:custGeom>
                <a:avLst/>
                <a:gdLst/>
                <a:ahLst/>
                <a:cxnLst/>
                <a:rect l="l" t="t" r="r" b="b"/>
                <a:pathLst>
                  <a:path w="855346" h="2034540" extrusionOk="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50" cap="flat" cmpd="sng">
                <a:solidFill>
                  <a:srgbClr val="BDBDBD"/>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765">
                  <a:solidFill>
                    <a:schemeClr val="dk1"/>
                  </a:solidFill>
                  <a:latin typeface="Quattrocento Sans"/>
                  <a:ea typeface="Quattrocento Sans"/>
                  <a:cs typeface="Quattrocento Sans"/>
                  <a:sym typeface="Quattrocento Sans"/>
                </a:endParaRPr>
              </a:p>
            </p:txBody>
          </p:sp>
          <p:cxnSp>
            <p:nvCxnSpPr>
              <p:cNvPr id="294" name="Google Shape;294;p46"/>
              <p:cNvCxnSpPr/>
              <p:nvPr/>
            </p:nvCxnSpPr>
            <p:spPr>
              <a:xfrm>
                <a:off x="9981203" y="5098858"/>
                <a:ext cx="733213" cy="400531"/>
              </a:xfrm>
              <a:prstGeom prst="straightConnector1">
                <a:avLst/>
              </a:prstGeom>
              <a:noFill/>
              <a:ln w="17450" cap="flat" cmpd="sng">
                <a:solidFill>
                  <a:srgbClr val="BDBDBD"/>
                </a:solidFill>
                <a:prstDash val="solid"/>
                <a:miter lim="800000"/>
                <a:headEnd type="none" w="med" len="med"/>
                <a:tailEnd type="none" w="med" len="med"/>
              </a:ln>
            </p:spPr>
          </p:cxnSp>
        </p:grpSp>
        <p:grpSp>
          <p:nvGrpSpPr>
            <p:cNvPr id="295" name="Google Shape;295;p46"/>
            <p:cNvGrpSpPr/>
            <p:nvPr/>
          </p:nvGrpSpPr>
          <p:grpSpPr>
            <a:xfrm>
              <a:off x="7545167" y="-21839"/>
              <a:ext cx="1192433" cy="1098538"/>
              <a:chOff x="7545167" y="-9139"/>
              <a:chExt cx="1192433" cy="1098538"/>
            </a:xfrm>
          </p:grpSpPr>
          <p:sp>
            <p:nvSpPr>
              <p:cNvPr id="296" name="Google Shape;296;p46"/>
              <p:cNvSpPr/>
              <p:nvPr/>
            </p:nvSpPr>
            <p:spPr>
              <a:xfrm>
                <a:off x="7550108" y="-9139"/>
                <a:ext cx="591604" cy="774738"/>
              </a:xfrm>
              <a:custGeom>
                <a:avLst/>
                <a:gdLst/>
                <a:ahLst/>
                <a:cxnLst/>
                <a:rect l="l" t="t" r="r" b="b"/>
                <a:pathLst>
                  <a:path w="591604" h="774738" extrusionOk="0">
                    <a:moveTo>
                      <a:pt x="24121" y="0"/>
                    </a:moveTo>
                    <a:lnTo>
                      <a:pt x="591604" y="0"/>
                    </a:lnTo>
                    <a:lnTo>
                      <a:pt x="591604" y="451265"/>
                    </a:lnTo>
                    <a:lnTo>
                      <a:pt x="0" y="774738"/>
                    </a:lnTo>
                    <a:lnTo>
                      <a:pt x="0" y="13162"/>
                    </a:lnTo>
                    <a:close/>
                  </a:path>
                </a:pathLst>
              </a:custGeom>
              <a:noFill/>
              <a:ln w="17450" cap="flat" cmpd="sng">
                <a:solidFill>
                  <a:srgbClr val="BDBDBD"/>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765">
                  <a:solidFill>
                    <a:schemeClr val="dk1"/>
                  </a:solidFill>
                  <a:latin typeface="Quattrocento Sans"/>
                  <a:ea typeface="Quattrocento Sans"/>
                  <a:cs typeface="Quattrocento Sans"/>
                  <a:sym typeface="Quattrocento Sans"/>
                </a:endParaRPr>
              </a:p>
            </p:txBody>
          </p:sp>
          <p:sp>
            <p:nvSpPr>
              <p:cNvPr id="297" name="Google Shape;297;p46"/>
              <p:cNvSpPr/>
              <p:nvPr/>
            </p:nvSpPr>
            <p:spPr>
              <a:xfrm>
                <a:off x="8141712" y="-9139"/>
                <a:ext cx="590944" cy="774738"/>
              </a:xfrm>
              <a:custGeom>
                <a:avLst/>
                <a:gdLst/>
                <a:ahLst/>
                <a:cxnLst/>
                <a:rect l="l" t="t" r="r" b="b"/>
                <a:pathLst>
                  <a:path w="590944" h="774738" extrusionOk="0">
                    <a:moveTo>
                      <a:pt x="0" y="0"/>
                    </a:moveTo>
                    <a:lnTo>
                      <a:pt x="566850" y="0"/>
                    </a:lnTo>
                    <a:lnTo>
                      <a:pt x="590944" y="13162"/>
                    </a:lnTo>
                    <a:lnTo>
                      <a:pt x="590944" y="774738"/>
                    </a:lnTo>
                    <a:lnTo>
                      <a:pt x="0" y="451265"/>
                    </a:lnTo>
                    <a:close/>
                  </a:path>
                </a:pathLst>
              </a:custGeom>
              <a:noFill/>
              <a:ln w="17450" cap="flat" cmpd="sng">
                <a:solidFill>
                  <a:srgbClr val="BDBDBD"/>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765">
                  <a:solidFill>
                    <a:schemeClr val="dk1"/>
                  </a:solidFill>
                  <a:latin typeface="Quattrocento Sans"/>
                  <a:ea typeface="Quattrocento Sans"/>
                  <a:cs typeface="Quattrocento Sans"/>
                  <a:sym typeface="Quattrocento Sans"/>
                </a:endParaRPr>
              </a:p>
            </p:txBody>
          </p:sp>
          <p:sp>
            <p:nvSpPr>
              <p:cNvPr id="298" name="Google Shape;298;p46"/>
              <p:cNvSpPr/>
              <p:nvPr/>
            </p:nvSpPr>
            <p:spPr>
              <a:xfrm>
                <a:off x="7545167" y="437185"/>
                <a:ext cx="1192433" cy="652214"/>
              </a:xfrm>
              <a:custGeom>
                <a:avLst/>
                <a:gdLst/>
                <a:ahLst/>
                <a:cxnLst/>
                <a:rect l="l" t="t" r="r" b="b"/>
                <a:pathLst>
                  <a:path w="1724025" h="942975" extrusionOk="0">
                    <a:moveTo>
                      <a:pt x="862489" y="7144"/>
                    </a:moveTo>
                    <a:lnTo>
                      <a:pt x="7144" y="474821"/>
                    </a:lnTo>
                    <a:lnTo>
                      <a:pt x="862489" y="941546"/>
                    </a:lnTo>
                    <a:lnTo>
                      <a:pt x="1716881" y="474821"/>
                    </a:lnTo>
                    <a:close/>
                  </a:path>
                </a:pathLst>
              </a:custGeom>
              <a:noFill/>
              <a:ln w="17450" cap="flat" cmpd="sng">
                <a:solidFill>
                  <a:srgbClr val="BDBDBD"/>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765">
                  <a:solidFill>
                    <a:schemeClr val="dk1"/>
                  </a:solidFill>
                  <a:latin typeface="Quattrocento Sans"/>
                  <a:ea typeface="Quattrocento Sans"/>
                  <a:cs typeface="Quattrocento Sans"/>
                  <a:sym typeface="Quattrocento Sans"/>
                </a:endParaRPr>
              </a:p>
            </p:txBody>
          </p:sp>
        </p:grpSp>
        <p:grpSp>
          <p:nvGrpSpPr>
            <p:cNvPr id="299" name="Google Shape;299;p46"/>
            <p:cNvGrpSpPr/>
            <p:nvPr/>
          </p:nvGrpSpPr>
          <p:grpSpPr>
            <a:xfrm>
              <a:off x="6256117" y="5896894"/>
              <a:ext cx="1057910" cy="971314"/>
              <a:chOff x="6256117" y="5896894"/>
              <a:chExt cx="1057910" cy="971314"/>
            </a:xfrm>
          </p:grpSpPr>
          <p:sp>
            <p:nvSpPr>
              <p:cNvPr id="300" name="Google Shape;300;p46"/>
              <p:cNvSpPr/>
              <p:nvPr/>
            </p:nvSpPr>
            <p:spPr>
              <a:xfrm>
                <a:off x="6256117" y="5896894"/>
                <a:ext cx="532466" cy="971314"/>
              </a:xfrm>
              <a:custGeom>
                <a:avLst/>
                <a:gdLst/>
                <a:ahLst/>
                <a:cxnLst/>
                <a:rect l="l" t="t" r="r" b="b"/>
                <a:pathLst>
                  <a:path w="866775" h="1581150" extrusionOk="0">
                    <a:moveTo>
                      <a:pt x="862489" y="1107281"/>
                    </a:moveTo>
                    <a:lnTo>
                      <a:pt x="7144" y="1574959"/>
                    </a:lnTo>
                    <a:lnTo>
                      <a:pt x="7144" y="473869"/>
                    </a:lnTo>
                    <a:lnTo>
                      <a:pt x="862489" y="7144"/>
                    </a:lnTo>
                    <a:close/>
                  </a:path>
                </a:pathLst>
              </a:custGeom>
              <a:noFill/>
              <a:ln w="17450" cap="flat" cmpd="sng">
                <a:solidFill>
                  <a:srgbClr val="BDBDBD"/>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765">
                  <a:solidFill>
                    <a:schemeClr val="dk1"/>
                  </a:solidFill>
                  <a:latin typeface="Quattrocento Sans"/>
                  <a:ea typeface="Quattrocento Sans"/>
                  <a:cs typeface="Quattrocento Sans"/>
                  <a:sym typeface="Quattrocento Sans"/>
                </a:endParaRPr>
              </a:p>
            </p:txBody>
          </p:sp>
          <p:sp>
            <p:nvSpPr>
              <p:cNvPr id="301" name="Google Shape;301;p46"/>
              <p:cNvSpPr/>
              <p:nvPr/>
            </p:nvSpPr>
            <p:spPr>
              <a:xfrm>
                <a:off x="6781561" y="5896894"/>
                <a:ext cx="532466" cy="971314"/>
              </a:xfrm>
              <a:custGeom>
                <a:avLst/>
                <a:gdLst/>
                <a:ahLst/>
                <a:cxnLst/>
                <a:rect l="l" t="t" r="r" b="b"/>
                <a:pathLst>
                  <a:path w="866775" h="1581150" extrusionOk="0">
                    <a:moveTo>
                      <a:pt x="7144" y="1107281"/>
                    </a:moveTo>
                    <a:lnTo>
                      <a:pt x="861536" y="1574959"/>
                    </a:lnTo>
                    <a:lnTo>
                      <a:pt x="861536" y="473869"/>
                    </a:lnTo>
                    <a:lnTo>
                      <a:pt x="7144" y="7144"/>
                    </a:lnTo>
                    <a:close/>
                  </a:path>
                </a:pathLst>
              </a:custGeom>
              <a:noFill/>
              <a:ln w="17450" cap="flat" cmpd="sng">
                <a:solidFill>
                  <a:srgbClr val="BDBDBD"/>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765">
                  <a:solidFill>
                    <a:schemeClr val="dk1"/>
                  </a:solidFill>
                  <a:latin typeface="Quattrocento Sans"/>
                  <a:ea typeface="Quattrocento Sans"/>
                  <a:cs typeface="Quattrocento Sans"/>
                  <a:sym typeface="Quattrocento Sans"/>
                </a:endParaRPr>
              </a:p>
            </p:txBody>
          </p:sp>
          <p:sp>
            <p:nvSpPr>
              <p:cNvPr id="302" name="Google Shape;302;p46"/>
              <p:cNvSpPr/>
              <p:nvPr/>
            </p:nvSpPr>
            <p:spPr>
              <a:xfrm>
                <a:off x="6260506" y="6577107"/>
                <a:ext cx="1050305" cy="287297"/>
              </a:xfrm>
              <a:custGeom>
                <a:avLst/>
                <a:gdLst/>
                <a:ahLst/>
                <a:cxnLst/>
                <a:rect l="l" t="t" r="r" b="b"/>
                <a:pathLst>
                  <a:path w="1709736" h="467676" extrusionOk="0">
                    <a:moveTo>
                      <a:pt x="1709736" y="467676"/>
                    </a:moveTo>
                    <a:lnTo>
                      <a:pt x="855344" y="-1"/>
                    </a:lnTo>
                    <a:lnTo>
                      <a:pt x="-1" y="467676"/>
                    </a:lnTo>
                  </a:path>
                </a:pathLst>
              </a:custGeom>
              <a:noFill/>
              <a:ln w="17450" cap="flat" cmpd="sng">
                <a:solidFill>
                  <a:srgbClr val="BDBDBD"/>
                </a:solidFill>
                <a:prstDash val="solid"/>
                <a:miter lim="800000"/>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1765">
                  <a:solidFill>
                    <a:schemeClr val="dk1"/>
                  </a:solidFill>
                  <a:latin typeface="Quattrocento Sans"/>
                  <a:ea typeface="Quattrocento Sans"/>
                  <a:cs typeface="Quattrocento Sans"/>
                  <a:sym typeface="Quattrocento Sans"/>
                </a:endParaRPr>
              </a:p>
            </p:txBody>
          </p:sp>
        </p:grpSp>
      </p:grpSp>
      <p:sp>
        <p:nvSpPr>
          <p:cNvPr id="303" name="Google Shape;303;p46"/>
          <p:cNvSpPr>
            <a:spLocks noGrp="1"/>
          </p:cNvSpPr>
          <p:nvPr>
            <p:ph type="pic" idx="2"/>
          </p:nvPr>
        </p:nvSpPr>
        <p:spPr>
          <a:xfrm>
            <a:off x="5016500" y="292100"/>
            <a:ext cx="6881813" cy="6272213"/>
          </a:xfrm>
          <a:prstGeom prst="rect">
            <a:avLst/>
          </a:prstGeom>
          <a:blipFill rotWithShape="1">
            <a:blip r:embed="rId2">
              <a:alphaModFix/>
            </a:blip>
            <a:stretch>
              <a:fillRect/>
            </a:stretch>
          </a:blipFill>
          <a:ln>
            <a:noFill/>
          </a:ln>
          <a:effectLst>
            <a:outerShdw blurRad="508000" dist="63500" dir="2700000" sx="101000" sy="101000" algn="tl" rotWithShape="0">
              <a:srgbClr val="000000">
                <a:alpha val="32941"/>
              </a:srgbClr>
            </a:outerShdw>
          </a:effectLst>
        </p:spPr>
        <p:txBody>
          <a:bodyPr spcFirstLastPara="1" wrap="square" lIns="0" tIns="1188700" rIns="0" bIns="0" anchor="ctr" anchorCtr="0"/>
          <a:lstStyle>
            <a:lvl1pPr marR="0" lvl="0" algn="ctr" rtl="0">
              <a:lnSpc>
                <a:spcPct val="100000"/>
              </a:lnSpc>
              <a:spcBef>
                <a:spcPts val="280"/>
              </a:spcBef>
              <a:spcAft>
                <a:spcPts val="0"/>
              </a:spcAft>
              <a:buClr>
                <a:srgbClr val="FFFFFF"/>
              </a:buClr>
              <a:buSzPts val="1260"/>
              <a:buFont typeface="Noto Sans Symbols"/>
              <a:buNone/>
              <a:defRPr sz="1400" b="1" i="0" u="none" strike="noStrike" cap="none">
                <a:solidFill>
                  <a:srgbClr val="FFFFFF"/>
                </a:solidFill>
                <a:latin typeface="Quattrocento Sans"/>
                <a:ea typeface="Quattrocento Sans"/>
                <a:cs typeface="Quattrocento Sans"/>
                <a:sym typeface="Quattrocento Sans"/>
              </a:defRPr>
            </a:lvl1pPr>
            <a:lvl2pPr marR="0" lvl="1" algn="l" rtl="0">
              <a:lnSpc>
                <a:spcPct val="90000"/>
              </a:lnSpc>
              <a:spcBef>
                <a:spcPts val="0"/>
              </a:spcBef>
              <a:spcAft>
                <a:spcPts val="0"/>
              </a:spcAft>
              <a:buClr>
                <a:srgbClr val="000000"/>
              </a:buClr>
              <a:buSzPts val="1765"/>
              <a:buFont typeface="Noto Sans Symbols"/>
              <a:buNone/>
              <a:defRPr sz="1961" b="0" i="0" u="none" strike="noStrike" cap="none">
                <a:solidFill>
                  <a:srgbClr val="000000"/>
                </a:solidFill>
                <a:latin typeface="Quattrocento Sans"/>
                <a:ea typeface="Quattrocento Sans"/>
                <a:cs typeface="Quattrocento Sans"/>
                <a:sym typeface="Quattrocento Sans"/>
              </a:defRPr>
            </a:lvl2pPr>
            <a:lvl3pPr marR="0" lvl="2" algn="l" rtl="0">
              <a:lnSpc>
                <a:spcPct val="90000"/>
              </a:lnSpc>
              <a:spcBef>
                <a:spcPts val="0"/>
              </a:spcBef>
              <a:spcAft>
                <a:spcPts val="0"/>
              </a:spcAft>
              <a:buClr>
                <a:srgbClr val="000000"/>
              </a:buClr>
              <a:buSzPts val="1411"/>
              <a:buFont typeface="Noto Sans Symbols"/>
              <a:buNone/>
              <a:defRPr sz="1568" b="0" i="0" u="none" strike="noStrike" cap="none">
                <a:solidFill>
                  <a:srgbClr val="000000"/>
                </a:solidFill>
                <a:latin typeface="Quattrocento Sans"/>
                <a:ea typeface="Quattrocento Sans"/>
                <a:cs typeface="Quattrocento Sans"/>
                <a:sym typeface="Quattrocento Sans"/>
              </a:defRPr>
            </a:lvl3pPr>
            <a:lvl4pPr marR="0" lvl="3" algn="l" rtl="0">
              <a:lnSpc>
                <a:spcPct val="90000"/>
              </a:lnSpc>
              <a:spcBef>
                <a:spcPts val="0"/>
              </a:spcBef>
              <a:spcAft>
                <a:spcPts val="0"/>
              </a:spcAft>
              <a:buClr>
                <a:srgbClr val="000000"/>
              </a:buClr>
              <a:buSzPts val="1411"/>
              <a:buFont typeface="Noto Sans Symbols"/>
              <a:buNone/>
              <a:defRPr sz="1568" b="0" i="0" u="none" strike="noStrike" cap="none">
                <a:solidFill>
                  <a:srgbClr val="000000"/>
                </a:solidFill>
                <a:latin typeface="Quattrocento Sans"/>
                <a:ea typeface="Quattrocento Sans"/>
                <a:cs typeface="Quattrocento Sans"/>
                <a:sym typeface="Quattrocento Sans"/>
              </a:defRPr>
            </a:lvl4pPr>
            <a:lvl5pPr marR="0" lvl="4" algn="l" rtl="0">
              <a:lnSpc>
                <a:spcPct val="90000"/>
              </a:lnSpc>
              <a:spcBef>
                <a:spcPts val="0"/>
              </a:spcBef>
              <a:spcAft>
                <a:spcPts val="0"/>
              </a:spcAft>
              <a:buClr>
                <a:srgbClr val="000000"/>
              </a:buClr>
              <a:buSzPts val="1411"/>
              <a:buFont typeface="Noto Sans Symbols"/>
              <a:buNone/>
              <a:defRPr sz="1568" b="0" i="0" u="none" strike="noStrike" cap="none">
                <a:solidFill>
                  <a:srgbClr val="000000"/>
                </a:solidFill>
                <a:latin typeface="Quattrocento Sans"/>
                <a:ea typeface="Quattrocento Sans"/>
                <a:cs typeface="Quattrocento Sans"/>
                <a:sym typeface="Quattrocento Sans"/>
              </a:defRPr>
            </a:lvl5pPr>
            <a:lvl6pPr marR="0" lvl="5" algn="l" rtl="0">
              <a:spcBef>
                <a:spcPts val="392"/>
              </a:spcBef>
              <a:spcAft>
                <a:spcPts val="0"/>
              </a:spcAft>
              <a:buClr>
                <a:schemeClr val="dk1"/>
              </a:buClr>
              <a:buSzPts val="1961"/>
              <a:buFont typeface="Arial"/>
              <a:buChar char="•"/>
              <a:defRPr sz="1961" b="0" i="0" u="none" strike="noStrike" cap="none">
                <a:solidFill>
                  <a:schemeClr val="dk1"/>
                </a:solidFill>
                <a:latin typeface="Quattrocento Sans"/>
                <a:ea typeface="Quattrocento Sans"/>
                <a:cs typeface="Quattrocento Sans"/>
                <a:sym typeface="Quattrocento Sans"/>
              </a:defRPr>
            </a:lvl6pPr>
            <a:lvl7pPr marR="0" lvl="6" algn="l" rtl="0">
              <a:spcBef>
                <a:spcPts val="392"/>
              </a:spcBef>
              <a:spcAft>
                <a:spcPts val="0"/>
              </a:spcAft>
              <a:buClr>
                <a:schemeClr val="dk1"/>
              </a:buClr>
              <a:buSzPts val="1961"/>
              <a:buFont typeface="Arial"/>
              <a:buChar char="•"/>
              <a:defRPr sz="1961" b="0" i="0" u="none" strike="noStrike" cap="none">
                <a:solidFill>
                  <a:schemeClr val="dk1"/>
                </a:solidFill>
                <a:latin typeface="Quattrocento Sans"/>
                <a:ea typeface="Quattrocento Sans"/>
                <a:cs typeface="Quattrocento Sans"/>
                <a:sym typeface="Quattrocento Sans"/>
              </a:defRPr>
            </a:lvl7pPr>
            <a:lvl8pPr marR="0" lvl="7" algn="l" rtl="0">
              <a:spcBef>
                <a:spcPts val="392"/>
              </a:spcBef>
              <a:spcAft>
                <a:spcPts val="0"/>
              </a:spcAft>
              <a:buClr>
                <a:schemeClr val="dk1"/>
              </a:buClr>
              <a:buSzPts val="1961"/>
              <a:buFont typeface="Arial"/>
              <a:buChar char="•"/>
              <a:defRPr sz="1961" b="0" i="0" u="none" strike="noStrike" cap="none">
                <a:solidFill>
                  <a:schemeClr val="dk1"/>
                </a:solidFill>
                <a:latin typeface="Quattrocento Sans"/>
                <a:ea typeface="Quattrocento Sans"/>
                <a:cs typeface="Quattrocento Sans"/>
                <a:sym typeface="Quattrocento Sans"/>
              </a:defRPr>
            </a:lvl8pPr>
            <a:lvl9pPr marR="0" lvl="8" algn="l" rtl="0">
              <a:spcBef>
                <a:spcPts val="392"/>
              </a:spcBef>
              <a:spcAft>
                <a:spcPts val="0"/>
              </a:spcAft>
              <a:buClr>
                <a:schemeClr val="dk1"/>
              </a:buClr>
              <a:buSzPts val="1961"/>
              <a:buFont typeface="Arial"/>
              <a:buChar char="•"/>
              <a:defRPr sz="1961" b="0" i="0" u="none" strike="noStrike" cap="none">
                <a:solidFill>
                  <a:schemeClr val="dk1"/>
                </a:solidFill>
                <a:latin typeface="Quattrocento Sans"/>
                <a:ea typeface="Quattrocento Sans"/>
                <a:cs typeface="Quattrocento Sans"/>
                <a:sym typeface="Quattrocento Sans"/>
              </a:defRPr>
            </a:lvl9pPr>
          </a:lstStyle>
          <a:p>
            <a:endParaRPr/>
          </a:p>
        </p:txBody>
      </p:sp>
      <p:sp>
        <p:nvSpPr>
          <p:cNvPr id="304" name="Google Shape;304;p46"/>
          <p:cNvSpPr txBox="1">
            <a:spLocks noGrp="1"/>
          </p:cNvSpPr>
          <p:nvPr>
            <p:ph type="title"/>
          </p:nvPr>
        </p:nvSpPr>
        <p:spPr>
          <a:xfrm>
            <a:off x="584201" y="2579648"/>
            <a:ext cx="3768898" cy="553998"/>
          </a:xfrm>
          <a:prstGeom prst="rect">
            <a:avLst/>
          </a:prstGeom>
          <a:noFill/>
          <a:ln>
            <a:noFill/>
          </a:ln>
        </p:spPr>
        <p:txBody>
          <a:bodyPr spcFirstLastPara="1" wrap="square" lIns="0" tIns="164575" rIns="0" bIns="0" anchor="b" anchorCtr="0"/>
          <a:lstStyle>
            <a:lvl1pPr lvl="0" algn="l">
              <a:lnSpc>
                <a:spcPct val="100000"/>
              </a:lnSpc>
              <a:spcBef>
                <a:spcPts val="0"/>
              </a:spcBef>
              <a:spcAft>
                <a:spcPts val="0"/>
              </a:spcAft>
              <a:buClr>
                <a:schemeClr val="dk1"/>
              </a:buClr>
              <a:buSzPts val="3600"/>
              <a:buFont typeface="Quattrocento Sans"/>
              <a:buNone/>
              <a:defRPr sz="3600" b="1">
                <a:solidFill>
                  <a:schemeClr val="dk1"/>
                </a:solidFill>
                <a:latin typeface="Quattrocento Sans"/>
                <a:ea typeface="Quattrocento Sans"/>
                <a:cs typeface="Quattrocento Sans"/>
                <a:sym typeface="Quattrocento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05" name="Google Shape;305;p46"/>
          <p:cNvSpPr txBox="1">
            <a:spLocks noGrp="1"/>
          </p:cNvSpPr>
          <p:nvPr>
            <p:ph type="body" idx="1"/>
          </p:nvPr>
        </p:nvSpPr>
        <p:spPr>
          <a:xfrm>
            <a:off x="584201" y="3535541"/>
            <a:ext cx="3769300" cy="307777"/>
          </a:xfrm>
          <a:prstGeom prst="rect">
            <a:avLst/>
          </a:prstGeom>
          <a:noFill/>
          <a:ln>
            <a:noFill/>
          </a:ln>
        </p:spPr>
        <p:txBody>
          <a:bodyPr spcFirstLastPara="1" wrap="square" lIns="0" tIns="0" rIns="0" bIns="0" anchor="t" anchorCtr="0"/>
          <a:lstStyle>
            <a:lvl1pPr marL="457200" lvl="0" indent="-228600" algn="l">
              <a:lnSpc>
                <a:spcPct val="90000"/>
              </a:lnSpc>
              <a:spcBef>
                <a:spcPts val="0"/>
              </a:spcBef>
              <a:spcAft>
                <a:spcPts val="0"/>
              </a:spcAft>
              <a:buClr>
                <a:srgbClr val="000000"/>
              </a:buClr>
              <a:buSzPts val="1800"/>
              <a:buNone/>
              <a:defRPr sz="2000">
                <a:latin typeface="Quattrocento Sans"/>
                <a:ea typeface="Quattrocento Sans"/>
                <a:cs typeface="Quattrocento Sans"/>
                <a:sym typeface="Quattrocento Sans"/>
              </a:defRPr>
            </a:lvl1pPr>
            <a:lvl2pPr marL="914400" lvl="1" indent="-228600" algn="l">
              <a:lnSpc>
                <a:spcPct val="90000"/>
              </a:lnSpc>
              <a:spcBef>
                <a:spcPts val="0"/>
              </a:spcBef>
              <a:spcAft>
                <a:spcPts val="0"/>
              </a:spcAft>
              <a:buClr>
                <a:srgbClr val="000000"/>
              </a:buClr>
              <a:buSzPts val="1765"/>
              <a:buNone/>
              <a:defRPr/>
            </a:lvl2pPr>
            <a:lvl3pPr marL="1371600" lvl="2" indent="-228600" algn="l">
              <a:lnSpc>
                <a:spcPct val="90000"/>
              </a:lnSpc>
              <a:spcBef>
                <a:spcPts val="0"/>
              </a:spcBef>
              <a:spcAft>
                <a:spcPts val="0"/>
              </a:spcAft>
              <a:buClr>
                <a:srgbClr val="000000"/>
              </a:buClr>
              <a:buSzPts val="1411"/>
              <a:buNone/>
              <a:defRPr/>
            </a:lvl3pPr>
            <a:lvl4pPr marL="1828800" lvl="3" indent="-228600" algn="l">
              <a:lnSpc>
                <a:spcPct val="90000"/>
              </a:lnSpc>
              <a:spcBef>
                <a:spcPts val="0"/>
              </a:spcBef>
              <a:spcAft>
                <a:spcPts val="0"/>
              </a:spcAft>
              <a:buClr>
                <a:srgbClr val="000000"/>
              </a:buClr>
              <a:buSzPts val="1411"/>
              <a:buNone/>
              <a:defRPr/>
            </a:lvl4pPr>
            <a:lvl5pPr marL="2286000" lvl="4" indent="-228600" algn="l">
              <a:lnSpc>
                <a:spcPct val="90000"/>
              </a:lnSpc>
              <a:spcBef>
                <a:spcPts val="0"/>
              </a:spcBef>
              <a:spcAft>
                <a:spcPts val="0"/>
              </a:spcAft>
              <a:buClr>
                <a:srgbClr val="000000"/>
              </a:buClr>
              <a:buSzPts val="1411"/>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transition>
    <p:fade/>
  </p:transition>
  <p:extLst>
    <p:ext uri="{DCECCB84-F9BA-43D5-87BE-67443E8EF086}">
      <p15:sldGuideLst xmlns:p15="http://schemas.microsoft.com/office/powerpoint/2012/main">
        <p15:guide id="1" pos="3359">
          <p15:clr>
            <a:srgbClr val="FBAE40"/>
          </p15:clr>
        </p15:guide>
        <p15:guide id="2" orient="horz" pos="904">
          <p15:clr>
            <a:srgbClr val="5ACBF0"/>
          </p15:clr>
        </p15:guide>
        <p15:guide id="3" orient="horz" pos="1276">
          <p15:clr>
            <a:srgbClr val="5ACBF0"/>
          </p15:clr>
        </p15:guide>
        <p15:guide id="4" orient="horz" pos="2226">
          <p15:clr>
            <a:srgbClr val="5ACBF0"/>
          </p15:clr>
        </p15:guide>
        <p15:guide id="5" pos="2993">
          <p15:clr>
            <a:srgbClr val="C35EA4"/>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itle slide white">
  <p:cSld name="Title slide white">
    <p:bg>
      <p:bgPr>
        <a:solidFill>
          <a:schemeClr val="dk1"/>
        </a:solidFill>
        <a:effectLst/>
      </p:bgPr>
    </p:bg>
    <p:spTree>
      <p:nvGrpSpPr>
        <p:cNvPr id="1" name="Shape 306"/>
        <p:cNvGrpSpPr/>
        <p:nvPr/>
      </p:nvGrpSpPr>
      <p:grpSpPr>
        <a:xfrm>
          <a:off x="0" y="0"/>
          <a:ext cx="0" cy="0"/>
          <a:chOff x="0" y="0"/>
          <a:chExt cx="0" cy="0"/>
        </a:xfrm>
      </p:grpSpPr>
      <p:sp>
        <p:nvSpPr>
          <p:cNvPr id="307" name="Google Shape;307;p47"/>
          <p:cNvSpPr txBox="1">
            <a:spLocks noGrp="1"/>
          </p:cNvSpPr>
          <p:nvPr>
            <p:ph type="title"/>
          </p:nvPr>
        </p:nvSpPr>
        <p:spPr>
          <a:xfrm>
            <a:off x="429544" y="3029995"/>
            <a:ext cx="9401560" cy="1793104"/>
          </a:xfrm>
          <a:prstGeom prst="rect">
            <a:avLst/>
          </a:prstGeom>
          <a:noFill/>
          <a:ln>
            <a:noFill/>
          </a:ln>
        </p:spPr>
        <p:txBody>
          <a:bodyPr spcFirstLastPara="1" wrap="square" lIns="0" tIns="0" rIns="0" bIns="182875" anchor="b" anchorCtr="0"/>
          <a:lstStyle>
            <a:lvl1pPr lvl="0" algn="l">
              <a:lnSpc>
                <a:spcPct val="90000"/>
              </a:lnSpc>
              <a:spcBef>
                <a:spcPts val="0"/>
              </a:spcBef>
              <a:spcAft>
                <a:spcPts val="0"/>
              </a:spcAft>
              <a:buClr>
                <a:schemeClr val="lt1"/>
              </a:buClr>
              <a:buSzPts val="5294"/>
              <a:buFont typeface="Quattrocento Sans"/>
              <a:buNone/>
              <a:defRPr sz="5294" strike="noStrike">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08" name="Google Shape;308;p47"/>
          <p:cNvSpPr txBox="1">
            <a:spLocks noGrp="1"/>
          </p:cNvSpPr>
          <p:nvPr>
            <p:ph type="body" idx="1"/>
          </p:nvPr>
        </p:nvSpPr>
        <p:spPr>
          <a:xfrm>
            <a:off x="426426" y="4838790"/>
            <a:ext cx="9401560" cy="945435"/>
          </a:xfrm>
          <a:prstGeom prst="rect">
            <a:avLst/>
          </a:prstGeom>
          <a:noFill/>
          <a:ln>
            <a:noFill/>
          </a:ln>
        </p:spPr>
        <p:txBody>
          <a:bodyPr spcFirstLastPara="1" wrap="square" lIns="0" tIns="0" rIns="0" bIns="0" anchor="t" anchorCtr="0"/>
          <a:lstStyle>
            <a:lvl1pPr marL="457200" lvl="0" indent="-228600" algn="l">
              <a:lnSpc>
                <a:spcPct val="100000"/>
              </a:lnSpc>
              <a:spcBef>
                <a:spcPts val="0"/>
              </a:spcBef>
              <a:spcAft>
                <a:spcPts val="0"/>
              </a:spcAft>
              <a:buClr>
                <a:schemeClr val="lt1"/>
              </a:buClr>
              <a:buSzPts val="1411"/>
              <a:buNone/>
              <a:defRPr sz="1568">
                <a:solidFill>
                  <a:schemeClr val="lt1"/>
                </a:solidFill>
                <a:latin typeface="Quattrocento Sans"/>
                <a:ea typeface="Quattrocento Sans"/>
                <a:cs typeface="Quattrocento Sans"/>
                <a:sym typeface="Quattrocento Sans"/>
              </a:defRPr>
            </a:lvl1pPr>
            <a:lvl2pPr marL="914400" lvl="1" indent="-228600" algn="l">
              <a:lnSpc>
                <a:spcPct val="90000"/>
              </a:lnSpc>
              <a:spcBef>
                <a:spcPts val="0"/>
              </a:spcBef>
              <a:spcAft>
                <a:spcPts val="0"/>
              </a:spcAft>
              <a:buClr>
                <a:srgbClr val="000000"/>
              </a:buClr>
              <a:buSzPts val="1620"/>
              <a:buNone/>
              <a:defRPr/>
            </a:lvl2pPr>
            <a:lvl3pPr marL="1371600" lvl="2" indent="-228600" algn="l">
              <a:lnSpc>
                <a:spcPct val="90000"/>
              </a:lnSpc>
              <a:spcBef>
                <a:spcPts val="0"/>
              </a:spcBef>
              <a:spcAft>
                <a:spcPts val="0"/>
              </a:spcAft>
              <a:buClr>
                <a:srgbClr val="000000"/>
              </a:buClr>
              <a:buSzPts val="1620"/>
              <a:buNone/>
              <a:defRPr/>
            </a:lvl3pPr>
            <a:lvl4pPr marL="1828800" lvl="3" indent="-228600" algn="l">
              <a:lnSpc>
                <a:spcPct val="90000"/>
              </a:lnSpc>
              <a:spcBef>
                <a:spcPts val="0"/>
              </a:spcBef>
              <a:spcAft>
                <a:spcPts val="0"/>
              </a:spcAft>
              <a:buClr>
                <a:srgbClr val="000000"/>
              </a:buClr>
              <a:buSzPts val="1620"/>
              <a:buNone/>
              <a:defRPr/>
            </a:lvl4pPr>
            <a:lvl5pPr marL="2286000" lvl="4" indent="-228600" algn="l">
              <a:lnSpc>
                <a:spcPct val="90000"/>
              </a:lnSpc>
              <a:spcBef>
                <a:spcPts val="0"/>
              </a:spcBef>
              <a:spcAft>
                <a:spcPts val="0"/>
              </a:spcAft>
              <a:buClr>
                <a:srgbClr val="000000"/>
              </a:buClr>
              <a:buSzPts val="1620"/>
              <a:buNone/>
              <a:defRPr/>
            </a:lvl5pPr>
            <a:lvl6pPr marL="2743200" lvl="5" indent="-342900" algn="l">
              <a:spcBef>
                <a:spcPts val="360"/>
              </a:spcBef>
              <a:spcAft>
                <a:spcPts val="0"/>
              </a:spcAft>
              <a:buClr>
                <a:schemeClr val="lt1"/>
              </a:buClr>
              <a:buSzPts val="1800"/>
              <a:buChar char="•"/>
              <a:defRPr/>
            </a:lvl6pPr>
            <a:lvl7pPr marL="3200400" lvl="6" indent="-342900" algn="l">
              <a:spcBef>
                <a:spcPts val="360"/>
              </a:spcBef>
              <a:spcAft>
                <a:spcPts val="0"/>
              </a:spcAft>
              <a:buClr>
                <a:schemeClr val="lt1"/>
              </a:buClr>
              <a:buSzPts val="1800"/>
              <a:buChar char="•"/>
              <a:defRPr/>
            </a:lvl7pPr>
            <a:lvl8pPr marL="3657600" lvl="7" indent="-342900" algn="l">
              <a:spcBef>
                <a:spcPts val="360"/>
              </a:spcBef>
              <a:spcAft>
                <a:spcPts val="0"/>
              </a:spcAft>
              <a:buClr>
                <a:schemeClr val="lt1"/>
              </a:buClr>
              <a:buSzPts val="1800"/>
              <a:buChar char="•"/>
              <a:defRPr/>
            </a:lvl8pPr>
            <a:lvl9pPr marL="4114800" lvl="8" indent="-342900" algn="l">
              <a:spcBef>
                <a:spcPts val="360"/>
              </a:spcBef>
              <a:spcAft>
                <a:spcPts val="0"/>
              </a:spcAft>
              <a:buClr>
                <a:schemeClr val="lt1"/>
              </a:buClr>
              <a:buSzPts val="1800"/>
              <a:buChar char="•"/>
              <a:defRPr/>
            </a:lvl9pPr>
          </a:lstStyle>
          <a:p>
            <a:endParaRPr/>
          </a:p>
        </p:txBody>
      </p:sp>
      <p:pic>
        <p:nvPicPr>
          <p:cNvPr id="309" name="Google Shape;309;p47"/>
          <p:cNvPicPr preferRelativeResize="0"/>
          <p:nvPr/>
        </p:nvPicPr>
        <p:blipFill rotWithShape="1">
          <a:blip r:embed="rId2">
            <a:alphaModFix/>
          </a:blip>
          <a:srcRect/>
          <a:stretch/>
        </p:blipFill>
        <p:spPr>
          <a:xfrm>
            <a:off x="237310" y="241380"/>
            <a:ext cx="1279717" cy="57366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Title slide blue">
  <p:cSld name="Title slide blue">
    <p:bg>
      <p:bgPr>
        <a:solidFill>
          <a:schemeClr val="dk2"/>
        </a:solidFill>
        <a:effectLst/>
      </p:bgPr>
    </p:bg>
    <p:spTree>
      <p:nvGrpSpPr>
        <p:cNvPr id="1" name="Shape 310"/>
        <p:cNvGrpSpPr/>
        <p:nvPr/>
      </p:nvGrpSpPr>
      <p:grpSpPr>
        <a:xfrm>
          <a:off x="0" y="0"/>
          <a:ext cx="0" cy="0"/>
          <a:chOff x="0" y="0"/>
          <a:chExt cx="0" cy="0"/>
        </a:xfrm>
      </p:grpSpPr>
      <p:sp>
        <p:nvSpPr>
          <p:cNvPr id="311" name="Google Shape;311;p48"/>
          <p:cNvSpPr txBox="1">
            <a:spLocks noGrp="1"/>
          </p:cNvSpPr>
          <p:nvPr>
            <p:ph type="title"/>
          </p:nvPr>
        </p:nvSpPr>
        <p:spPr>
          <a:xfrm>
            <a:off x="429544" y="3029995"/>
            <a:ext cx="9401560" cy="1793104"/>
          </a:xfrm>
          <a:prstGeom prst="rect">
            <a:avLst/>
          </a:prstGeom>
          <a:noFill/>
          <a:ln>
            <a:noFill/>
          </a:ln>
        </p:spPr>
        <p:txBody>
          <a:bodyPr spcFirstLastPara="1" wrap="square" lIns="0" tIns="0" rIns="0" bIns="182875" anchor="b" anchorCtr="0"/>
          <a:lstStyle>
            <a:lvl1pPr lvl="0" algn="l">
              <a:lnSpc>
                <a:spcPct val="90000"/>
              </a:lnSpc>
              <a:spcBef>
                <a:spcPts val="0"/>
              </a:spcBef>
              <a:spcAft>
                <a:spcPts val="0"/>
              </a:spcAft>
              <a:buClr>
                <a:schemeClr val="lt1"/>
              </a:buClr>
              <a:buSzPts val="5294"/>
              <a:buFont typeface="Quattrocento Sans"/>
              <a:buNone/>
              <a:defRPr sz="5294" strike="noStrike">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12" name="Google Shape;312;p48"/>
          <p:cNvSpPr txBox="1">
            <a:spLocks noGrp="1"/>
          </p:cNvSpPr>
          <p:nvPr>
            <p:ph type="body" idx="1"/>
          </p:nvPr>
        </p:nvSpPr>
        <p:spPr>
          <a:xfrm>
            <a:off x="426426" y="4838790"/>
            <a:ext cx="9401560" cy="945435"/>
          </a:xfrm>
          <a:prstGeom prst="rect">
            <a:avLst/>
          </a:prstGeom>
          <a:noFill/>
          <a:ln>
            <a:noFill/>
          </a:ln>
        </p:spPr>
        <p:txBody>
          <a:bodyPr spcFirstLastPara="1" wrap="square" lIns="0" tIns="0" rIns="0" bIns="0" anchor="t" anchorCtr="0"/>
          <a:lstStyle>
            <a:lvl1pPr marL="457200" lvl="0" indent="-228600" algn="l">
              <a:lnSpc>
                <a:spcPct val="100000"/>
              </a:lnSpc>
              <a:spcBef>
                <a:spcPts val="0"/>
              </a:spcBef>
              <a:spcAft>
                <a:spcPts val="0"/>
              </a:spcAft>
              <a:buClr>
                <a:schemeClr val="lt1"/>
              </a:buClr>
              <a:buSzPts val="1411"/>
              <a:buNone/>
              <a:defRPr sz="1568">
                <a:solidFill>
                  <a:schemeClr val="lt1"/>
                </a:solidFill>
                <a:latin typeface="Quattrocento Sans"/>
                <a:ea typeface="Quattrocento Sans"/>
                <a:cs typeface="Quattrocento Sans"/>
                <a:sym typeface="Quattrocento Sans"/>
              </a:defRPr>
            </a:lvl1pPr>
            <a:lvl2pPr marL="914400" lvl="1" indent="-228600" algn="l">
              <a:lnSpc>
                <a:spcPct val="90000"/>
              </a:lnSpc>
              <a:spcBef>
                <a:spcPts val="0"/>
              </a:spcBef>
              <a:spcAft>
                <a:spcPts val="0"/>
              </a:spcAft>
              <a:buClr>
                <a:srgbClr val="000000"/>
              </a:buClr>
              <a:buSzPts val="1620"/>
              <a:buNone/>
              <a:defRPr/>
            </a:lvl2pPr>
            <a:lvl3pPr marL="1371600" lvl="2" indent="-228600" algn="l">
              <a:lnSpc>
                <a:spcPct val="90000"/>
              </a:lnSpc>
              <a:spcBef>
                <a:spcPts val="0"/>
              </a:spcBef>
              <a:spcAft>
                <a:spcPts val="0"/>
              </a:spcAft>
              <a:buClr>
                <a:srgbClr val="000000"/>
              </a:buClr>
              <a:buSzPts val="1620"/>
              <a:buNone/>
              <a:defRPr/>
            </a:lvl3pPr>
            <a:lvl4pPr marL="1828800" lvl="3" indent="-228600" algn="l">
              <a:lnSpc>
                <a:spcPct val="90000"/>
              </a:lnSpc>
              <a:spcBef>
                <a:spcPts val="0"/>
              </a:spcBef>
              <a:spcAft>
                <a:spcPts val="0"/>
              </a:spcAft>
              <a:buClr>
                <a:srgbClr val="000000"/>
              </a:buClr>
              <a:buSzPts val="1620"/>
              <a:buNone/>
              <a:defRPr/>
            </a:lvl4pPr>
            <a:lvl5pPr marL="2286000" lvl="4" indent="-228600" algn="l">
              <a:lnSpc>
                <a:spcPct val="90000"/>
              </a:lnSpc>
              <a:spcBef>
                <a:spcPts val="0"/>
              </a:spcBef>
              <a:spcAft>
                <a:spcPts val="0"/>
              </a:spcAft>
              <a:buClr>
                <a:srgbClr val="000000"/>
              </a:buClr>
              <a:buSzPts val="1620"/>
              <a:buNone/>
              <a:defRPr/>
            </a:lvl5pPr>
            <a:lvl6pPr marL="2743200" lvl="5" indent="-342900" algn="l">
              <a:spcBef>
                <a:spcPts val="360"/>
              </a:spcBef>
              <a:spcAft>
                <a:spcPts val="0"/>
              </a:spcAft>
              <a:buClr>
                <a:schemeClr val="lt1"/>
              </a:buClr>
              <a:buSzPts val="1800"/>
              <a:buChar char="•"/>
              <a:defRPr/>
            </a:lvl6pPr>
            <a:lvl7pPr marL="3200400" lvl="6" indent="-342900" algn="l">
              <a:spcBef>
                <a:spcPts val="360"/>
              </a:spcBef>
              <a:spcAft>
                <a:spcPts val="0"/>
              </a:spcAft>
              <a:buClr>
                <a:schemeClr val="lt1"/>
              </a:buClr>
              <a:buSzPts val="1800"/>
              <a:buChar char="•"/>
              <a:defRPr/>
            </a:lvl7pPr>
            <a:lvl8pPr marL="3657600" lvl="7" indent="-342900" algn="l">
              <a:spcBef>
                <a:spcPts val="360"/>
              </a:spcBef>
              <a:spcAft>
                <a:spcPts val="0"/>
              </a:spcAft>
              <a:buClr>
                <a:schemeClr val="lt1"/>
              </a:buClr>
              <a:buSzPts val="1800"/>
              <a:buChar char="•"/>
              <a:defRPr/>
            </a:lvl8pPr>
            <a:lvl9pPr marL="4114800" lvl="8" indent="-342900" algn="l">
              <a:spcBef>
                <a:spcPts val="360"/>
              </a:spcBef>
              <a:spcAft>
                <a:spcPts val="0"/>
              </a:spcAft>
              <a:buClr>
                <a:schemeClr val="lt1"/>
              </a:buClr>
              <a:buSzPts val="1800"/>
              <a:buChar char="•"/>
              <a:defRPr/>
            </a:lvl9pPr>
          </a:lstStyle>
          <a:p>
            <a:endParaRPr/>
          </a:p>
        </p:txBody>
      </p:sp>
      <p:pic>
        <p:nvPicPr>
          <p:cNvPr id="313" name="Google Shape;313;p48"/>
          <p:cNvPicPr preferRelativeResize="0"/>
          <p:nvPr/>
        </p:nvPicPr>
        <p:blipFill rotWithShape="1">
          <a:blip r:embed="rId2">
            <a:alphaModFix/>
          </a:blip>
          <a:srcRect/>
          <a:stretch/>
        </p:blipFill>
        <p:spPr>
          <a:xfrm>
            <a:off x="237310" y="241380"/>
            <a:ext cx="1279717" cy="57366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itle slide photo">
  <p:cSld name="Title slide photo">
    <p:spTree>
      <p:nvGrpSpPr>
        <p:cNvPr id="1" name="Shape 314"/>
        <p:cNvGrpSpPr/>
        <p:nvPr/>
      </p:nvGrpSpPr>
      <p:grpSpPr>
        <a:xfrm>
          <a:off x="0" y="0"/>
          <a:ext cx="0" cy="0"/>
          <a:chOff x="0" y="0"/>
          <a:chExt cx="0" cy="0"/>
        </a:xfrm>
      </p:grpSpPr>
      <p:pic>
        <p:nvPicPr>
          <p:cNvPr id="315" name="Google Shape;315;p49" descr="A person sitting in a chair using a computer&#10;&#10;Description generated with very high confidence"/>
          <p:cNvPicPr preferRelativeResize="0"/>
          <p:nvPr/>
        </p:nvPicPr>
        <p:blipFill rotWithShape="1">
          <a:blip r:embed="rId2">
            <a:alphaModFix/>
          </a:blip>
          <a:srcRect/>
          <a:stretch/>
        </p:blipFill>
        <p:spPr>
          <a:xfrm>
            <a:off x="-13509" y="0"/>
            <a:ext cx="12205508" cy="6858000"/>
          </a:xfrm>
          <a:prstGeom prst="rect">
            <a:avLst/>
          </a:prstGeom>
          <a:noFill/>
          <a:ln>
            <a:noFill/>
          </a:ln>
        </p:spPr>
      </p:pic>
      <p:sp>
        <p:nvSpPr>
          <p:cNvPr id="316" name="Google Shape;316;p49"/>
          <p:cNvSpPr txBox="1">
            <a:spLocks noGrp="1"/>
          </p:cNvSpPr>
          <p:nvPr>
            <p:ph type="title"/>
          </p:nvPr>
        </p:nvSpPr>
        <p:spPr>
          <a:xfrm>
            <a:off x="429544" y="3029995"/>
            <a:ext cx="9401560" cy="1793104"/>
          </a:xfrm>
          <a:prstGeom prst="rect">
            <a:avLst/>
          </a:prstGeom>
          <a:noFill/>
          <a:ln>
            <a:noFill/>
          </a:ln>
        </p:spPr>
        <p:txBody>
          <a:bodyPr spcFirstLastPara="1" wrap="square" lIns="0" tIns="0" rIns="0" bIns="182875" anchor="b" anchorCtr="0"/>
          <a:lstStyle>
            <a:lvl1pPr lvl="0" algn="l">
              <a:lnSpc>
                <a:spcPct val="90000"/>
              </a:lnSpc>
              <a:spcBef>
                <a:spcPts val="0"/>
              </a:spcBef>
              <a:spcAft>
                <a:spcPts val="0"/>
              </a:spcAft>
              <a:buClr>
                <a:schemeClr val="lt2"/>
              </a:buClr>
              <a:buSzPts val="5294"/>
              <a:buFont typeface="Quattrocento Sans"/>
              <a:buNone/>
              <a:defRPr sz="5294" strike="noStrike">
                <a:solidFill>
                  <a:schemeClr val="lt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17" name="Google Shape;317;p49"/>
          <p:cNvSpPr txBox="1">
            <a:spLocks noGrp="1"/>
          </p:cNvSpPr>
          <p:nvPr>
            <p:ph type="body" idx="1"/>
          </p:nvPr>
        </p:nvSpPr>
        <p:spPr>
          <a:xfrm>
            <a:off x="426426" y="4838790"/>
            <a:ext cx="9401560" cy="945435"/>
          </a:xfrm>
          <a:prstGeom prst="rect">
            <a:avLst/>
          </a:prstGeom>
          <a:noFill/>
          <a:ln>
            <a:noFill/>
          </a:ln>
        </p:spPr>
        <p:txBody>
          <a:bodyPr spcFirstLastPara="1" wrap="square" lIns="0" tIns="0" rIns="0" bIns="0" anchor="t" anchorCtr="0"/>
          <a:lstStyle>
            <a:lvl1pPr marL="457200" lvl="0" indent="-228600" algn="l">
              <a:lnSpc>
                <a:spcPct val="100000"/>
              </a:lnSpc>
              <a:spcBef>
                <a:spcPts val="0"/>
              </a:spcBef>
              <a:spcAft>
                <a:spcPts val="0"/>
              </a:spcAft>
              <a:buClr>
                <a:schemeClr val="lt2"/>
              </a:buClr>
              <a:buSzPts val="1411"/>
              <a:buNone/>
              <a:defRPr sz="1568">
                <a:solidFill>
                  <a:schemeClr val="lt2"/>
                </a:solidFill>
                <a:latin typeface="Quattrocento Sans"/>
                <a:ea typeface="Quattrocento Sans"/>
                <a:cs typeface="Quattrocento Sans"/>
                <a:sym typeface="Quattrocento Sans"/>
              </a:defRPr>
            </a:lvl1pPr>
            <a:lvl2pPr marL="914400" lvl="1" indent="-228600" algn="l">
              <a:lnSpc>
                <a:spcPct val="90000"/>
              </a:lnSpc>
              <a:spcBef>
                <a:spcPts val="0"/>
              </a:spcBef>
              <a:spcAft>
                <a:spcPts val="0"/>
              </a:spcAft>
              <a:buClr>
                <a:srgbClr val="000000"/>
              </a:buClr>
              <a:buSzPts val="1620"/>
              <a:buNone/>
              <a:defRPr/>
            </a:lvl2pPr>
            <a:lvl3pPr marL="1371600" lvl="2" indent="-228600" algn="l">
              <a:lnSpc>
                <a:spcPct val="90000"/>
              </a:lnSpc>
              <a:spcBef>
                <a:spcPts val="0"/>
              </a:spcBef>
              <a:spcAft>
                <a:spcPts val="0"/>
              </a:spcAft>
              <a:buClr>
                <a:srgbClr val="000000"/>
              </a:buClr>
              <a:buSzPts val="1620"/>
              <a:buNone/>
              <a:defRPr/>
            </a:lvl3pPr>
            <a:lvl4pPr marL="1828800" lvl="3" indent="-228600" algn="l">
              <a:lnSpc>
                <a:spcPct val="90000"/>
              </a:lnSpc>
              <a:spcBef>
                <a:spcPts val="0"/>
              </a:spcBef>
              <a:spcAft>
                <a:spcPts val="0"/>
              </a:spcAft>
              <a:buClr>
                <a:srgbClr val="000000"/>
              </a:buClr>
              <a:buSzPts val="1620"/>
              <a:buNone/>
              <a:defRPr/>
            </a:lvl4pPr>
            <a:lvl5pPr marL="2286000" lvl="4" indent="-228600" algn="l">
              <a:lnSpc>
                <a:spcPct val="90000"/>
              </a:lnSpc>
              <a:spcBef>
                <a:spcPts val="0"/>
              </a:spcBef>
              <a:spcAft>
                <a:spcPts val="0"/>
              </a:spcAft>
              <a:buClr>
                <a:srgbClr val="000000"/>
              </a:buClr>
              <a:buSzPts val="1620"/>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318" name="Google Shape;318;p49"/>
          <p:cNvPicPr preferRelativeResize="0"/>
          <p:nvPr/>
        </p:nvPicPr>
        <p:blipFill rotWithShape="1">
          <a:blip r:embed="rId3">
            <a:alphaModFix/>
          </a:blip>
          <a:srcRect/>
          <a:stretch/>
        </p:blipFill>
        <p:spPr>
          <a:xfrm>
            <a:off x="429544" y="437137"/>
            <a:ext cx="896425" cy="190218"/>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319"/>
        <p:cNvGrpSpPr/>
        <p:nvPr/>
      </p:nvGrpSpPr>
      <p:grpSpPr>
        <a:xfrm>
          <a:off x="0" y="0"/>
          <a:ext cx="0" cy="0"/>
          <a:chOff x="0" y="0"/>
          <a:chExt cx="0" cy="0"/>
        </a:xfrm>
      </p:grpSpPr>
      <p:sp>
        <p:nvSpPr>
          <p:cNvPr id="320" name="Google Shape;320;p50"/>
          <p:cNvSpPr txBox="1">
            <a:spLocks noGrp="1"/>
          </p:cNvSpPr>
          <p:nvPr>
            <p:ph type="title"/>
          </p:nvPr>
        </p:nvSpPr>
        <p:spPr>
          <a:xfrm>
            <a:off x="426425" y="1202871"/>
            <a:ext cx="3632388" cy="1172553"/>
          </a:xfrm>
          <a:prstGeom prst="rect">
            <a:avLst/>
          </a:prstGeom>
          <a:noFill/>
          <a:ln>
            <a:noFill/>
          </a:ln>
        </p:spPr>
        <p:txBody>
          <a:bodyPr spcFirstLastPara="1" wrap="square" lIns="0" tIns="0" rIns="0" bIns="0" anchor="t" anchorCtr="0"/>
          <a:lstStyle>
            <a:lvl1pPr lvl="0" algn="l">
              <a:lnSpc>
                <a:spcPct val="90000"/>
              </a:lnSpc>
              <a:spcBef>
                <a:spcPts val="0"/>
              </a:spcBef>
              <a:spcAft>
                <a:spcPts val="0"/>
              </a:spcAft>
              <a:buClr>
                <a:srgbClr val="000000"/>
              </a:buClr>
              <a:buSzPts val="1961"/>
              <a:buFont typeface="Quattrocento Sans"/>
              <a:buNone/>
              <a:defRPr sz="1961">
                <a:solidFill>
                  <a:srgbClr val="000000"/>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21" name="Google Shape;321;p50"/>
          <p:cNvSpPr txBox="1">
            <a:spLocks noGrp="1"/>
          </p:cNvSpPr>
          <p:nvPr>
            <p:ph type="body" idx="1"/>
          </p:nvPr>
        </p:nvSpPr>
        <p:spPr>
          <a:xfrm>
            <a:off x="6212722" y="1202872"/>
            <a:ext cx="3618382" cy="3289228"/>
          </a:xfrm>
          <a:prstGeom prst="rect">
            <a:avLst/>
          </a:prstGeom>
          <a:noFill/>
          <a:ln>
            <a:noFill/>
          </a:ln>
        </p:spPr>
        <p:txBody>
          <a:bodyPr spcFirstLastPara="1" wrap="square" lIns="0" tIns="0" rIns="0" bIns="0" anchor="t" anchorCtr="0"/>
          <a:lstStyle>
            <a:lvl1pPr marL="457200" marR="0" lvl="0" indent="-228600" algn="l">
              <a:lnSpc>
                <a:spcPct val="100000"/>
              </a:lnSpc>
              <a:spcBef>
                <a:spcPts val="0"/>
              </a:spcBef>
              <a:spcAft>
                <a:spcPts val="0"/>
              </a:spcAft>
              <a:buClr>
                <a:schemeClr val="dk1"/>
              </a:buClr>
              <a:buSzPts val="1765"/>
              <a:buFont typeface="Noto Sans Symbols"/>
              <a:buNone/>
              <a:defRPr sz="1961">
                <a:solidFill>
                  <a:schemeClr val="dk1"/>
                </a:solidFill>
                <a:latin typeface="Quattrocento Sans"/>
                <a:ea typeface="Quattrocento Sans"/>
                <a:cs typeface="Quattrocento Sans"/>
                <a:sym typeface="Quattrocento Sans"/>
              </a:defRPr>
            </a:lvl1pPr>
            <a:lvl2pPr marL="914400" lvl="1" indent="-228600" algn="l">
              <a:lnSpc>
                <a:spcPct val="90000"/>
              </a:lnSpc>
              <a:spcBef>
                <a:spcPts val="490"/>
              </a:spcBef>
              <a:spcAft>
                <a:spcPts val="0"/>
              </a:spcAft>
              <a:buClr>
                <a:srgbClr val="000000"/>
              </a:buClr>
              <a:buSzPts val="1589"/>
              <a:buNone/>
              <a:defRPr sz="1765"/>
            </a:lvl2pPr>
            <a:lvl3pPr marL="1371600" lvl="2" indent="-228600" algn="l">
              <a:lnSpc>
                <a:spcPct val="90000"/>
              </a:lnSpc>
              <a:spcBef>
                <a:spcPts val="0"/>
              </a:spcBef>
              <a:spcAft>
                <a:spcPts val="0"/>
              </a:spcAft>
              <a:buClr>
                <a:srgbClr val="000000"/>
              </a:buClr>
              <a:buSzPts val="1589"/>
              <a:buNone/>
              <a:defRPr sz="1765"/>
            </a:lvl3pPr>
            <a:lvl4pPr marL="1828800" lvl="3" indent="-228600" algn="l">
              <a:lnSpc>
                <a:spcPct val="90000"/>
              </a:lnSpc>
              <a:spcBef>
                <a:spcPts val="0"/>
              </a:spcBef>
              <a:spcAft>
                <a:spcPts val="0"/>
              </a:spcAft>
              <a:buClr>
                <a:srgbClr val="000000"/>
              </a:buClr>
              <a:buSzPts val="1589"/>
              <a:buNone/>
              <a:defRPr sz="1765"/>
            </a:lvl4pPr>
            <a:lvl5pPr marL="2286000" lvl="4" indent="-228600" algn="l">
              <a:lnSpc>
                <a:spcPct val="90000"/>
              </a:lnSpc>
              <a:spcBef>
                <a:spcPts val="0"/>
              </a:spcBef>
              <a:spcAft>
                <a:spcPts val="0"/>
              </a:spcAft>
              <a:buClr>
                <a:srgbClr val="000000"/>
              </a:buClr>
              <a:buSzPts val="1589"/>
              <a:buNone/>
              <a:defRPr sz="1765"/>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Title &amp; body slide">
  <p:cSld name="Title &amp; body slide">
    <p:spTree>
      <p:nvGrpSpPr>
        <p:cNvPr id="1" name="Shape 322"/>
        <p:cNvGrpSpPr/>
        <p:nvPr/>
      </p:nvGrpSpPr>
      <p:grpSpPr>
        <a:xfrm>
          <a:off x="0" y="0"/>
          <a:ext cx="0" cy="0"/>
          <a:chOff x="0" y="0"/>
          <a:chExt cx="0" cy="0"/>
        </a:xfrm>
      </p:grpSpPr>
      <p:sp>
        <p:nvSpPr>
          <p:cNvPr id="323" name="Google Shape;323;p51"/>
          <p:cNvSpPr txBox="1">
            <a:spLocks noGrp="1"/>
          </p:cNvSpPr>
          <p:nvPr>
            <p:ph type="body" idx="1"/>
          </p:nvPr>
        </p:nvSpPr>
        <p:spPr>
          <a:xfrm>
            <a:off x="437318" y="2139702"/>
            <a:ext cx="11339774" cy="1223171"/>
          </a:xfrm>
          <a:prstGeom prst="rect">
            <a:avLst/>
          </a:prstGeom>
          <a:noFill/>
          <a:ln>
            <a:noFill/>
          </a:ln>
        </p:spPr>
        <p:txBody>
          <a:bodyPr spcFirstLastPara="1" wrap="square" lIns="0" tIns="0" rIns="0" bIns="0" anchor="t" anchorCtr="0"/>
          <a:lstStyle>
            <a:lvl1pPr marL="457200" lvl="0" indent="-228600" algn="l">
              <a:lnSpc>
                <a:spcPct val="90000"/>
              </a:lnSpc>
              <a:spcBef>
                <a:spcPts val="0"/>
              </a:spcBef>
              <a:spcAft>
                <a:spcPts val="0"/>
              </a:spcAft>
              <a:buClr>
                <a:srgbClr val="000000"/>
              </a:buClr>
              <a:buSzPts val="2294"/>
              <a:buNone/>
              <a:defRPr sz="2549" b="0" i="0">
                <a:solidFill>
                  <a:srgbClr val="000000"/>
                </a:solidFill>
                <a:latin typeface="Quattrocento Sans"/>
                <a:ea typeface="Quattrocento Sans"/>
                <a:cs typeface="Quattrocento Sans"/>
                <a:sym typeface="Quattrocento Sans"/>
              </a:defRPr>
            </a:lvl1pPr>
            <a:lvl2pPr marL="914400" lvl="1" indent="-228600" algn="l">
              <a:lnSpc>
                <a:spcPct val="90000"/>
              </a:lnSpc>
              <a:spcBef>
                <a:spcPts val="1274"/>
              </a:spcBef>
              <a:spcAft>
                <a:spcPts val="0"/>
              </a:spcAft>
              <a:buClr>
                <a:srgbClr val="000000"/>
              </a:buClr>
              <a:buSzPts val="1765"/>
              <a:buNone/>
              <a:defRPr sz="1961">
                <a:solidFill>
                  <a:srgbClr val="000000"/>
                </a:solidFill>
              </a:defRPr>
            </a:lvl2pPr>
            <a:lvl3pPr marL="1371600" lvl="2" indent="-228600" algn="l">
              <a:lnSpc>
                <a:spcPct val="90000"/>
              </a:lnSpc>
              <a:spcBef>
                <a:spcPts val="1274"/>
              </a:spcBef>
              <a:spcAft>
                <a:spcPts val="0"/>
              </a:spcAft>
              <a:buClr>
                <a:srgbClr val="000000"/>
              </a:buClr>
              <a:buSzPts val="1765"/>
              <a:buNone/>
              <a:defRPr sz="1961">
                <a:solidFill>
                  <a:srgbClr val="000000"/>
                </a:solidFill>
              </a:defRPr>
            </a:lvl3pPr>
            <a:lvl4pPr marL="1828800" lvl="3" indent="-228600" algn="l">
              <a:lnSpc>
                <a:spcPct val="90000"/>
              </a:lnSpc>
              <a:spcBef>
                <a:spcPts val="1274"/>
              </a:spcBef>
              <a:spcAft>
                <a:spcPts val="0"/>
              </a:spcAft>
              <a:buClr>
                <a:srgbClr val="000000"/>
              </a:buClr>
              <a:buSzPts val="1765"/>
              <a:buNone/>
              <a:defRPr sz="1961"/>
            </a:lvl4pPr>
            <a:lvl5pPr marL="2286000" lvl="4" indent="-228600" algn="l">
              <a:lnSpc>
                <a:spcPct val="90000"/>
              </a:lnSpc>
              <a:spcBef>
                <a:spcPts val="1274"/>
              </a:spcBef>
              <a:spcAft>
                <a:spcPts val="0"/>
              </a:spcAft>
              <a:buClr>
                <a:srgbClr val="000000"/>
              </a:buClr>
              <a:buSzPts val="1411"/>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24" name="Google Shape;324;p51"/>
          <p:cNvSpPr txBox="1">
            <a:spLocks noGrp="1"/>
          </p:cNvSpPr>
          <p:nvPr>
            <p:ph type="title"/>
          </p:nvPr>
        </p:nvSpPr>
        <p:spPr>
          <a:xfrm>
            <a:off x="426424" y="302551"/>
            <a:ext cx="11336039" cy="739343"/>
          </a:xfrm>
          <a:prstGeom prst="rect">
            <a:avLst/>
          </a:prstGeom>
          <a:noFill/>
          <a:ln>
            <a:noFill/>
          </a:ln>
        </p:spPr>
        <p:txBody>
          <a:bodyPr spcFirstLastPara="1" wrap="square" lIns="0" tIns="164575" rIns="0" bIns="0" anchor="t" anchorCtr="0"/>
          <a:lstStyle>
            <a:lvl1pPr lvl="0" algn="l">
              <a:lnSpc>
                <a:spcPct val="90000"/>
              </a:lnSpc>
              <a:spcBef>
                <a:spcPts val="0"/>
              </a:spcBef>
              <a:spcAft>
                <a:spcPts val="0"/>
              </a:spcAft>
              <a:buClr>
                <a:srgbClr val="000000"/>
              </a:buClr>
              <a:buSzPts val="3725"/>
              <a:buFont typeface="Quattrocento Sans"/>
              <a:buNone/>
              <a:defRPr>
                <a:solidFill>
                  <a:srgbClr val="000000"/>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Photo layout 2">
  <p:cSld name="Photo layout 2">
    <p:spTree>
      <p:nvGrpSpPr>
        <p:cNvPr id="1" name="Shape 325"/>
        <p:cNvGrpSpPr/>
        <p:nvPr/>
      </p:nvGrpSpPr>
      <p:grpSpPr>
        <a:xfrm>
          <a:off x="0" y="0"/>
          <a:ext cx="0" cy="0"/>
          <a:chOff x="0" y="0"/>
          <a:chExt cx="0" cy="0"/>
        </a:xfrm>
      </p:grpSpPr>
      <p:sp>
        <p:nvSpPr>
          <p:cNvPr id="326" name="Google Shape;326;p52"/>
          <p:cNvSpPr>
            <a:spLocks noGrp="1"/>
          </p:cNvSpPr>
          <p:nvPr>
            <p:ph type="pic" idx="2"/>
          </p:nvPr>
        </p:nvSpPr>
        <p:spPr>
          <a:xfrm>
            <a:off x="426424" y="2135537"/>
            <a:ext cx="3632388" cy="2583813"/>
          </a:xfrm>
          <a:prstGeom prst="rect">
            <a:avLst/>
          </a:prstGeom>
          <a:blipFill rotWithShape="1">
            <a:blip r:embed="rId2">
              <a:alphaModFix/>
            </a:blip>
            <a:stretch>
              <a:fillRect/>
            </a:stretch>
          </a:blipFill>
          <a:ln>
            <a:noFill/>
          </a:ln>
        </p:spPr>
        <p:txBody>
          <a:bodyPr spcFirstLastPara="1" wrap="square" lIns="0" tIns="0" rIns="0" bIns="0" anchor="ctr" anchorCtr="0"/>
          <a:lstStyle>
            <a:lvl1pPr marR="0" lvl="0" algn="ctr" rtl="0">
              <a:lnSpc>
                <a:spcPct val="90000"/>
              </a:lnSpc>
              <a:spcBef>
                <a:spcPts val="0"/>
              </a:spcBef>
              <a:spcAft>
                <a:spcPts val="0"/>
              </a:spcAft>
              <a:buClr>
                <a:schemeClr val="lt2"/>
              </a:buClr>
              <a:buSzPts val="1765"/>
              <a:buFont typeface="Noto Sans Symbols"/>
              <a:buNone/>
              <a:defRPr sz="1961" b="0" i="0" u="none" strike="noStrike" cap="none">
                <a:solidFill>
                  <a:schemeClr val="lt2"/>
                </a:solidFill>
                <a:latin typeface="Quattrocento Sans"/>
                <a:ea typeface="Quattrocento Sans"/>
                <a:cs typeface="Quattrocento Sans"/>
                <a:sym typeface="Quattrocento Sans"/>
              </a:defRPr>
            </a:lvl1pPr>
            <a:lvl2pPr marR="0" lvl="1" algn="l" rtl="0">
              <a:lnSpc>
                <a:spcPct val="90000"/>
              </a:lnSpc>
              <a:spcBef>
                <a:spcPts val="0"/>
              </a:spcBef>
              <a:spcAft>
                <a:spcPts val="0"/>
              </a:spcAft>
              <a:buClr>
                <a:srgbClr val="000000"/>
              </a:buClr>
              <a:buSzPts val="1765"/>
              <a:buFont typeface="Noto Sans Symbols"/>
              <a:buNone/>
              <a:defRPr sz="1961" b="0" i="0" u="none" strike="noStrike" cap="none">
                <a:solidFill>
                  <a:srgbClr val="000000"/>
                </a:solidFill>
                <a:latin typeface="Quattrocento Sans"/>
                <a:ea typeface="Quattrocento Sans"/>
                <a:cs typeface="Quattrocento Sans"/>
                <a:sym typeface="Quattrocento Sans"/>
              </a:defRPr>
            </a:lvl2pPr>
            <a:lvl3pPr marR="0" lvl="2" algn="l" rtl="0">
              <a:lnSpc>
                <a:spcPct val="90000"/>
              </a:lnSpc>
              <a:spcBef>
                <a:spcPts val="0"/>
              </a:spcBef>
              <a:spcAft>
                <a:spcPts val="0"/>
              </a:spcAft>
              <a:buClr>
                <a:srgbClr val="000000"/>
              </a:buClr>
              <a:buSzPts val="1411"/>
              <a:buFont typeface="Noto Sans Symbols"/>
              <a:buNone/>
              <a:defRPr sz="1568" b="0" i="0" u="none" strike="noStrike" cap="none">
                <a:solidFill>
                  <a:srgbClr val="000000"/>
                </a:solidFill>
                <a:latin typeface="Quattrocento Sans"/>
                <a:ea typeface="Quattrocento Sans"/>
                <a:cs typeface="Quattrocento Sans"/>
                <a:sym typeface="Quattrocento Sans"/>
              </a:defRPr>
            </a:lvl3pPr>
            <a:lvl4pPr marR="0" lvl="3" algn="l" rtl="0">
              <a:lnSpc>
                <a:spcPct val="90000"/>
              </a:lnSpc>
              <a:spcBef>
                <a:spcPts val="0"/>
              </a:spcBef>
              <a:spcAft>
                <a:spcPts val="0"/>
              </a:spcAft>
              <a:buClr>
                <a:srgbClr val="000000"/>
              </a:buClr>
              <a:buSzPts val="1411"/>
              <a:buFont typeface="Noto Sans Symbols"/>
              <a:buNone/>
              <a:defRPr sz="1568" b="0" i="0" u="none" strike="noStrike" cap="none">
                <a:solidFill>
                  <a:srgbClr val="000000"/>
                </a:solidFill>
                <a:latin typeface="Quattrocento Sans"/>
                <a:ea typeface="Quattrocento Sans"/>
                <a:cs typeface="Quattrocento Sans"/>
                <a:sym typeface="Quattrocento Sans"/>
              </a:defRPr>
            </a:lvl4pPr>
            <a:lvl5pPr marR="0" lvl="4" algn="l" rtl="0">
              <a:lnSpc>
                <a:spcPct val="90000"/>
              </a:lnSpc>
              <a:spcBef>
                <a:spcPts val="0"/>
              </a:spcBef>
              <a:spcAft>
                <a:spcPts val="0"/>
              </a:spcAft>
              <a:buClr>
                <a:srgbClr val="000000"/>
              </a:buClr>
              <a:buSzPts val="1411"/>
              <a:buFont typeface="Noto Sans Symbols"/>
              <a:buNone/>
              <a:defRPr sz="1568" b="0" i="0" u="none" strike="noStrike" cap="none">
                <a:solidFill>
                  <a:srgbClr val="000000"/>
                </a:solidFill>
                <a:latin typeface="Quattrocento Sans"/>
                <a:ea typeface="Quattrocento Sans"/>
                <a:cs typeface="Quattrocento Sans"/>
                <a:sym typeface="Quattrocento Sans"/>
              </a:defRPr>
            </a:lvl5pPr>
            <a:lvl6pPr marR="0" lvl="5" algn="l" rtl="0">
              <a:spcBef>
                <a:spcPts val="392"/>
              </a:spcBef>
              <a:spcAft>
                <a:spcPts val="0"/>
              </a:spcAft>
              <a:buClr>
                <a:schemeClr val="dk1"/>
              </a:buClr>
              <a:buSzPts val="1961"/>
              <a:buFont typeface="Arial"/>
              <a:buChar char="•"/>
              <a:defRPr sz="1961" b="0" i="0" u="none" strike="noStrike" cap="none">
                <a:solidFill>
                  <a:schemeClr val="dk1"/>
                </a:solidFill>
                <a:latin typeface="Quattrocento Sans"/>
                <a:ea typeface="Quattrocento Sans"/>
                <a:cs typeface="Quattrocento Sans"/>
                <a:sym typeface="Quattrocento Sans"/>
              </a:defRPr>
            </a:lvl6pPr>
            <a:lvl7pPr marR="0" lvl="6" algn="l" rtl="0">
              <a:spcBef>
                <a:spcPts val="392"/>
              </a:spcBef>
              <a:spcAft>
                <a:spcPts val="0"/>
              </a:spcAft>
              <a:buClr>
                <a:schemeClr val="dk1"/>
              </a:buClr>
              <a:buSzPts val="1961"/>
              <a:buFont typeface="Arial"/>
              <a:buChar char="•"/>
              <a:defRPr sz="1961" b="0" i="0" u="none" strike="noStrike" cap="none">
                <a:solidFill>
                  <a:schemeClr val="dk1"/>
                </a:solidFill>
                <a:latin typeface="Quattrocento Sans"/>
                <a:ea typeface="Quattrocento Sans"/>
                <a:cs typeface="Quattrocento Sans"/>
                <a:sym typeface="Quattrocento Sans"/>
              </a:defRPr>
            </a:lvl7pPr>
            <a:lvl8pPr marR="0" lvl="7" algn="l" rtl="0">
              <a:spcBef>
                <a:spcPts val="392"/>
              </a:spcBef>
              <a:spcAft>
                <a:spcPts val="0"/>
              </a:spcAft>
              <a:buClr>
                <a:schemeClr val="dk1"/>
              </a:buClr>
              <a:buSzPts val="1961"/>
              <a:buFont typeface="Arial"/>
              <a:buChar char="•"/>
              <a:defRPr sz="1961" b="0" i="0" u="none" strike="noStrike" cap="none">
                <a:solidFill>
                  <a:schemeClr val="dk1"/>
                </a:solidFill>
                <a:latin typeface="Quattrocento Sans"/>
                <a:ea typeface="Quattrocento Sans"/>
                <a:cs typeface="Quattrocento Sans"/>
                <a:sym typeface="Quattrocento Sans"/>
              </a:defRPr>
            </a:lvl8pPr>
            <a:lvl9pPr marR="0" lvl="8" algn="l" rtl="0">
              <a:spcBef>
                <a:spcPts val="392"/>
              </a:spcBef>
              <a:spcAft>
                <a:spcPts val="0"/>
              </a:spcAft>
              <a:buClr>
                <a:schemeClr val="dk1"/>
              </a:buClr>
              <a:buSzPts val="1961"/>
              <a:buFont typeface="Arial"/>
              <a:buChar char="•"/>
              <a:defRPr sz="1961" b="0" i="0" u="none" strike="noStrike" cap="none">
                <a:solidFill>
                  <a:schemeClr val="dk1"/>
                </a:solidFill>
                <a:latin typeface="Quattrocento Sans"/>
                <a:ea typeface="Quattrocento Sans"/>
                <a:cs typeface="Quattrocento Sans"/>
                <a:sym typeface="Quattrocento Sans"/>
              </a:defRPr>
            </a:lvl9pPr>
          </a:lstStyle>
          <a:p>
            <a:endParaRPr/>
          </a:p>
        </p:txBody>
      </p:sp>
      <p:sp>
        <p:nvSpPr>
          <p:cNvPr id="327" name="Google Shape;327;p52"/>
          <p:cNvSpPr>
            <a:spLocks noGrp="1"/>
          </p:cNvSpPr>
          <p:nvPr>
            <p:ph type="pic" idx="3"/>
          </p:nvPr>
        </p:nvSpPr>
        <p:spPr>
          <a:xfrm>
            <a:off x="4281364" y="2135537"/>
            <a:ext cx="3623050" cy="2583813"/>
          </a:xfrm>
          <a:prstGeom prst="rect">
            <a:avLst/>
          </a:prstGeom>
          <a:blipFill rotWithShape="1">
            <a:blip r:embed="rId3">
              <a:alphaModFix/>
            </a:blip>
            <a:stretch>
              <a:fillRect/>
            </a:stretch>
          </a:blipFill>
          <a:ln>
            <a:noFill/>
          </a:ln>
        </p:spPr>
        <p:txBody>
          <a:bodyPr spcFirstLastPara="1" wrap="square" lIns="0" tIns="0" rIns="0" bIns="0" anchor="ctr" anchorCtr="0"/>
          <a:lstStyle>
            <a:lvl1pPr marR="0" lvl="0" algn="ctr" rtl="0">
              <a:lnSpc>
                <a:spcPct val="90000"/>
              </a:lnSpc>
              <a:spcBef>
                <a:spcPts val="0"/>
              </a:spcBef>
              <a:spcAft>
                <a:spcPts val="0"/>
              </a:spcAft>
              <a:buClr>
                <a:schemeClr val="lt2"/>
              </a:buClr>
              <a:buSzPts val="1765"/>
              <a:buFont typeface="Noto Sans Symbols"/>
              <a:buNone/>
              <a:defRPr sz="1961" b="0" i="0" u="none" strike="noStrike" cap="none">
                <a:solidFill>
                  <a:schemeClr val="lt2"/>
                </a:solidFill>
                <a:latin typeface="Quattrocento Sans"/>
                <a:ea typeface="Quattrocento Sans"/>
                <a:cs typeface="Quattrocento Sans"/>
                <a:sym typeface="Quattrocento Sans"/>
              </a:defRPr>
            </a:lvl1pPr>
            <a:lvl2pPr marR="0" lvl="1" algn="l" rtl="0">
              <a:lnSpc>
                <a:spcPct val="90000"/>
              </a:lnSpc>
              <a:spcBef>
                <a:spcPts val="0"/>
              </a:spcBef>
              <a:spcAft>
                <a:spcPts val="0"/>
              </a:spcAft>
              <a:buClr>
                <a:srgbClr val="000000"/>
              </a:buClr>
              <a:buSzPts val="1765"/>
              <a:buFont typeface="Noto Sans Symbols"/>
              <a:buNone/>
              <a:defRPr sz="1961" b="0" i="0" u="none" strike="noStrike" cap="none">
                <a:solidFill>
                  <a:srgbClr val="000000"/>
                </a:solidFill>
                <a:latin typeface="Quattrocento Sans"/>
                <a:ea typeface="Quattrocento Sans"/>
                <a:cs typeface="Quattrocento Sans"/>
                <a:sym typeface="Quattrocento Sans"/>
              </a:defRPr>
            </a:lvl2pPr>
            <a:lvl3pPr marR="0" lvl="2" algn="l" rtl="0">
              <a:lnSpc>
                <a:spcPct val="90000"/>
              </a:lnSpc>
              <a:spcBef>
                <a:spcPts val="0"/>
              </a:spcBef>
              <a:spcAft>
                <a:spcPts val="0"/>
              </a:spcAft>
              <a:buClr>
                <a:srgbClr val="000000"/>
              </a:buClr>
              <a:buSzPts val="1411"/>
              <a:buFont typeface="Noto Sans Symbols"/>
              <a:buNone/>
              <a:defRPr sz="1568" b="0" i="0" u="none" strike="noStrike" cap="none">
                <a:solidFill>
                  <a:srgbClr val="000000"/>
                </a:solidFill>
                <a:latin typeface="Quattrocento Sans"/>
                <a:ea typeface="Quattrocento Sans"/>
                <a:cs typeface="Quattrocento Sans"/>
                <a:sym typeface="Quattrocento Sans"/>
              </a:defRPr>
            </a:lvl3pPr>
            <a:lvl4pPr marR="0" lvl="3" algn="l" rtl="0">
              <a:lnSpc>
                <a:spcPct val="90000"/>
              </a:lnSpc>
              <a:spcBef>
                <a:spcPts val="0"/>
              </a:spcBef>
              <a:spcAft>
                <a:spcPts val="0"/>
              </a:spcAft>
              <a:buClr>
                <a:srgbClr val="000000"/>
              </a:buClr>
              <a:buSzPts val="1411"/>
              <a:buFont typeface="Noto Sans Symbols"/>
              <a:buNone/>
              <a:defRPr sz="1568" b="0" i="0" u="none" strike="noStrike" cap="none">
                <a:solidFill>
                  <a:srgbClr val="000000"/>
                </a:solidFill>
                <a:latin typeface="Quattrocento Sans"/>
                <a:ea typeface="Quattrocento Sans"/>
                <a:cs typeface="Quattrocento Sans"/>
                <a:sym typeface="Quattrocento Sans"/>
              </a:defRPr>
            </a:lvl4pPr>
            <a:lvl5pPr marR="0" lvl="4" algn="l" rtl="0">
              <a:lnSpc>
                <a:spcPct val="90000"/>
              </a:lnSpc>
              <a:spcBef>
                <a:spcPts val="0"/>
              </a:spcBef>
              <a:spcAft>
                <a:spcPts val="0"/>
              </a:spcAft>
              <a:buClr>
                <a:srgbClr val="000000"/>
              </a:buClr>
              <a:buSzPts val="1411"/>
              <a:buFont typeface="Noto Sans Symbols"/>
              <a:buNone/>
              <a:defRPr sz="1568" b="0" i="0" u="none" strike="noStrike" cap="none">
                <a:solidFill>
                  <a:srgbClr val="000000"/>
                </a:solidFill>
                <a:latin typeface="Quattrocento Sans"/>
                <a:ea typeface="Quattrocento Sans"/>
                <a:cs typeface="Quattrocento Sans"/>
                <a:sym typeface="Quattrocento Sans"/>
              </a:defRPr>
            </a:lvl5pPr>
            <a:lvl6pPr marR="0" lvl="5" algn="l" rtl="0">
              <a:spcBef>
                <a:spcPts val="392"/>
              </a:spcBef>
              <a:spcAft>
                <a:spcPts val="0"/>
              </a:spcAft>
              <a:buClr>
                <a:schemeClr val="dk1"/>
              </a:buClr>
              <a:buSzPts val="1961"/>
              <a:buFont typeface="Arial"/>
              <a:buChar char="•"/>
              <a:defRPr sz="1961" b="0" i="0" u="none" strike="noStrike" cap="none">
                <a:solidFill>
                  <a:schemeClr val="dk1"/>
                </a:solidFill>
                <a:latin typeface="Quattrocento Sans"/>
                <a:ea typeface="Quattrocento Sans"/>
                <a:cs typeface="Quattrocento Sans"/>
                <a:sym typeface="Quattrocento Sans"/>
              </a:defRPr>
            </a:lvl6pPr>
            <a:lvl7pPr marR="0" lvl="6" algn="l" rtl="0">
              <a:spcBef>
                <a:spcPts val="392"/>
              </a:spcBef>
              <a:spcAft>
                <a:spcPts val="0"/>
              </a:spcAft>
              <a:buClr>
                <a:schemeClr val="dk1"/>
              </a:buClr>
              <a:buSzPts val="1961"/>
              <a:buFont typeface="Arial"/>
              <a:buChar char="•"/>
              <a:defRPr sz="1961" b="0" i="0" u="none" strike="noStrike" cap="none">
                <a:solidFill>
                  <a:schemeClr val="dk1"/>
                </a:solidFill>
                <a:latin typeface="Quattrocento Sans"/>
                <a:ea typeface="Quattrocento Sans"/>
                <a:cs typeface="Quattrocento Sans"/>
                <a:sym typeface="Quattrocento Sans"/>
              </a:defRPr>
            </a:lvl7pPr>
            <a:lvl8pPr marR="0" lvl="7" algn="l" rtl="0">
              <a:spcBef>
                <a:spcPts val="392"/>
              </a:spcBef>
              <a:spcAft>
                <a:spcPts val="0"/>
              </a:spcAft>
              <a:buClr>
                <a:schemeClr val="dk1"/>
              </a:buClr>
              <a:buSzPts val="1961"/>
              <a:buFont typeface="Arial"/>
              <a:buChar char="•"/>
              <a:defRPr sz="1961" b="0" i="0" u="none" strike="noStrike" cap="none">
                <a:solidFill>
                  <a:schemeClr val="dk1"/>
                </a:solidFill>
                <a:latin typeface="Quattrocento Sans"/>
                <a:ea typeface="Quattrocento Sans"/>
                <a:cs typeface="Quattrocento Sans"/>
                <a:sym typeface="Quattrocento Sans"/>
              </a:defRPr>
            </a:lvl8pPr>
            <a:lvl9pPr marR="0" lvl="8" algn="l" rtl="0">
              <a:spcBef>
                <a:spcPts val="392"/>
              </a:spcBef>
              <a:spcAft>
                <a:spcPts val="0"/>
              </a:spcAft>
              <a:buClr>
                <a:schemeClr val="dk1"/>
              </a:buClr>
              <a:buSzPts val="1961"/>
              <a:buFont typeface="Arial"/>
              <a:buChar char="•"/>
              <a:defRPr sz="1961" b="0" i="0" u="none" strike="noStrike" cap="none">
                <a:solidFill>
                  <a:schemeClr val="dk1"/>
                </a:solidFill>
                <a:latin typeface="Quattrocento Sans"/>
                <a:ea typeface="Quattrocento Sans"/>
                <a:cs typeface="Quattrocento Sans"/>
                <a:sym typeface="Quattrocento Sans"/>
              </a:defRPr>
            </a:lvl9pPr>
          </a:lstStyle>
          <a:p>
            <a:endParaRPr/>
          </a:p>
        </p:txBody>
      </p:sp>
      <p:sp>
        <p:nvSpPr>
          <p:cNvPr id="328" name="Google Shape;328;p52"/>
          <p:cNvSpPr>
            <a:spLocks noGrp="1"/>
          </p:cNvSpPr>
          <p:nvPr>
            <p:ph type="pic" idx="4"/>
          </p:nvPr>
        </p:nvSpPr>
        <p:spPr>
          <a:xfrm>
            <a:off x="8126963" y="2135536"/>
            <a:ext cx="3634002" cy="2583814"/>
          </a:xfrm>
          <a:prstGeom prst="rect">
            <a:avLst/>
          </a:prstGeom>
          <a:blipFill rotWithShape="1">
            <a:blip r:embed="rId4">
              <a:alphaModFix/>
            </a:blip>
            <a:stretch>
              <a:fillRect/>
            </a:stretch>
          </a:blipFill>
          <a:ln>
            <a:noFill/>
          </a:ln>
        </p:spPr>
        <p:txBody>
          <a:bodyPr spcFirstLastPara="1" wrap="square" lIns="0" tIns="0" rIns="0" bIns="0" anchor="ctr" anchorCtr="0"/>
          <a:lstStyle>
            <a:lvl1pPr marR="0" lvl="0" algn="ctr" rtl="0">
              <a:lnSpc>
                <a:spcPct val="90000"/>
              </a:lnSpc>
              <a:spcBef>
                <a:spcPts val="0"/>
              </a:spcBef>
              <a:spcAft>
                <a:spcPts val="0"/>
              </a:spcAft>
              <a:buClr>
                <a:schemeClr val="lt2"/>
              </a:buClr>
              <a:buSzPts val="1765"/>
              <a:buFont typeface="Noto Sans Symbols"/>
              <a:buNone/>
              <a:defRPr sz="1961" b="0" i="0" u="none" strike="noStrike" cap="none">
                <a:solidFill>
                  <a:schemeClr val="lt2"/>
                </a:solidFill>
                <a:latin typeface="Quattrocento Sans"/>
                <a:ea typeface="Quattrocento Sans"/>
                <a:cs typeface="Quattrocento Sans"/>
                <a:sym typeface="Quattrocento Sans"/>
              </a:defRPr>
            </a:lvl1pPr>
            <a:lvl2pPr marR="0" lvl="1" algn="l" rtl="0">
              <a:lnSpc>
                <a:spcPct val="90000"/>
              </a:lnSpc>
              <a:spcBef>
                <a:spcPts val="0"/>
              </a:spcBef>
              <a:spcAft>
                <a:spcPts val="0"/>
              </a:spcAft>
              <a:buClr>
                <a:srgbClr val="000000"/>
              </a:buClr>
              <a:buSzPts val="1765"/>
              <a:buFont typeface="Noto Sans Symbols"/>
              <a:buNone/>
              <a:defRPr sz="1961" b="0" i="0" u="none" strike="noStrike" cap="none">
                <a:solidFill>
                  <a:srgbClr val="000000"/>
                </a:solidFill>
                <a:latin typeface="Quattrocento Sans"/>
                <a:ea typeface="Quattrocento Sans"/>
                <a:cs typeface="Quattrocento Sans"/>
                <a:sym typeface="Quattrocento Sans"/>
              </a:defRPr>
            </a:lvl2pPr>
            <a:lvl3pPr marR="0" lvl="2" algn="l" rtl="0">
              <a:lnSpc>
                <a:spcPct val="90000"/>
              </a:lnSpc>
              <a:spcBef>
                <a:spcPts val="0"/>
              </a:spcBef>
              <a:spcAft>
                <a:spcPts val="0"/>
              </a:spcAft>
              <a:buClr>
                <a:srgbClr val="000000"/>
              </a:buClr>
              <a:buSzPts val="1411"/>
              <a:buFont typeface="Noto Sans Symbols"/>
              <a:buNone/>
              <a:defRPr sz="1568" b="0" i="0" u="none" strike="noStrike" cap="none">
                <a:solidFill>
                  <a:srgbClr val="000000"/>
                </a:solidFill>
                <a:latin typeface="Quattrocento Sans"/>
                <a:ea typeface="Quattrocento Sans"/>
                <a:cs typeface="Quattrocento Sans"/>
                <a:sym typeface="Quattrocento Sans"/>
              </a:defRPr>
            </a:lvl3pPr>
            <a:lvl4pPr marR="0" lvl="3" algn="l" rtl="0">
              <a:lnSpc>
                <a:spcPct val="90000"/>
              </a:lnSpc>
              <a:spcBef>
                <a:spcPts val="0"/>
              </a:spcBef>
              <a:spcAft>
                <a:spcPts val="0"/>
              </a:spcAft>
              <a:buClr>
                <a:srgbClr val="000000"/>
              </a:buClr>
              <a:buSzPts val="1411"/>
              <a:buFont typeface="Noto Sans Symbols"/>
              <a:buNone/>
              <a:defRPr sz="1568" b="0" i="0" u="none" strike="noStrike" cap="none">
                <a:solidFill>
                  <a:srgbClr val="000000"/>
                </a:solidFill>
                <a:latin typeface="Quattrocento Sans"/>
                <a:ea typeface="Quattrocento Sans"/>
                <a:cs typeface="Quattrocento Sans"/>
                <a:sym typeface="Quattrocento Sans"/>
              </a:defRPr>
            </a:lvl4pPr>
            <a:lvl5pPr marR="0" lvl="4" algn="l" rtl="0">
              <a:lnSpc>
                <a:spcPct val="90000"/>
              </a:lnSpc>
              <a:spcBef>
                <a:spcPts val="0"/>
              </a:spcBef>
              <a:spcAft>
                <a:spcPts val="0"/>
              </a:spcAft>
              <a:buClr>
                <a:srgbClr val="000000"/>
              </a:buClr>
              <a:buSzPts val="1411"/>
              <a:buFont typeface="Noto Sans Symbols"/>
              <a:buNone/>
              <a:defRPr sz="1568" b="0" i="0" u="none" strike="noStrike" cap="none">
                <a:solidFill>
                  <a:srgbClr val="000000"/>
                </a:solidFill>
                <a:latin typeface="Quattrocento Sans"/>
                <a:ea typeface="Quattrocento Sans"/>
                <a:cs typeface="Quattrocento Sans"/>
                <a:sym typeface="Quattrocento Sans"/>
              </a:defRPr>
            </a:lvl5pPr>
            <a:lvl6pPr marR="0" lvl="5" algn="l" rtl="0">
              <a:spcBef>
                <a:spcPts val="392"/>
              </a:spcBef>
              <a:spcAft>
                <a:spcPts val="0"/>
              </a:spcAft>
              <a:buClr>
                <a:schemeClr val="dk1"/>
              </a:buClr>
              <a:buSzPts val="1961"/>
              <a:buFont typeface="Arial"/>
              <a:buChar char="•"/>
              <a:defRPr sz="1961" b="0" i="0" u="none" strike="noStrike" cap="none">
                <a:solidFill>
                  <a:schemeClr val="dk1"/>
                </a:solidFill>
                <a:latin typeface="Quattrocento Sans"/>
                <a:ea typeface="Quattrocento Sans"/>
                <a:cs typeface="Quattrocento Sans"/>
                <a:sym typeface="Quattrocento Sans"/>
              </a:defRPr>
            </a:lvl6pPr>
            <a:lvl7pPr marR="0" lvl="6" algn="l" rtl="0">
              <a:spcBef>
                <a:spcPts val="392"/>
              </a:spcBef>
              <a:spcAft>
                <a:spcPts val="0"/>
              </a:spcAft>
              <a:buClr>
                <a:schemeClr val="dk1"/>
              </a:buClr>
              <a:buSzPts val="1961"/>
              <a:buFont typeface="Arial"/>
              <a:buChar char="•"/>
              <a:defRPr sz="1961" b="0" i="0" u="none" strike="noStrike" cap="none">
                <a:solidFill>
                  <a:schemeClr val="dk1"/>
                </a:solidFill>
                <a:latin typeface="Quattrocento Sans"/>
                <a:ea typeface="Quattrocento Sans"/>
                <a:cs typeface="Quattrocento Sans"/>
                <a:sym typeface="Quattrocento Sans"/>
              </a:defRPr>
            </a:lvl7pPr>
            <a:lvl8pPr marR="0" lvl="7" algn="l" rtl="0">
              <a:spcBef>
                <a:spcPts val="392"/>
              </a:spcBef>
              <a:spcAft>
                <a:spcPts val="0"/>
              </a:spcAft>
              <a:buClr>
                <a:schemeClr val="dk1"/>
              </a:buClr>
              <a:buSzPts val="1961"/>
              <a:buFont typeface="Arial"/>
              <a:buChar char="•"/>
              <a:defRPr sz="1961" b="0" i="0" u="none" strike="noStrike" cap="none">
                <a:solidFill>
                  <a:schemeClr val="dk1"/>
                </a:solidFill>
                <a:latin typeface="Quattrocento Sans"/>
                <a:ea typeface="Quattrocento Sans"/>
                <a:cs typeface="Quattrocento Sans"/>
                <a:sym typeface="Quattrocento Sans"/>
              </a:defRPr>
            </a:lvl8pPr>
            <a:lvl9pPr marR="0" lvl="8" algn="l" rtl="0">
              <a:spcBef>
                <a:spcPts val="392"/>
              </a:spcBef>
              <a:spcAft>
                <a:spcPts val="0"/>
              </a:spcAft>
              <a:buClr>
                <a:schemeClr val="dk1"/>
              </a:buClr>
              <a:buSzPts val="1961"/>
              <a:buFont typeface="Arial"/>
              <a:buChar char="•"/>
              <a:defRPr sz="1961" b="0" i="0" u="none" strike="noStrike" cap="none">
                <a:solidFill>
                  <a:schemeClr val="dk1"/>
                </a:solidFill>
                <a:latin typeface="Quattrocento Sans"/>
                <a:ea typeface="Quattrocento Sans"/>
                <a:cs typeface="Quattrocento Sans"/>
                <a:sym typeface="Quattrocento Sans"/>
              </a:defRPr>
            </a:lvl9pPr>
          </a:lstStyle>
          <a:p>
            <a:endParaRPr/>
          </a:p>
        </p:txBody>
      </p:sp>
      <p:sp>
        <p:nvSpPr>
          <p:cNvPr id="329" name="Google Shape;329;p52"/>
          <p:cNvSpPr txBox="1">
            <a:spLocks noGrp="1"/>
          </p:cNvSpPr>
          <p:nvPr>
            <p:ph type="body" idx="1"/>
          </p:nvPr>
        </p:nvSpPr>
        <p:spPr>
          <a:xfrm>
            <a:off x="426424" y="4927922"/>
            <a:ext cx="3630521" cy="1307666"/>
          </a:xfrm>
          <a:prstGeom prst="rect">
            <a:avLst/>
          </a:prstGeom>
          <a:noFill/>
          <a:ln>
            <a:noFill/>
          </a:ln>
        </p:spPr>
        <p:txBody>
          <a:bodyPr spcFirstLastPara="1" wrap="square" lIns="0" tIns="0" rIns="0" bIns="0" anchor="t" anchorCtr="0"/>
          <a:lstStyle>
            <a:lvl1pPr marL="457200" lvl="0" indent="-228600" algn="l">
              <a:lnSpc>
                <a:spcPct val="100000"/>
              </a:lnSpc>
              <a:spcBef>
                <a:spcPts val="0"/>
              </a:spcBef>
              <a:spcAft>
                <a:spcPts val="0"/>
              </a:spcAft>
              <a:buClr>
                <a:schemeClr val="dk2"/>
              </a:buClr>
              <a:buSzPts val="1411"/>
              <a:buNone/>
              <a:defRPr sz="1568" b="1">
                <a:solidFill>
                  <a:schemeClr val="dk2"/>
                </a:solidFill>
                <a:latin typeface="Quattrocento Sans"/>
                <a:ea typeface="Quattrocento Sans"/>
                <a:cs typeface="Quattrocento Sans"/>
                <a:sym typeface="Quattrocento Sans"/>
              </a:defRPr>
            </a:lvl1pPr>
            <a:lvl2pPr marL="914400" marR="0" lvl="1" indent="-228600" algn="l">
              <a:lnSpc>
                <a:spcPct val="100000"/>
              </a:lnSpc>
              <a:spcBef>
                <a:spcPts val="784"/>
              </a:spcBef>
              <a:spcAft>
                <a:spcPts val="0"/>
              </a:spcAft>
              <a:buClr>
                <a:srgbClr val="000000"/>
              </a:buClr>
              <a:buSzPts val="1411"/>
              <a:buFont typeface="Arial"/>
              <a:buNone/>
              <a:defRPr sz="1568">
                <a:solidFill>
                  <a:srgbClr val="000000"/>
                </a:solidFill>
              </a:defRPr>
            </a:lvl2pPr>
            <a:lvl3pPr marL="1371600" lvl="2" indent="-228600" algn="l">
              <a:lnSpc>
                <a:spcPct val="90000"/>
              </a:lnSpc>
              <a:spcBef>
                <a:spcPts val="784"/>
              </a:spcBef>
              <a:spcAft>
                <a:spcPts val="0"/>
              </a:spcAft>
              <a:buClr>
                <a:srgbClr val="000000"/>
              </a:buClr>
              <a:buSzPts val="1411"/>
              <a:buNone/>
              <a:defRPr/>
            </a:lvl3pPr>
            <a:lvl4pPr marL="1828800" lvl="3" indent="-228600" algn="l">
              <a:lnSpc>
                <a:spcPct val="90000"/>
              </a:lnSpc>
              <a:spcBef>
                <a:spcPts val="0"/>
              </a:spcBef>
              <a:spcAft>
                <a:spcPts val="0"/>
              </a:spcAft>
              <a:buClr>
                <a:srgbClr val="000000"/>
              </a:buClr>
              <a:buSzPts val="1411"/>
              <a:buNone/>
              <a:defRPr/>
            </a:lvl4pPr>
            <a:lvl5pPr marL="2286000" lvl="4" indent="-228600" algn="l">
              <a:lnSpc>
                <a:spcPct val="90000"/>
              </a:lnSpc>
              <a:spcBef>
                <a:spcPts val="0"/>
              </a:spcBef>
              <a:spcAft>
                <a:spcPts val="0"/>
              </a:spcAft>
              <a:buClr>
                <a:srgbClr val="000000"/>
              </a:buClr>
              <a:buSzPts val="1411"/>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30" name="Google Shape;330;p52"/>
          <p:cNvSpPr txBox="1">
            <a:spLocks noGrp="1"/>
          </p:cNvSpPr>
          <p:nvPr>
            <p:ph type="body" idx="5"/>
          </p:nvPr>
        </p:nvSpPr>
        <p:spPr>
          <a:xfrm>
            <a:off x="4281361" y="4927922"/>
            <a:ext cx="3623050" cy="1307666"/>
          </a:xfrm>
          <a:prstGeom prst="rect">
            <a:avLst/>
          </a:prstGeom>
          <a:noFill/>
          <a:ln>
            <a:noFill/>
          </a:ln>
        </p:spPr>
        <p:txBody>
          <a:bodyPr spcFirstLastPara="1" wrap="square" lIns="0" tIns="0" rIns="0" bIns="0" anchor="t" anchorCtr="0"/>
          <a:lstStyle>
            <a:lvl1pPr marL="457200" lvl="0" indent="-228600" algn="l">
              <a:lnSpc>
                <a:spcPct val="100000"/>
              </a:lnSpc>
              <a:spcBef>
                <a:spcPts val="0"/>
              </a:spcBef>
              <a:spcAft>
                <a:spcPts val="0"/>
              </a:spcAft>
              <a:buClr>
                <a:schemeClr val="dk2"/>
              </a:buClr>
              <a:buSzPts val="1411"/>
              <a:buNone/>
              <a:defRPr sz="1568">
                <a:solidFill>
                  <a:schemeClr val="dk2"/>
                </a:solidFill>
                <a:latin typeface="Quattrocento Sans"/>
                <a:ea typeface="Quattrocento Sans"/>
                <a:cs typeface="Quattrocento Sans"/>
                <a:sym typeface="Quattrocento Sans"/>
              </a:defRPr>
            </a:lvl1pPr>
            <a:lvl2pPr marL="914400" marR="0" lvl="1" indent="-228600" algn="l">
              <a:lnSpc>
                <a:spcPct val="100000"/>
              </a:lnSpc>
              <a:spcBef>
                <a:spcPts val="784"/>
              </a:spcBef>
              <a:spcAft>
                <a:spcPts val="0"/>
              </a:spcAft>
              <a:buClr>
                <a:srgbClr val="000000"/>
              </a:buClr>
              <a:buSzPts val="1411"/>
              <a:buFont typeface="Arial"/>
              <a:buNone/>
              <a:defRPr sz="1568">
                <a:solidFill>
                  <a:srgbClr val="000000"/>
                </a:solidFill>
              </a:defRPr>
            </a:lvl2pPr>
            <a:lvl3pPr marL="1371600" lvl="2" indent="-228600" algn="l">
              <a:lnSpc>
                <a:spcPct val="90000"/>
              </a:lnSpc>
              <a:spcBef>
                <a:spcPts val="784"/>
              </a:spcBef>
              <a:spcAft>
                <a:spcPts val="0"/>
              </a:spcAft>
              <a:buClr>
                <a:srgbClr val="000000"/>
              </a:buClr>
              <a:buSzPts val="1411"/>
              <a:buNone/>
              <a:defRPr/>
            </a:lvl3pPr>
            <a:lvl4pPr marL="1828800" lvl="3" indent="-228600" algn="l">
              <a:lnSpc>
                <a:spcPct val="90000"/>
              </a:lnSpc>
              <a:spcBef>
                <a:spcPts val="0"/>
              </a:spcBef>
              <a:spcAft>
                <a:spcPts val="0"/>
              </a:spcAft>
              <a:buClr>
                <a:srgbClr val="000000"/>
              </a:buClr>
              <a:buSzPts val="1411"/>
              <a:buNone/>
              <a:defRPr/>
            </a:lvl4pPr>
            <a:lvl5pPr marL="2286000" lvl="4" indent="-228600" algn="l">
              <a:lnSpc>
                <a:spcPct val="90000"/>
              </a:lnSpc>
              <a:spcBef>
                <a:spcPts val="0"/>
              </a:spcBef>
              <a:spcAft>
                <a:spcPts val="0"/>
              </a:spcAft>
              <a:buClr>
                <a:srgbClr val="000000"/>
              </a:buClr>
              <a:buSzPts val="1411"/>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31" name="Google Shape;331;p52"/>
          <p:cNvSpPr txBox="1">
            <a:spLocks noGrp="1"/>
          </p:cNvSpPr>
          <p:nvPr>
            <p:ph type="body" idx="6"/>
          </p:nvPr>
        </p:nvSpPr>
        <p:spPr>
          <a:xfrm>
            <a:off x="8126963" y="4927922"/>
            <a:ext cx="3630521" cy="1307666"/>
          </a:xfrm>
          <a:prstGeom prst="rect">
            <a:avLst/>
          </a:prstGeom>
          <a:noFill/>
          <a:ln>
            <a:noFill/>
          </a:ln>
        </p:spPr>
        <p:txBody>
          <a:bodyPr spcFirstLastPara="1" wrap="square" lIns="0" tIns="0" rIns="0" bIns="0" anchor="t" anchorCtr="0"/>
          <a:lstStyle>
            <a:lvl1pPr marL="457200" lvl="0" indent="-228600" algn="l">
              <a:lnSpc>
                <a:spcPct val="100000"/>
              </a:lnSpc>
              <a:spcBef>
                <a:spcPts val="0"/>
              </a:spcBef>
              <a:spcAft>
                <a:spcPts val="0"/>
              </a:spcAft>
              <a:buClr>
                <a:schemeClr val="dk2"/>
              </a:buClr>
              <a:buSzPts val="1411"/>
              <a:buNone/>
              <a:defRPr sz="1568">
                <a:solidFill>
                  <a:schemeClr val="dk2"/>
                </a:solidFill>
                <a:latin typeface="Quattrocento Sans"/>
                <a:ea typeface="Quattrocento Sans"/>
                <a:cs typeface="Quattrocento Sans"/>
                <a:sym typeface="Quattrocento Sans"/>
              </a:defRPr>
            </a:lvl1pPr>
            <a:lvl2pPr marL="914400" marR="0" lvl="1" indent="-228600" algn="l">
              <a:lnSpc>
                <a:spcPct val="100000"/>
              </a:lnSpc>
              <a:spcBef>
                <a:spcPts val="784"/>
              </a:spcBef>
              <a:spcAft>
                <a:spcPts val="0"/>
              </a:spcAft>
              <a:buClr>
                <a:srgbClr val="000000"/>
              </a:buClr>
              <a:buSzPts val="1411"/>
              <a:buFont typeface="Arial"/>
              <a:buNone/>
              <a:defRPr sz="1568">
                <a:solidFill>
                  <a:srgbClr val="000000"/>
                </a:solidFill>
              </a:defRPr>
            </a:lvl2pPr>
            <a:lvl3pPr marL="1371600" lvl="2" indent="-228600" algn="l">
              <a:lnSpc>
                <a:spcPct val="90000"/>
              </a:lnSpc>
              <a:spcBef>
                <a:spcPts val="784"/>
              </a:spcBef>
              <a:spcAft>
                <a:spcPts val="0"/>
              </a:spcAft>
              <a:buClr>
                <a:srgbClr val="000000"/>
              </a:buClr>
              <a:buSzPts val="1411"/>
              <a:buNone/>
              <a:defRPr/>
            </a:lvl3pPr>
            <a:lvl4pPr marL="1828800" lvl="3" indent="-228600" algn="l">
              <a:lnSpc>
                <a:spcPct val="90000"/>
              </a:lnSpc>
              <a:spcBef>
                <a:spcPts val="0"/>
              </a:spcBef>
              <a:spcAft>
                <a:spcPts val="0"/>
              </a:spcAft>
              <a:buClr>
                <a:srgbClr val="000000"/>
              </a:buClr>
              <a:buSzPts val="1411"/>
              <a:buNone/>
              <a:defRPr/>
            </a:lvl4pPr>
            <a:lvl5pPr marL="2286000" lvl="4" indent="-228600" algn="l">
              <a:lnSpc>
                <a:spcPct val="90000"/>
              </a:lnSpc>
              <a:spcBef>
                <a:spcPts val="0"/>
              </a:spcBef>
              <a:spcAft>
                <a:spcPts val="0"/>
              </a:spcAft>
              <a:buClr>
                <a:srgbClr val="000000"/>
              </a:buClr>
              <a:buSzPts val="1411"/>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32" name="Google Shape;332;p52"/>
          <p:cNvSpPr txBox="1">
            <a:spLocks noGrp="1"/>
          </p:cNvSpPr>
          <p:nvPr>
            <p:ph type="title"/>
          </p:nvPr>
        </p:nvSpPr>
        <p:spPr>
          <a:xfrm>
            <a:off x="426424" y="440495"/>
            <a:ext cx="11336039" cy="739343"/>
          </a:xfrm>
          <a:prstGeom prst="rect">
            <a:avLst/>
          </a:prstGeom>
          <a:noFill/>
          <a:ln>
            <a:noFill/>
          </a:ln>
        </p:spPr>
        <p:txBody>
          <a:bodyPr spcFirstLastPara="1" wrap="square" lIns="0" tIns="164575" rIns="0" bIns="0" anchor="t" anchorCtr="0"/>
          <a:lstStyle>
            <a:lvl1pPr lvl="0" algn="l">
              <a:lnSpc>
                <a:spcPct val="90000"/>
              </a:lnSpc>
              <a:spcBef>
                <a:spcPts val="0"/>
              </a:spcBef>
              <a:spcAft>
                <a:spcPts val="0"/>
              </a:spcAft>
              <a:buClr>
                <a:srgbClr val="000000"/>
              </a:buClr>
              <a:buSzPts val="3725"/>
              <a:buFont typeface="Quattrocento Sans"/>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5"/>
        <p:cNvGrpSpPr/>
        <p:nvPr/>
      </p:nvGrpSpPr>
      <p:grpSpPr>
        <a:xfrm>
          <a:off x="0" y="0"/>
          <a:ext cx="0" cy="0"/>
          <a:chOff x="0" y="0"/>
          <a:chExt cx="0" cy="0"/>
        </a:xfrm>
      </p:grpSpPr>
      <p:sp>
        <p:nvSpPr>
          <p:cNvPr id="36" name="Google Shape;36;p6"/>
          <p:cNvSpPr txBox="1">
            <a:spLocks noGrp="1"/>
          </p:cNvSpPr>
          <p:nvPr>
            <p:ph type="title"/>
          </p:nvPr>
        </p:nvSpPr>
        <p:spPr>
          <a:xfrm>
            <a:off x="609600" y="274640"/>
            <a:ext cx="10972800" cy="1143000"/>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 name="Google Shape;37;p6"/>
          <p:cNvSpPr txBox="1">
            <a:spLocks noGrp="1"/>
          </p:cNvSpPr>
          <p:nvPr>
            <p:ph type="body" idx="1"/>
          </p:nvPr>
        </p:nvSpPr>
        <p:spPr>
          <a:xfrm>
            <a:off x="609600" y="1535113"/>
            <a:ext cx="5386917" cy="639763"/>
          </a:xfrm>
          <a:prstGeom prst="rect">
            <a:avLst/>
          </a:prstGeom>
          <a:noFill/>
          <a:ln>
            <a:noFill/>
          </a:ln>
        </p:spPr>
        <p:txBody>
          <a:bodyPr spcFirstLastPara="1" wrap="square" lIns="91425" tIns="45700" rIns="91425" bIns="45700" anchor="b" anchorCtr="0"/>
          <a:lstStyle>
            <a:lvl1pPr marL="457200" lvl="0" indent="-228600" algn="l">
              <a:spcBef>
                <a:spcPts val="640"/>
              </a:spcBef>
              <a:spcAft>
                <a:spcPts val="0"/>
              </a:spcAft>
              <a:buSzPts val="3200"/>
              <a:buNone/>
              <a:defRPr sz="3200" b="1"/>
            </a:lvl1pPr>
            <a:lvl2pPr marL="914400" lvl="1" indent="-228600" algn="l">
              <a:spcBef>
                <a:spcPts val="533"/>
              </a:spcBef>
              <a:spcAft>
                <a:spcPts val="0"/>
              </a:spcAft>
              <a:buSzPts val="2667"/>
              <a:buNone/>
              <a:defRPr sz="2667" b="1"/>
            </a:lvl2pPr>
            <a:lvl3pPr marL="1371600" lvl="2" indent="-228600" algn="l">
              <a:spcBef>
                <a:spcPts val="480"/>
              </a:spcBef>
              <a:spcAft>
                <a:spcPts val="0"/>
              </a:spcAft>
              <a:buSzPts val="2400"/>
              <a:buNone/>
              <a:defRPr sz="2400" b="1"/>
            </a:lvl3pPr>
            <a:lvl4pPr marL="1828800" lvl="3" indent="-228600" algn="l">
              <a:spcBef>
                <a:spcPts val="427"/>
              </a:spcBef>
              <a:spcAft>
                <a:spcPts val="0"/>
              </a:spcAft>
              <a:buSzPts val="2133"/>
              <a:buNone/>
              <a:defRPr sz="2133" b="1"/>
            </a:lvl4pPr>
            <a:lvl5pPr marL="2286000" lvl="4" indent="-228600" algn="l">
              <a:spcBef>
                <a:spcPts val="427"/>
              </a:spcBef>
              <a:spcAft>
                <a:spcPts val="0"/>
              </a:spcAft>
              <a:buSzPts val="2133"/>
              <a:buNone/>
              <a:defRPr sz="2133" b="1"/>
            </a:lvl5pPr>
            <a:lvl6pPr marL="2743200" lvl="5" indent="-228600" algn="l">
              <a:spcBef>
                <a:spcPts val="427"/>
              </a:spcBef>
              <a:spcAft>
                <a:spcPts val="0"/>
              </a:spcAft>
              <a:buClr>
                <a:schemeClr val="dk1"/>
              </a:buClr>
              <a:buSzPts val="2133"/>
              <a:buNone/>
              <a:defRPr sz="2133" b="1"/>
            </a:lvl6pPr>
            <a:lvl7pPr marL="3200400" lvl="6" indent="-228600" algn="l">
              <a:spcBef>
                <a:spcPts val="427"/>
              </a:spcBef>
              <a:spcAft>
                <a:spcPts val="0"/>
              </a:spcAft>
              <a:buClr>
                <a:schemeClr val="dk1"/>
              </a:buClr>
              <a:buSzPts val="2133"/>
              <a:buNone/>
              <a:defRPr sz="2133" b="1"/>
            </a:lvl7pPr>
            <a:lvl8pPr marL="3657600" lvl="7" indent="-228600" algn="l">
              <a:spcBef>
                <a:spcPts val="427"/>
              </a:spcBef>
              <a:spcAft>
                <a:spcPts val="0"/>
              </a:spcAft>
              <a:buClr>
                <a:schemeClr val="dk1"/>
              </a:buClr>
              <a:buSzPts val="2133"/>
              <a:buNone/>
              <a:defRPr sz="2133" b="1"/>
            </a:lvl8pPr>
            <a:lvl9pPr marL="4114800" lvl="8" indent="-228600" algn="l">
              <a:spcBef>
                <a:spcPts val="427"/>
              </a:spcBef>
              <a:spcAft>
                <a:spcPts val="0"/>
              </a:spcAft>
              <a:buClr>
                <a:schemeClr val="dk1"/>
              </a:buClr>
              <a:buSzPts val="2133"/>
              <a:buNone/>
              <a:defRPr sz="2133" b="1"/>
            </a:lvl9pPr>
          </a:lstStyle>
          <a:p>
            <a:endParaRPr/>
          </a:p>
        </p:txBody>
      </p:sp>
      <p:sp>
        <p:nvSpPr>
          <p:cNvPr id="38" name="Google Shape;38;p6"/>
          <p:cNvSpPr txBox="1">
            <a:spLocks noGrp="1"/>
          </p:cNvSpPr>
          <p:nvPr>
            <p:ph type="body" idx="2"/>
          </p:nvPr>
        </p:nvSpPr>
        <p:spPr>
          <a:xfrm>
            <a:off x="609600" y="2174875"/>
            <a:ext cx="5386917" cy="3951288"/>
          </a:xfrm>
          <a:prstGeom prst="rect">
            <a:avLst/>
          </a:prstGeom>
          <a:noFill/>
          <a:ln>
            <a:noFill/>
          </a:ln>
        </p:spPr>
        <p:txBody>
          <a:bodyPr spcFirstLastPara="1" wrap="square" lIns="91425" tIns="45700" rIns="91425" bIns="45700" anchor="t" anchorCtr="0"/>
          <a:lstStyle>
            <a:lvl1pPr marL="457200" lvl="0" indent="-431800" algn="l">
              <a:spcBef>
                <a:spcPts val="640"/>
              </a:spcBef>
              <a:spcAft>
                <a:spcPts val="0"/>
              </a:spcAft>
              <a:buSzPts val="3200"/>
              <a:buChar char="•"/>
              <a:defRPr sz="3200"/>
            </a:lvl1pPr>
            <a:lvl2pPr marL="914400" lvl="1" indent="-397954" algn="l">
              <a:spcBef>
                <a:spcPts val="533"/>
              </a:spcBef>
              <a:spcAft>
                <a:spcPts val="0"/>
              </a:spcAft>
              <a:buSzPts val="2667"/>
              <a:buChar char="–"/>
              <a:defRPr sz="2667"/>
            </a:lvl2pPr>
            <a:lvl3pPr marL="1371600" lvl="2" indent="-381000" algn="l">
              <a:spcBef>
                <a:spcPts val="480"/>
              </a:spcBef>
              <a:spcAft>
                <a:spcPts val="0"/>
              </a:spcAft>
              <a:buSzPts val="2400"/>
              <a:buChar char="•"/>
              <a:defRPr sz="2400"/>
            </a:lvl3pPr>
            <a:lvl4pPr marL="1828800" lvl="3" indent="-364045" algn="l">
              <a:spcBef>
                <a:spcPts val="427"/>
              </a:spcBef>
              <a:spcAft>
                <a:spcPts val="0"/>
              </a:spcAft>
              <a:buSzPts val="2133"/>
              <a:buChar char="–"/>
              <a:defRPr sz="2133"/>
            </a:lvl4pPr>
            <a:lvl5pPr marL="2286000" lvl="4" indent="-364045" algn="l">
              <a:spcBef>
                <a:spcPts val="427"/>
              </a:spcBef>
              <a:spcAft>
                <a:spcPts val="0"/>
              </a:spcAft>
              <a:buSzPts val="2133"/>
              <a:buChar char="»"/>
              <a:defRPr sz="2133"/>
            </a:lvl5pPr>
            <a:lvl6pPr marL="2743200" lvl="5" indent="-364045" algn="l">
              <a:spcBef>
                <a:spcPts val="427"/>
              </a:spcBef>
              <a:spcAft>
                <a:spcPts val="0"/>
              </a:spcAft>
              <a:buClr>
                <a:schemeClr val="dk1"/>
              </a:buClr>
              <a:buSzPts val="2133"/>
              <a:buChar char="•"/>
              <a:defRPr sz="2133"/>
            </a:lvl6pPr>
            <a:lvl7pPr marL="3200400" lvl="6" indent="-364045" algn="l">
              <a:spcBef>
                <a:spcPts val="427"/>
              </a:spcBef>
              <a:spcAft>
                <a:spcPts val="0"/>
              </a:spcAft>
              <a:buClr>
                <a:schemeClr val="dk1"/>
              </a:buClr>
              <a:buSzPts val="2133"/>
              <a:buChar char="•"/>
              <a:defRPr sz="2133"/>
            </a:lvl7pPr>
            <a:lvl8pPr marL="3657600" lvl="7" indent="-364045" algn="l">
              <a:spcBef>
                <a:spcPts val="427"/>
              </a:spcBef>
              <a:spcAft>
                <a:spcPts val="0"/>
              </a:spcAft>
              <a:buClr>
                <a:schemeClr val="dk1"/>
              </a:buClr>
              <a:buSzPts val="2133"/>
              <a:buChar char="•"/>
              <a:defRPr sz="2133"/>
            </a:lvl8pPr>
            <a:lvl9pPr marL="4114800" lvl="8" indent="-364045" algn="l">
              <a:spcBef>
                <a:spcPts val="427"/>
              </a:spcBef>
              <a:spcAft>
                <a:spcPts val="0"/>
              </a:spcAft>
              <a:buClr>
                <a:schemeClr val="dk1"/>
              </a:buClr>
              <a:buSzPts val="2133"/>
              <a:buChar char="•"/>
              <a:defRPr sz="2133"/>
            </a:lvl9pPr>
          </a:lstStyle>
          <a:p>
            <a:endParaRPr/>
          </a:p>
        </p:txBody>
      </p:sp>
      <p:sp>
        <p:nvSpPr>
          <p:cNvPr id="39" name="Google Shape;39;p6"/>
          <p:cNvSpPr txBox="1">
            <a:spLocks noGrp="1"/>
          </p:cNvSpPr>
          <p:nvPr>
            <p:ph type="body" idx="3"/>
          </p:nvPr>
        </p:nvSpPr>
        <p:spPr>
          <a:xfrm>
            <a:off x="6193374" y="1535113"/>
            <a:ext cx="5389033" cy="639763"/>
          </a:xfrm>
          <a:prstGeom prst="rect">
            <a:avLst/>
          </a:prstGeom>
          <a:noFill/>
          <a:ln>
            <a:noFill/>
          </a:ln>
        </p:spPr>
        <p:txBody>
          <a:bodyPr spcFirstLastPara="1" wrap="square" lIns="91425" tIns="45700" rIns="91425" bIns="45700" anchor="b" anchorCtr="0"/>
          <a:lstStyle>
            <a:lvl1pPr marL="457200" lvl="0" indent="-228600" algn="l">
              <a:spcBef>
                <a:spcPts val="640"/>
              </a:spcBef>
              <a:spcAft>
                <a:spcPts val="0"/>
              </a:spcAft>
              <a:buSzPts val="3200"/>
              <a:buNone/>
              <a:defRPr sz="3200" b="1"/>
            </a:lvl1pPr>
            <a:lvl2pPr marL="914400" lvl="1" indent="-228600" algn="l">
              <a:spcBef>
                <a:spcPts val="533"/>
              </a:spcBef>
              <a:spcAft>
                <a:spcPts val="0"/>
              </a:spcAft>
              <a:buSzPts val="2667"/>
              <a:buNone/>
              <a:defRPr sz="2667" b="1"/>
            </a:lvl2pPr>
            <a:lvl3pPr marL="1371600" lvl="2" indent="-228600" algn="l">
              <a:spcBef>
                <a:spcPts val="480"/>
              </a:spcBef>
              <a:spcAft>
                <a:spcPts val="0"/>
              </a:spcAft>
              <a:buSzPts val="2400"/>
              <a:buNone/>
              <a:defRPr sz="2400" b="1"/>
            </a:lvl3pPr>
            <a:lvl4pPr marL="1828800" lvl="3" indent="-228600" algn="l">
              <a:spcBef>
                <a:spcPts val="427"/>
              </a:spcBef>
              <a:spcAft>
                <a:spcPts val="0"/>
              </a:spcAft>
              <a:buSzPts val="2133"/>
              <a:buNone/>
              <a:defRPr sz="2133" b="1"/>
            </a:lvl4pPr>
            <a:lvl5pPr marL="2286000" lvl="4" indent="-228600" algn="l">
              <a:spcBef>
                <a:spcPts val="427"/>
              </a:spcBef>
              <a:spcAft>
                <a:spcPts val="0"/>
              </a:spcAft>
              <a:buSzPts val="2133"/>
              <a:buNone/>
              <a:defRPr sz="2133" b="1"/>
            </a:lvl5pPr>
            <a:lvl6pPr marL="2743200" lvl="5" indent="-228600" algn="l">
              <a:spcBef>
                <a:spcPts val="427"/>
              </a:spcBef>
              <a:spcAft>
                <a:spcPts val="0"/>
              </a:spcAft>
              <a:buClr>
                <a:schemeClr val="dk1"/>
              </a:buClr>
              <a:buSzPts val="2133"/>
              <a:buNone/>
              <a:defRPr sz="2133" b="1"/>
            </a:lvl6pPr>
            <a:lvl7pPr marL="3200400" lvl="6" indent="-228600" algn="l">
              <a:spcBef>
                <a:spcPts val="427"/>
              </a:spcBef>
              <a:spcAft>
                <a:spcPts val="0"/>
              </a:spcAft>
              <a:buClr>
                <a:schemeClr val="dk1"/>
              </a:buClr>
              <a:buSzPts val="2133"/>
              <a:buNone/>
              <a:defRPr sz="2133" b="1"/>
            </a:lvl7pPr>
            <a:lvl8pPr marL="3657600" lvl="7" indent="-228600" algn="l">
              <a:spcBef>
                <a:spcPts val="427"/>
              </a:spcBef>
              <a:spcAft>
                <a:spcPts val="0"/>
              </a:spcAft>
              <a:buClr>
                <a:schemeClr val="dk1"/>
              </a:buClr>
              <a:buSzPts val="2133"/>
              <a:buNone/>
              <a:defRPr sz="2133" b="1"/>
            </a:lvl8pPr>
            <a:lvl9pPr marL="4114800" lvl="8" indent="-228600" algn="l">
              <a:spcBef>
                <a:spcPts val="427"/>
              </a:spcBef>
              <a:spcAft>
                <a:spcPts val="0"/>
              </a:spcAft>
              <a:buClr>
                <a:schemeClr val="dk1"/>
              </a:buClr>
              <a:buSzPts val="2133"/>
              <a:buNone/>
              <a:defRPr sz="2133" b="1"/>
            </a:lvl9pPr>
          </a:lstStyle>
          <a:p>
            <a:endParaRPr/>
          </a:p>
        </p:txBody>
      </p:sp>
      <p:sp>
        <p:nvSpPr>
          <p:cNvPr id="40" name="Google Shape;40;p6"/>
          <p:cNvSpPr txBox="1">
            <a:spLocks noGrp="1"/>
          </p:cNvSpPr>
          <p:nvPr>
            <p:ph type="body" idx="4"/>
          </p:nvPr>
        </p:nvSpPr>
        <p:spPr>
          <a:xfrm>
            <a:off x="6193374" y="2174875"/>
            <a:ext cx="5389033" cy="3951288"/>
          </a:xfrm>
          <a:prstGeom prst="rect">
            <a:avLst/>
          </a:prstGeom>
          <a:noFill/>
          <a:ln>
            <a:noFill/>
          </a:ln>
        </p:spPr>
        <p:txBody>
          <a:bodyPr spcFirstLastPara="1" wrap="square" lIns="91425" tIns="45700" rIns="91425" bIns="45700" anchor="t" anchorCtr="0"/>
          <a:lstStyle>
            <a:lvl1pPr marL="457200" lvl="0" indent="-431800" algn="l">
              <a:spcBef>
                <a:spcPts val="640"/>
              </a:spcBef>
              <a:spcAft>
                <a:spcPts val="0"/>
              </a:spcAft>
              <a:buSzPts val="3200"/>
              <a:buChar char="•"/>
              <a:defRPr sz="3200"/>
            </a:lvl1pPr>
            <a:lvl2pPr marL="914400" lvl="1" indent="-397954" algn="l">
              <a:spcBef>
                <a:spcPts val="533"/>
              </a:spcBef>
              <a:spcAft>
                <a:spcPts val="0"/>
              </a:spcAft>
              <a:buSzPts val="2667"/>
              <a:buChar char="–"/>
              <a:defRPr sz="2667"/>
            </a:lvl2pPr>
            <a:lvl3pPr marL="1371600" lvl="2" indent="-381000" algn="l">
              <a:spcBef>
                <a:spcPts val="480"/>
              </a:spcBef>
              <a:spcAft>
                <a:spcPts val="0"/>
              </a:spcAft>
              <a:buSzPts val="2400"/>
              <a:buChar char="•"/>
              <a:defRPr sz="2400"/>
            </a:lvl3pPr>
            <a:lvl4pPr marL="1828800" lvl="3" indent="-364045" algn="l">
              <a:spcBef>
                <a:spcPts val="427"/>
              </a:spcBef>
              <a:spcAft>
                <a:spcPts val="0"/>
              </a:spcAft>
              <a:buSzPts val="2133"/>
              <a:buChar char="–"/>
              <a:defRPr sz="2133"/>
            </a:lvl4pPr>
            <a:lvl5pPr marL="2286000" lvl="4" indent="-364045" algn="l">
              <a:spcBef>
                <a:spcPts val="427"/>
              </a:spcBef>
              <a:spcAft>
                <a:spcPts val="0"/>
              </a:spcAft>
              <a:buSzPts val="2133"/>
              <a:buChar char="»"/>
              <a:defRPr sz="2133"/>
            </a:lvl5pPr>
            <a:lvl6pPr marL="2743200" lvl="5" indent="-364045" algn="l">
              <a:spcBef>
                <a:spcPts val="427"/>
              </a:spcBef>
              <a:spcAft>
                <a:spcPts val="0"/>
              </a:spcAft>
              <a:buClr>
                <a:schemeClr val="dk1"/>
              </a:buClr>
              <a:buSzPts val="2133"/>
              <a:buChar char="•"/>
              <a:defRPr sz="2133"/>
            </a:lvl6pPr>
            <a:lvl7pPr marL="3200400" lvl="6" indent="-364045" algn="l">
              <a:spcBef>
                <a:spcPts val="427"/>
              </a:spcBef>
              <a:spcAft>
                <a:spcPts val="0"/>
              </a:spcAft>
              <a:buClr>
                <a:schemeClr val="dk1"/>
              </a:buClr>
              <a:buSzPts val="2133"/>
              <a:buChar char="•"/>
              <a:defRPr sz="2133"/>
            </a:lvl7pPr>
            <a:lvl8pPr marL="3657600" lvl="7" indent="-364045" algn="l">
              <a:spcBef>
                <a:spcPts val="427"/>
              </a:spcBef>
              <a:spcAft>
                <a:spcPts val="0"/>
              </a:spcAft>
              <a:buClr>
                <a:schemeClr val="dk1"/>
              </a:buClr>
              <a:buSzPts val="2133"/>
              <a:buChar char="•"/>
              <a:defRPr sz="2133"/>
            </a:lvl8pPr>
            <a:lvl9pPr marL="4114800" lvl="8" indent="-364045" algn="l">
              <a:spcBef>
                <a:spcPts val="427"/>
              </a:spcBef>
              <a:spcAft>
                <a:spcPts val="0"/>
              </a:spcAft>
              <a:buClr>
                <a:schemeClr val="dk1"/>
              </a:buClr>
              <a:buSzPts val="2133"/>
              <a:buChar char="•"/>
              <a:defRPr sz="2133"/>
            </a:lvl9pPr>
          </a:lstStyle>
          <a:p>
            <a:endParaRPr/>
          </a:p>
        </p:txBody>
      </p:sp>
      <p:sp>
        <p:nvSpPr>
          <p:cNvPr id="41" name="Google Shape;41;p6"/>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6"/>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Device layout">
  <p:cSld name="Device layout">
    <p:spTree>
      <p:nvGrpSpPr>
        <p:cNvPr id="1" name="Shape 333"/>
        <p:cNvGrpSpPr/>
        <p:nvPr/>
      </p:nvGrpSpPr>
      <p:grpSpPr>
        <a:xfrm>
          <a:off x="0" y="0"/>
          <a:ext cx="0" cy="0"/>
          <a:chOff x="0" y="0"/>
          <a:chExt cx="0" cy="0"/>
        </a:xfrm>
      </p:grpSpPr>
      <p:sp>
        <p:nvSpPr>
          <p:cNvPr id="334" name="Google Shape;334;p53"/>
          <p:cNvSpPr>
            <a:spLocks noGrp="1"/>
          </p:cNvSpPr>
          <p:nvPr>
            <p:ph type="clipArt" idx="2"/>
          </p:nvPr>
        </p:nvSpPr>
        <p:spPr>
          <a:xfrm>
            <a:off x="5982391" y="2145841"/>
            <a:ext cx="5780073" cy="3756460"/>
          </a:xfrm>
          <a:prstGeom prst="rect">
            <a:avLst/>
          </a:prstGeom>
          <a:noFill/>
          <a:ln>
            <a:noFill/>
          </a:ln>
        </p:spPr>
        <p:txBody>
          <a:bodyPr spcFirstLastPara="1" wrap="square" lIns="0" tIns="0" rIns="0" bIns="0" anchor="ctr" anchorCtr="0"/>
          <a:lstStyle>
            <a:lvl1pPr marR="0" lvl="0" algn="ctr" rtl="0">
              <a:lnSpc>
                <a:spcPct val="90000"/>
              </a:lnSpc>
              <a:spcBef>
                <a:spcPts val="0"/>
              </a:spcBef>
              <a:spcAft>
                <a:spcPts val="0"/>
              </a:spcAft>
              <a:buClr>
                <a:srgbClr val="000000"/>
              </a:buClr>
              <a:buSzPts val="1765"/>
              <a:buFont typeface="Noto Sans Symbols"/>
              <a:buNone/>
              <a:defRPr sz="1961" b="0" i="0" u="none" strike="noStrike" cap="none">
                <a:solidFill>
                  <a:srgbClr val="000000"/>
                </a:solidFill>
                <a:latin typeface="Quattrocento Sans"/>
                <a:ea typeface="Quattrocento Sans"/>
                <a:cs typeface="Quattrocento Sans"/>
                <a:sym typeface="Quattrocento Sans"/>
              </a:defRPr>
            </a:lvl1pPr>
            <a:lvl2pPr marR="0" lvl="1" algn="l" rtl="0">
              <a:lnSpc>
                <a:spcPct val="90000"/>
              </a:lnSpc>
              <a:spcBef>
                <a:spcPts val="0"/>
              </a:spcBef>
              <a:spcAft>
                <a:spcPts val="0"/>
              </a:spcAft>
              <a:buClr>
                <a:srgbClr val="000000"/>
              </a:buClr>
              <a:buSzPts val="1765"/>
              <a:buFont typeface="Noto Sans Symbols"/>
              <a:buNone/>
              <a:defRPr sz="1961" b="0" i="0" u="none" strike="noStrike" cap="none">
                <a:solidFill>
                  <a:srgbClr val="000000"/>
                </a:solidFill>
                <a:latin typeface="Quattrocento Sans"/>
                <a:ea typeface="Quattrocento Sans"/>
                <a:cs typeface="Quattrocento Sans"/>
                <a:sym typeface="Quattrocento Sans"/>
              </a:defRPr>
            </a:lvl2pPr>
            <a:lvl3pPr marR="0" lvl="2" algn="l" rtl="0">
              <a:lnSpc>
                <a:spcPct val="90000"/>
              </a:lnSpc>
              <a:spcBef>
                <a:spcPts val="0"/>
              </a:spcBef>
              <a:spcAft>
                <a:spcPts val="0"/>
              </a:spcAft>
              <a:buClr>
                <a:srgbClr val="000000"/>
              </a:buClr>
              <a:buSzPts val="1411"/>
              <a:buFont typeface="Noto Sans Symbols"/>
              <a:buNone/>
              <a:defRPr sz="1568" b="0" i="0" u="none" strike="noStrike" cap="none">
                <a:solidFill>
                  <a:srgbClr val="000000"/>
                </a:solidFill>
                <a:latin typeface="Quattrocento Sans"/>
                <a:ea typeface="Quattrocento Sans"/>
                <a:cs typeface="Quattrocento Sans"/>
                <a:sym typeface="Quattrocento Sans"/>
              </a:defRPr>
            </a:lvl3pPr>
            <a:lvl4pPr marR="0" lvl="3" algn="l" rtl="0">
              <a:lnSpc>
                <a:spcPct val="90000"/>
              </a:lnSpc>
              <a:spcBef>
                <a:spcPts val="0"/>
              </a:spcBef>
              <a:spcAft>
                <a:spcPts val="0"/>
              </a:spcAft>
              <a:buClr>
                <a:srgbClr val="000000"/>
              </a:buClr>
              <a:buSzPts val="1411"/>
              <a:buFont typeface="Noto Sans Symbols"/>
              <a:buNone/>
              <a:defRPr sz="1568" b="0" i="0" u="none" strike="noStrike" cap="none">
                <a:solidFill>
                  <a:srgbClr val="000000"/>
                </a:solidFill>
                <a:latin typeface="Quattrocento Sans"/>
                <a:ea typeface="Quattrocento Sans"/>
                <a:cs typeface="Quattrocento Sans"/>
                <a:sym typeface="Quattrocento Sans"/>
              </a:defRPr>
            </a:lvl4pPr>
            <a:lvl5pPr marR="0" lvl="4" algn="l" rtl="0">
              <a:lnSpc>
                <a:spcPct val="90000"/>
              </a:lnSpc>
              <a:spcBef>
                <a:spcPts val="0"/>
              </a:spcBef>
              <a:spcAft>
                <a:spcPts val="0"/>
              </a:spcAft>
              <a:buClr>
                <a:srgbClr val="000000"/>
              </a:buClr>
              <a:buSzPts val="1411"/>
              <a:buFont typeface="Noto Sans Symbols"/>
              <a:buNone/>
              <a:defRPr sz="1568" b="0" i="0" u="none" strike="noStrike" cap="none">
                <a:solidFill>
                  <a:srgbClr val="000000"/>
                </a:solidFill>
                <a:latin typeface="Quattrocento Sans"/>
                <a:ea typeface="Quattrocento Sans"/>
                <a:cs typeface="Quattrocento Sans"/>
                <a:sym typeface="Quattrocento Sans"/>
              </a:defRPr>
            </a:lvl5pPr>
            <a:lvl6pPr marR="0" lvl="5" algn="l" rtl="0">
              <a:spcBef>
                <a:spcPts val="392"/>
              </a:spcBef>
              <a:spcAft>
                <a:spcPts val="0"/>
              </a:spcAft>
              <a:buClr>
                <a:schemeClr val="dk1"/>
              </a:buClr>
              <a:buSzPts val="1961"/>
              <a:buFont typeface="Arial"/>
              <a:buChar char="•"/>
              <a:defRPr sz="1961" b="0" i="0" u="none" strike="noStrike" cap="none">
                <a:solidFill>
                  <a:schemeClr val="dk1"/>
                </a:solidFill>
                <a:latin typeface="Quattrocento Sans"/>
                <a:ea typeface="Quattrocento Sans"/>
                <a:cs typeface="Quattrocento Sans"/>
                <a:sym typeface="Quattrocento Sans"/>
              </a:defRPr>
            </a:lvl6pPr>
            <a:lvl7pPr marR="0" lvl="6" algn="l" rtl="0">
              <a:spcBef>
                <a:spcPts val="392"/>
              </a:spcBef>
              <a:spcAft>
                <a:spcPts val="0"/>
              </a:spcAft>
              <a:buClr>
                <a:schemeClr val="dk1"/>
              </a:buClr>
              <a:buSzPts val="1961"/>
              <a:buFont typeface="Arial"/>
              <a:buChar char="•"/>
              <a:defRPr sz="1961" b="0" i="0" u="none" strike="noStrike" cap="none">
                <a:solidFill>
                  <a:schemeClr val="dk1"/>
                </a:solidFill>
                <a:latin typeface="Quattrocento Sans"/>
                <a:ea typeface="Quattrocento Sans"/>
                <a:cs typeface="Quattrocento Sans"/>
                <a:sym typeface="Quattrocento Sans"/>
              </a:defRPr>
            </a:lvl7pPr>
            <a:lvl8pPr marR="0" lvl="7" algn="l" rtl="0">
              <a:spcBef>
                <a:spcPts val="392"/>
              </a:spcBef>
              <a:spcAft>
                <a:spcPts val="0"/>
              </a:spcAft>
              <a:buClr>
                <a:schemeClr val="dk1"/>
              </a:buClr>
              <a:buSzPts val="1961"/>
              <a:buFont typeface="Arial"/>
              <a:buChar char="•"/>
              <a:defRPr sz="1961" b="0" i="0" u="none" strike="noStrike" cap="none">
                <a:solidFill>
                  <a:schemeClr val="dk1"/>
                </a:solidFill>
                <a:latin typeface="Quattrocento Sans"/>
                <a:ea typeface="Quattrocento Sans"/>
                <a:cs typeface="Quattrocento Sans"/>
                <a:sym typeface="Quattrocento Sans"/>
              </a:defRPr>
            </a:lvl8pPr>
            <a:lvl9pPr marR="0" lvl="8" algn="l" rtl="0">
              <a:spcBef>
                <a:spcPts val="392"/>
              </a:spcBef>
              <a:spcAft>
                <a:spcPts val="0"/>
              </a:spcAft>
              <a:buClr>
                <a:schemeClr val="dk1"/>
              </a:buClr>
              <a:buSzPts val="1961"/>
              <a:buFont typeface="Arial"/>
              <a:buChar char="•"/>
              <a:defRPr sz="1961" b="0" i="0" u="none" strike="noStrike" cap="none">
                <a:solidFill>
                  <a:schemeClr val="dk1"/>
                </a:solidFill>
                <a:latin typeface="Quattrocento Sans"/>
                <a:ea typeface="Quattrocento Sans"/>
                <a:cs typeface="Quattrocento Sans"/>
                <a:sym typeface="Quattrocento Sans"/>
              </a:defRPr>
            </a:lvl9pPr>
          </a:lstStyle>
          <a:p>
            <a:endParaRPr/>
          </a:p>
        </p:txBody>
      </p:sp>
      <p:sp>
        <p:nvSpPr>
          <p:cNvPr id="335" name="Google Shape;335;p53"/>
          <p:cNvSpPr txBox="1">
            <a:spLocks noGrp="1"/>
          </p:cNvSpPr>
          <p:nvPr>
            <p:ph type="body" idx="1"/>
          </p:nvPr>
        </p:nvSpPr>
        <p:spPr>
          <a:xfrm>
            <a:off x="426424" y="2145841"/>
            <a:ext cx="5138175" cy="2573509"/>
          </a:xfrm>
          <a:prstGeom prst="rect">
            <a:avLst/>
          </a:prstGeom>
          <a:noFill/>
          <a:ln>
            <a:noFill/>
          </a:ln>
        </p:spPr>
        <p:txBody>
          <a:bodyPr spcFirstLastPara="1" wrap="square" lIns="0" tIns="0" rIns="0" bIns="0" anchor="t" anchorCtr="0"/>
          <a:lstStyle>
            <a:lvl1pPr marL="457200" marR="0" lvl="0" indent="-228600" algn="l">
              <a:lnSpc>
                <a:spcPct val="90000"/>
              </a:lnSpc>
              <a:spcBef>
                <a:spcPts val="0"/>
              </a:spcBef>
              <a:spcAft>
                <a:spcPts val="0"/>
              </a:spcAft>
              <a:buClr>
                <a:srgbClr val="000000"/>
              </a:buClr>
              <a:buSzPts val="2294"/>
              <a:buFont typeface="Noto Sans Symbols"/>
              <a:buNone/>
              <a:defRPr sz="2549" b="0" i="0">
                <a:solidFill>
                  <a:srgbClr val="000000"/>
                </a:solidFill>
                <a:latin typeface="Quattrocento Sans"/>
                <a:ea typeface="Quattrocento Sans"/>
                <a:cs typeface="Quattrocento Sans"/>
                <a:sym typeface="Quattrocento Sans"/>
              </a:defRPr>
            </a:lvl1pPr>
            <a:lvl2pPr marL="914400" marR="0" lvl="1" indent="-228600" algn="l">
              <a:lnSpc>
                <a:spcPct val="90000"/>
              </a:lnSpc>
              <a:spcBef>
                <a:spcPts val="2549"/>
              </a:spcBef>
              <a:spcAft>
                <a:spcPts val="0"/>
              </a:spcAft>
              <a:buClr>
                <a:srgbClr val="000000"/>
              </a:buClr>
              <a:buSzPts val="1765"/>
              <a:buFont typeface="Noto Sans Symbols"/>
              <a:buNone/>
              <a:defRPr/>
            </a:lvl2pPr>
            <a:lvl3pPr marL="1371600" lvl="2" indent="-228600" algn="l">
              <a:lnSpc>
                <a:spcPct val="90000"/>
              </a:lnSpc>
              <a:spcBef>
                <a:spcPts val="0"/>
              </a:spcBef>
              <a:spcAft>
                <a:spcPts val="0"/>
              </a:spcAft>
              <a:buClr>
                <a:srgbClr val="000000"/>
              </a:buClr>
              <a:buSzPts val="1411"/>
              <a:buNone/>
              <a:defRPr/>
            </a:lvl3pPr>
            <a:lvl4pPr marL="1828800" lvl="3" indent="-228600" algn="l">
              <a:lnSpc>
                <a:spcPct val="90000"/>
              </a:lnSpc>
              <a:spcBef>
                <a:spcPts val="0"/>
              </a:spcBef>
              <a:spcAft>
                <a:spcPts val="0"/>
              </a:spcAft>
              <a:buClr>
                <a:srgbClr val="000000"/>
              </a:buClr>
              <a:buSzPts val="1411"/>
              <a:buNone/>
              <a:defRPr/>
            </a:lvl4pPr>
            <a:lvl5pPr marL="2286000" lvl="4" indent="-228600" algn="l">
              <a:lnSpc>
                <a:spcPct val="90000"/>
              </a:lnSpc>
              <a:spcBef>
                <a:spcPts val="0"/>
              </a:spcBef>
              <a:spcAft>
                <a:spcPts val="0"/>
              </a:spcAft>
              <a:buClr>
                <a:srgbClr val="000000"/>
              </a:buClr>
              <a:buSzPts val="1411"/>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36" name="Google Shape;336;p53"/>
          <p:cNvSpPr txBox="1">
            <a:spLocks noGrp="1"/>
          </p:cNvSpPr>
          <p:nvPr>
            <p:ph type="title"/>
          </p:nvPr>
        </p:nvSpPr>
        <p:spPr>
          <a:xfrm>
            <a:off x="426424" y="440495"/>
            <a:ext cx="11336039" cy="739343"/>
          </a:xfrm>
          <a:prstGeom prst="rect">
            <a:avLst/>
          </a:prstGeom>
          <a:noFill/>
          <a:ln>
            <a:noFill/>
          </a:ln>
        </p:spPr>
        <p:txBody>
          <a:bodyPr spcFirstLastPara="1" wrap="square" lIns="0" tIns="164575" rIns="0" bIns="0" anchor="t" anchorCtr="0"/>
          <a:lstStyle>
            <a:lvl1pPr lvl="0" algn="l">
              <a:lnSpc>
                <a:spcPct val="90000"/>
              </a:lnSpc>
              <a:spcBef>
                <a:spcPts val="0"/>
              </a:spcBef>
              <a:spcAft>
                <a:spcPts val="0"/>
              </a:spcAft>
              <a:buClr>
                <a:srgbClr val="000000"/>
              </a:buClr>
              <a:buSzPts val="3725"/>
              <a:buFont typeface="Quattrocento Sans"/>
              <a:buNone/>
              <a:defRPr>
                <a:solidFill>
                  <a:srgbClr val="000000"/>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Graphic layout: three columns graphic and text">
  <p:cSld name="Graphic layout: three columns graphic and text">
    <p:spTree>
      <p:nvGrpSpPr>
        <p:cNvPr id="1" name="Shape 337"/>
        <p:cNvGrpSpPr/>
        <p:nvPr/>
      </p:nvGrpSpPr>
      <p:grpSpPr>
        <a:xfrm>
          <a:off x="0" y="0"/>
          <a:ext cx="0" cy="0"/>
          <a:chOff x="0" y="0"/>
          <a:chExt cx="0" cy="0"/>
        </a:xfrm>
      </p:grpSpPr>
      <p:sp>
        <p:nvSpPr>
          <p:cNvPr id="338" name="Google Shape;338;p54"/>
          <p:cNvSpPr/>
          <p:nvPr/>
        </p:nvSpPr>
        <p:spPr>
          <a:xfrm>
            <a:off x="426425" y="1599723"/>
            <a:ext cx="3632388" cy="3128966"/>
          </a:xfrm>
          <a:prstGeom prst="rect">
            <a:avLst/>
          </a:prstGeom>
          <a:solidFill>
            <a:srgbClr val="CCCCCC"/>
          </a:solidFill>
          <a:ln>
            <a:noFill/>
          </a:ln>
        </p:spPr>
        <p:txBody>
          <a:bodyPr spcFirstLastPara="1" wrap="square" lIns="179275" tIns="143425" rIns="179275" bIns="143425" anchor="t" anchorCtr="0">
            <a:noAutofit/>
          </a:bodyPr>
          <a:lstStyle/>
          <a:p>
            <a:pPr marL="0" marR="0" lvl="0" indent="0" algn="ctr" rtl="0">
              <a:lnSpc>
                <a:spcPct val="90000"/>
              </a:lnSpc>
              <a:spcBef>
                <a:spcPts val="0"/>
              </a:spcBef>
              <a:spcAft>
                <a:spcPts val="0"/>
              </a:spcAft>
              <a:buNone/>
            </a:pPr>
            <a:endParaRPr sz="2353">
              <a:solidFill>
                <a:srgbClr val="FFFFFF"/>
              </a:solidFill>
              <a:latin typeface="Quattrocento Sans"/>
              <a:ea typeface="Quattrocento Sans"/>
              <a:cs typeface="Quattrocento Sans"/>
              <a:sym typeface="Quattrocento Sans"/>
            </a:endParaRPr>
          </a:p>
        </p:txBody>
      </p:sp>
      <p:sp>
        <p:nvSpPr>
          <p:cNvPr id="339" name="Google Shape;339;p54"/>
          <p:cNvSpPr txBox="1">
            <a:spLocks noGrp="1"/>
          </p:cNvSpPr>
          <p:nvPr>
            <p:ph type="body" idx="1"/>
          </p:nvPr>
        </p:nvSpPr>
        <p:spPr>
          <a:xfrm>
            <a:off x="897219" y="1958468"/>
            <a:ext cx="2698612" cy="2411476"/>
          </a:xfrm>
          <a:prstGeom prst="rect">
            <a:avLst/>
          </a:prstGeom>
          <a:noFill/>
          <a:ln>
            <a:noFill/>
          </a:ln>
        </p:spPr>
        <p:txBody>
          <a:bodyPr spcFirstLastPara="1" wrap="square" lIns="0" tIns="0" rIns="0" bIns="0" anchor="ctr" anchorCtr="0"/>
          <a:lstStyle>
            <a:lvl1pPr marL="457200" lvl="0" indent="-228600" algn="ctr">
              <a:lnSpc>
                <a:spcPct val="90000"/>
              </a:lnSpc>
              <a:spcBef>
                <a:spcPts val="0"/>
              </a:spcBef>
              <a:spcAft>
                <a:spcPts val="0"/>
              </a:spcAft>
              <a:buClr>
                <a:schemeClr val="dk2"/>
              </a:buClr>
              <a:buSzPts val="1765"/>
              <a:buNone/>
              <a:defRPr sz="1961">
                <a:solidFill>
                  <a:schemeClr val="dk2"/>
                </a:solidFill>
                <a:latin typeface="Quattrocento Sans"/>
                <a:ea typeface="Quattrocento Sans"/>
                <a:cs typeface="Quattrocento Sans"/>
                <a:sym typeface="Quattrocento Sans"/>
              </a:defRPr>
            </a:lvl1pPr>
            <a:lvl2pPr marL="914400" lvl="1" indent="-228600" algn="l">
              <a:lnSpc>
                <a:spcPct val="90000"/>
              </a:lnSpc>
              <a:spcBef>
                <a:spcPts val="0"/>
              </a:spcBef>
              <a:spcAft>
                <a:spcPts val="0"/>
              </a:spcAft>
              <a:buClr>
                <a:srgbClr val="000000"/>
              </a:buClr>
              <a:buSzPts val="1620"/>
              <a:buNone/>
              <a:defRPr/>
            </a:lvl2pPr>
            <a:lvl3pPr marL="1371600" lvl="2" indent="-228600" algn="l">
              <a:lnSpc>
                <a:spcPct val="90000"/>
              </a:lnSpc>
              <a:spcBef>
                <a:spcPts val="0"/>
              </a:spcBef>
              <a:spcAft>
                <a:spcPts val="0"/>
              </a:spcAft>
              <a:buClr>
                <a:srgbClr val="000000"/>
              </a:buClr>
              <a:buSzPts val="1620"/>
              <a:buNone/>
              <a:defRPr/>
            </a:lvl3pPr>
            <a:lvl4pPr marL="1828800" lvl="3" indent="-228600" algn="l">
              <a:lnSpc>
                <a:spcPct val="90000"/>
              </a:lnSpc>
              <a:spcBef>
                <a:spcPts val="0"/>
              </a:spcBef>
              <a:spcAft>
                <a:spcPts val="0"/>
              </a:spcAft>
              <a:buClr>
                <a:srgbClr val="000000"/>
              </a:buClr>
              <a:buSzPts val="1620"/>
              <a:buNone/>
              <a:defRPr/>
            </a:lvl4pPr>
            <a:lvl5pPr marL="2286000" lvl="4" indent="-228600" algn="l">
              <a:lnSpc>
                <a:spcPct val="90000"/>
              </a:lnSpc>
              <a:spcBef>
                <a:spcPts val="0"/>
              </a:spcBef>
              <a:spcAft>
                <a:spcPts val="0"/>
              </a:spcAft>
              <a:buClr>
                <a:srgbClr val="000000"/>
              </a:buClr>
              <a:buSzPts val="1620"/>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40" name="Google Shape;340;p54"/>
          <p:cNvSpPr/>
          <p:nvPr/>
        </p:nvSpPr>
        <p:spPr>
          <a:xfrm>
            <a:off x="4281363" y="1599723"/>
            <a:ext cx="3623052" cy="3128966"/>
          </a:xfrm>
          <a:prstGeom prst="rect">
            <a:avLst/>
          </a:prstGeom>
          <a:solidFill>
            <a:srgbClr val="CCCCCC"/>
          </a:solidFill>
          <a:ln>
            <a:noFill/>
          </a:ln>
        </p:spPr>
        <p:txBody>
          <a:bodyPr spcFirstLastPara="1" wrap="square" lIns="179275" tIns="143425" rIns="179275" bIns="143425" anchor="t" anchorCtr="0">
            <a:noAutofit/>
          </a:bodyPr>
          <a:lstStyle/>
          <a:p>
            <a:pPr marL="0" marR="0" lvl="0" indent="0" algn="ctr" rtl="0">
              <a:lnSpc>
                <a:spcPct val="90000"/>
              </a:lnSpc>
              <a:spcBef>
                <a:spcPts val="0"/>
              </a:spcBef>
              <a:spcAft>
                <a:spcPts val="0"/>
              </a:spcAft>
              <a:buNone/>
            </a:pPr>
            <a:endParaRPr sz="2353">
              <a:solidFill>
                <a:srgbClr val="FFFFFF"/>
              </a:solidFill>
              <a:latin typeface="Quattrocento Sans"/>
              <a:ea typeface="Quattrocento Sans"/>
              <a:cs typeface="Quattrocento Sans"/>
              <a:sym typeface="Quattrocento Sans"/>
            </a:endParaRPr>
          </a:p>
        </p:txBody>
      </p:sp>
      <p:sp>
        <p:nvSpPr>
          <p:cNvPr id="341" name="Google Shape;341;p54"/>
          <p:cNvSpPr/>
          <p:nvPr/>
        </p:nvSpPr>
        <p:spPr>
          <a:xfrm>
            <a:off x="8126965" y="1599723"/>
            <a:ext cx="3635499" cy="3128966"/>
          </a:xfrm>
          <a:prstGeom prst="rect">
            <a:avLst/>
          </a:prstGeom>
          <a:solidFill>
            <a:srgbClr val="CCCCCC"/>
          </a:solidFill>
          <a:ln>
            <a:noFill/>
          </a:ln>
        </p:spPr>
        <p:txBody>
          <a:bodyPr spcFirstLastPara="1" wrap="square" lIns="179275" tIns="143425" rIns="179275" bIns="143425" anchor="t" anchorCtr="0">
            <a:noAutofit/>
          </a:bodyPr>
          <a:lstStyle/>
          <a:p>
            <a:pPr marL="0" marR="0" lvl="0" indent="0" algn="ctr" rtl="0">
              <a:lnSpc>
                <a:spcPct val="90000"/>
              </a:lnSpc>
              <a:spcBef>
                <a:spcPts val="0"/>
              </a:spcBef>
              <a:spcAft>
                <a:spcPts val="0"/>
              </a:spcAft>
              <a:buNone/>
            </a:pPr>
            <a:endParaRPr sz="2353">
              <a:solidFill>
                <a:srgbClr val="FFFFFF"/>
              </a:solidFill>
              <a:latin typeface="Quattrocento Sans"/>
              <a:ea typeface="Quattrocento Sans"/>
              <a:cs typeface="Quattrocento Sans"/>
              <a:sym typeface="Quattrocento Sans"/>
            </a:endParaRPr>
          </a:p>
        </p:txBody>
      </p:sp>
      <p:sp>
        <p:nvSpPr>
          <p:cNvPr id="342" name="Google Shape;342;p54"/>
          <p:cNvSpPr txBox="1">
            <a:spLocks noGrp="1"/>
          </p:cNvSpPr>
          <p:nvPr>
            <p:ph type="body" idx="2"/>
          </p:nvPr>
        </p:nvSpPr>
        <p:spPr>
          <a:xfrm>
            <a:off x="4746694" y="1958468"/>
            <a:ext cx="2698612" cy="2411476"/>
          </a:xfrm>
          <a:prstGeom prst="rect">
            <a:avLst/>
          </a:prstGeom>
          <a:noFill/>
          <a:ln>
            <a:noFill/>
          </a:ln>
        </p:spPr>
        <p:txBody>
          <a:bodyPr spcFirstLastPara="1" wrap="square" lIns="0" tIns="0" rIns="0" bIns="0" anchor="ctr" anchorCtr="0"/>
          <a:lstStyle>
            <a:lvl1pPr marL="457200" lvl="0" indent="-228600" algn="ctr">
              <a:lnSpc>
                <a:spcPct val="90000"/>
              </a:lnSpc>
              <a:spcBef>
                <a:spcPts val="0"/>
              </a:spcBef>
              <a:spcAft>
                <a:spcPts val="0"/>
              </a:spcAft>
              <a:buClr>
                <a:schemeClr val="dk2"/>
              </a:buClr>
              <a:buSzPts val="1765"/>
              <a:buNone/>
              <a:defRPr sz="1961">
                <a:solidFill>
                  <a:schemeClr val="dk2"/>
                </a:solidFill>
                <a:latin typeface="Quattrocento Sans"/>
                <a:ea typeface="Quattrocento Sans"/>
                <a:cs typeface="Quattrocento Sans"/>
                <a:sym typeface="Quattrocento Sans"/>
              </a:defRPr>
            </a:lvl1pPr>
            <a:lvl2pPr marL="914400" lvl="1" indent="-228600" algn="l">
              <a:lnSpc>
                <a:spcPct val="90000"/>
              </a:lnSpc>
              <a:spcBef>
                <a:spcPts val="0"/>
              </a:spcBef>
              <a:spcAft>
                <a:spcPts val="0"/>
              </a:spcAft>
              <a:buClr>
                <a:srgbClr val="000000"/>
              </a:buClr>
              <a:buSzPts val="1620"/>
              <a:buNone/>
              <a:defRPr/>
            </a:lvl2pPr>
            <a:lvl3pPr marL="1371600" lvl="2" indent="-228600" algn="l">
              <a:lnSpc>
                <a:spcPct val="90000"/>
              </a:lnSpc>
              <a:spcBef>
                <a:spcPts val="0"/>
              </a:spcBef>
              <a:spcAft>
                <a:spcPts val="0"/>
              </a:spcAft>
              <a:buClr>
                <a:srgbClr val="000000"/>
              </a:buClr>
              <a:buSzPts val="1620"/>
              <a:buNone/>
              <a:defRPr/>
            </a:lvl3pPr>
            <a:lvl4pPr marL="1828800" lvl="3" indent="-228600" algn="l">
              <a:lnSpc>
                <a:spcPct val="90000"/>
              </a:lnSpc>
              <a:spcBef>
                <a:spcPts val="0"/>
              </a:spcBef>
              <a:spcAft>
                <a:spcPts val="0"/>
              </a:spcAft>
              <a:buClr>
                <a:srgbClr val="000000"/>
              </a:buClr>
              <a:buSzPts val="1620"/>
              <a:buNone/>
              <a:defRPr/>
            </a:lvl4pPr>
            <a:lvl5pPr marL="2286000" lvl="4" indent="-228600" algn="l">
              <a:lnSpc>
                <a:spcPct val="90000"/>
              </a:lnSpc>
              <a:spcBef>
                <a:spcPts val="0"/>
              </a:spcBef>
              <a:spcAft>
                <a:spcPts val="0"/>
              </a:spcAft>
              <a:buClr>
                <a:srgbClr val="000000"/>
              </a:buClr>
              <a:buSzPts val="1620"/>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43" name="Google Shape;343;p54"/>
          <p:cNvSpPr txBox="1">
            <a:spLocks noGrp="1"/>
          </p:cNvSpPr>
          <p:nvPr>
            <p:ph type="body" idx="3"/>
          </p:nvPr>
        </p:nvSpPr>
        <p:spPr>
          <a:xfrm>
            <a:off x="8598490" y="1958468"/>
            <a:ext cx="2698612" cy="2411476"/>
          </a:xfrm>
          <a:prstGeom prst="rect">
            <a:avLst/>
          </a:prstGeom>
          <a:noFill/>
          <a:ln>
            <a:noFill/>
          </a:ln>
        </p:spPr>
        <p:txBody>
          <a:bodyPr spcFirstLastPara="1" wrap="square" lIns="0" tIns="0" rIns="0" bIns="0" anchor="ctr" anchorCtr="0"/>
          <a:lstStyle>
            <a:lvl1pPr marL="457200" lvl="0" indent="-228600" algn="ctr">
              <a:lnSpc>
                <a:spcPct val="90000"/>
              </a:lnSpc>
              <a:spcBef>
                <a:spcPts val="0"/>
              </a:spcBef>
              <a:spcAft>
                <a:spcPts val="0"/>
              </a:spcAft>
              <a:buClr>
                <a:schemeClr val="dk2"/>
              </a:buClr>
              <a:buSzPts val="1765"/>
              <a:buNone/>
              <a:defRPr sz="1961">
                <a:solidFill>
                  <a:schemeClr val="dk2"/>
                </a:solidFill>
                <a:latin typeface="Quattrocento Sans"/>
                <a:ea typeface="Quattrocento Sans"/>
                <a:cs typeface="Quattrocento Sans"/>
                <a:sym typeface="Quattrocento Sans"/>
              </a:defRPr>
            </a:lvl1pPr>
            <a:lvl2pPr marL="914400" lvl="1" indent="-228600" algn="l">
              <a:lnSpc>
                <a:spcPct val="90000"/>
              </a:lnSpc>
              <a:spcBef>
                <a:spcPts val="0"/>
              </a:spcBef>
              <a:spcAft>
                <a:spcPts val="0"/>
              </a:spcAft>
              <a:buClr>
                <a:srgbClr val="000000"/>
              </a:buClr>
              <a:buSzPts val="1620"/>
              <a:buNone/>
              <a:defRPr/>
            </a:lvl2pPr>
            <a:lvl3pPr marL="1371600" lvl="2" indent="-228600" algn="l">
              <a:lnSpc>
                <a:spcPct val="90000"/>
              </a:lnSpc>
              <a:spcBef>
                <a:spcPts val="0"/>
              </a:spcBef>
              <a:spcAft>
                <a:spcPts val="0"/>
              </a:spcAft>
              <a:buClr>
                <a:srgbClr val="000000"/>
              </a:buClr>
              <a:buSzPts val="1620"/>
              <a:buNone/>
              <a:defRPr/>
            </a:lvl3pPr>
            <a:lvl4pPr marL="1828800" lvl="3" indent="-228600" algn="l">
              <a:lnSpc>
                <a:spcPct val="90000"/>
              </a:lnSpc>
              <a:spcBef>
                <a:spcPts val="0"/>
              </a:spcBef>
              <a:spcAft>
                <a:spcPts val="0"/>
              </a:spcAft>
              <a:buClr>
                <a:srgbClr val="000000"/>
              </a:buClr>
              <a:buSzPts val="1620"/>
              <a:buNone/>
              <a:defRPr/>
            </a:lvl4pPr>
            <a:lvl5pPr marL="2286000" lvl="4" indent="-228600" algn="l">
              <a:lnSpc>
                <a:spcPct val="90000"/>
              </a:lnSpc>
              <a:spcBef>
                <a:spcPts val="0"/>
              </a:spcBef>
              <a:spcAft>
                <a:spcPts val="0"/>
              </a:spcAft>
              <a:buClr>
                <a:srgbClr val="000000"/>
              </a:buClr>
              <a:buSzPts val="1620"/>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44" name="Google Shape;344;p54"/>
          <p:cNvSpPr txBox="1">
            <a:spLocks noGrp="1"/>
          </p:cNvSpPr>
          <p:nvPr>
            <p:ph type="title"/>
          </p:nvPr>
        </p:nvSpPr>
        <p:spPr>
          <a:xfrm>
            <a:off x="426424" y="440495"/>
            <a:ext cx="11336039" cy="739343"/>
          </a:xfrm>
          <a:prstGeom prst="rect">
            <a:avLst/>
          </a:prstGeom>
          <a:noFill/>
          <a:ln>
            <a:noFill/>
          </a:ln>
        </p:spPr>
        <p:txBody>
          <a:bodyPr spcFirstLastPara="1" wrap="square" lIns="0" tIns="164575" rIns="0" bIns="0" anchor="t" anchorCtr="0"/>
          <a:lstStyle>
            <a:lvl1pPr lvl="0" algn="l">
              <a:lnSpc>
                <a:spcPct val="90000"/>
              </a:lnSpc>
              <a:spcBef>
                <a:spcPts val="0"/>
              </a:spcBef>
              <a:spcAft>
                <a:spcPts val="0"/>
              </a:spcAft>
              <a:buClr>
                <a:srgbClr val="000000"/>
              </a:buClr>
              <a:buSzPts val="3725"/>
              <a:buFont typeface="Quattrocento Sans"/>
              <a:buNone/>
              <a:defRPr>
                <a:solidFill>
                  <a:srgbClr val="000000"/>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45" name="Google Shape;345;p54"/>
          <p:cNvSpPr txBox="1">
            <a:spLocks noGrp="1"/>
          </p:cNvSpPr>
          <p:nvPr>
            <p:ph type="body" idx="4"/>
          </p:nvPr>
        </p:nvSpPr>
        <p:spPr>
          <a:xfrm>
            <a:off x="426425" y="4927922"/>
            <a:ext cx="3627659" cy="1307666"/>
          </a:xfrm>
          <a:prstGeom prst="rect">
            <a:avLst/>
          </a:prstGeom>
          <a:noFill/>
          <a:ln>
            <a:noFill/>
          </a:ln>
        </p:spPr>
        <p:txBody>
          <a:bodyPr spcFirstLastPara="1" wrap="square" lIns="0" tIns="0" rIns="0" bIns="0" anchor="t" anchorCtr="0"/>
          <a:lstStyle>
            <a:lvl1pPr marL="457200" lvl="0" indent="-228600" algn="l">
              <a:lnSpc>
                <a:spcPct val="100000"/>
              </a:lnSpc>
              <a:spcBef>
                <a:spcPts val="0"/>
              </a:spcBef>
              <a:spcAft>
                <a:spcPts val="0"/>
              </a:spcAft>
              <a:buClr>
                <a:schemeClr val="dk2"/>
              </a:buClr>
              <a:buSzPts val="1411"/>
              <a:buNone/>
              <a:defRPr sz="1568" b="1">
                <a:solidFill>
                  <a:schemeClr val="dk2"/>
                </a:solidFill>
                <a:latin typeface="Quattrocento Sans"/>
                <a:ea typeface="Quattrocento Sans"/>
                <a:cs typeface="Quattrocento Sans"/>
                <a:sym typeface="Quattrocento Sans"/>
              </a:defRPr>
            </a:lvl1pPr>
            <a:lvl2pPr marL="914400" marR="0" lvl="1" indent="-228600" algn="l">
              <a:lnSpc>
                <a:spcPct val="100000"/>
              </a:lnSpc>
              <a:spcBef>
                <a:spcPts val="784"/>
              </a:spcBef>
              <a:spcAft>
                <a:spcPts val="0"/>
              </a:spcAft>
              <a:buClr>
                <a:srgbClr val="000000"/>
              </a:buClr>
              <a:buSzPts val="1411"/>
              <a:buFont typeface="Arial"/>
              <a:buNone/>
              <a:defRPr sz="1568">
                <a:solidFill>
                  <a:srgbClr val="000000"/>
                </a:solidFill>
              </a:defRPr>
            </a:lvl2pPr>
            <a:lvl3pPr marL="1371600" lvl="2" indent="-228600" algn="l">
              <a:lnSpc>
                <a:spcPct val="90000"/>
              </a:lnSpc>
              <a:spcBef>
                <a:spcPts val="784"/>
              </a:spcBef>
              <a:spcAft>
                <a:spcPts val="0"/>
              </a:spcAft>
              <a:buClr>
                <a:srgbClr val="000000"/>
              </a:buClr>
              <a:buSzPts val="1411"/>
              <a:buNone/>
              <a:defRPr/>
            </a:lvl3pPr>
            <a:lvl4pPr marL="1828800" lvl="3" indent="-228600" algn="l">
              <a:lnSpc>
                <a:spcPct val="90000"/>
              </a:lnSpc>
              <a:spcBef>
                <a:spcPts val="0"/>
              </a:spcBef>
              <a:spcAft>
                <a:spcPts val="0"/>
              </a:spcAft>
              <a:buClr>
                <a:srgbClr val="000000"/>
              </a:buClr>
              <a:buSzPts val="1411"/>
              <a:buNone/>
              <a:defRPr/>
            </a:lvl4pPr>
            <a:lvl5pPr marL="2286000" lvl="4" indent="-228600" algn="l">
              <a:lnSpc>
                <a:spcPct val="90000"/>
              </a:lnSpc>
              <a:spcBef>
                <a:spcPts val="0"/>
              </a:spcBef>
              <a:spcAft>
                <a:spcPts val="0"/>
              </a:spcAft>
              <a:buClr>
                <a:srgbClr val="000000"/>
              </a:buClr>
              <a:buSzPts val="1411"/>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46" name="Google Shape;346;p54"/>
          <p:cNvSpPr txBox="1">
            <a:spLocks noGrp="1"/>
          </p:cNvSpPr>
          <p:nvPr>
            <p:ph type="body" idx="5"/>
          </p:nvPr>
        </p:nvSpPr>
        <p:spPr>
          <a:xfrm>
            <a:off x="4281362" y="4927922"/>
            <a:ext cx="3623051" cy="1307666"/>
          </a:xfrm>
          <a:prstGeom prst="rect">
            <a:avLst/>
          </a:prstGeom>
          <a:noFill/>
          <a:ln>
            <a:noFill/>
          </a:ln>
        </p:spPr>
        <p:txBody>
          <a:bodyPr spcFirstLastPara="1" wrap="square" lIns="0" tIns="0" rIns="0" bIns="0" anchor="t" anchorCtr="0"/>
          <a:lstStyle>
            <a:lvl1pPr marL="457200" lvl="0" indent="-228600" algn="l">
              <a:lnSpc>
                <a:spcPct val="100000"/>
              </a:lnSpc>
              <a:spcBef>
                <a:spcPts val="0"/>
              </a:spcBef>
              <a:spcAft>
                <a:spcPts val="0"/>
              </a:spcAft>
              <a:buClr>
                <a:schemeClr val="dk2"/>
              </a:buClr>
              <a:buSzPts val="1411"/>
              <a:buNone/>
              <a:defRPr sz="1568">
                <a:solidFill>
                  <a:schemeClr val="dk2"/>
                </a:solidFill>
                <a:latin typeface="Quattrocento Sans"/>
                <a:ea typeface="Quattrocento Sans"/>
                <a:cs typeface="Quattrocento Sans"/>
                <a:sym typeface="Quattrocento Sans"/>
              </a:defRPr>
            </a:lvl1pPr>
            <a:lvl2pPr marL="914400" marR="0" lvl="1" indent="-228600" algn="l">
              <a:lnSpc>
                <a:spcPct val="100000"/>
              </a:lnSpc>
              <a:spcBef>
                <a:spcPts val="784"/>
              </a:spcBef>
              <a:spcAft>
                <a:spcPts val="0"/>
              </a:spcAft>
              <a:buClr>
                <a:srgbClr val="000000"/>
              </a:buClr>
              <a:buSzPts val="1411"/>
              <a:buFont typeface="Arial"/>
              <a:buNone/>
              <a:defRPr sz="1568">
                <a:solidFill>
                  <a:srgbClr val="000000"/>
                </a:solidFill>
              </a:defRPr>
            </a:lvl2pPr>
            <a:lvl3pPr marL="1371600" lvl="2" indent="-228600" algn="l">
              <a:lnSpc>
                <a:spcPct val="90000"/>
              </a:lnSpc>
              <a:spcBef>
                <a:spcPts val="784"/>
              </a:spcBef>
              <a:spcAft>
                <a:spcPts val="0"/>
              </a:spcAft>
              <a:buClr>
                <a:srgbClr val="000000"/>
              </a:buClr>
              <a:buSzPts val="1411"/>
              <a:buNone/>
              <a:defRPr/>
            </a:lvl3pPr>
            <a:lvl4pPr marL="1828800" lvl="3" indent="-228600" algn="l">
              <a:lnSpc>
                <a:spcPct val="90000"/>
              </a:lnSpc>
              <a:spcBef>
                <a:spcPts val="0"/>
              </a:spcBef>
              <a:spcAft>
                <a:spcPts val="0"/>
              </a:spcAft>
              <a:buClr>
                <a:srgbClr val="000000"/>
              </a:buClr>
              <a:buSzPts val="1411"/>
              <a:buNone/>
              <a:defRPr/>
            </a:lvl4pPr>
            <a:lvl5pPr marL="2286000" lvl="4" indent="-228600" algn="l">
              <a:lnSpc>
                <a:spcPct val="90000"/>
              </a:lnSpc>
              <a:spcBef>
                <a:spcPts val="0"/>
              </a:spcBef>
              <a:spcAft>
                <a:spcPts val="0"/>
              </a:spcAft>
              <a:buClr>
                <a:srgbClr val="000000"/>
              </a:buClr>
              <a:buSzPts val="1411"/>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47" name="Google Shape;347;p54"/>
          <p:cNvSpPr txBox="1">
            <a:spLocks noGrp="1"/>
          </p:cNvSpPr>
          <p:nvPr>
            <p:ph type="body" idx="6"/>
          </p:nvPr>
        </p:nvSpPr>
        <p:spPr>
          <a:xfrm>
            <a:off x="8126963" y="4927922"/>
            <a:ext cx="3635502" cy="1307666"/>
          </a:xfrm>
          <a:prstGeom prst="rect">
            <a:avLst/>
          </a:prstGeom>
          <a:noFill/>
          <a:ln>
            <a:noFill/>
          </a:ln>
        </p:spPr>
        <p:txBody>
          <a:bodyPr spcFirstLastPara="1" wrap="square" lIns="0" tIns="0" rIns="0" bIns="0" anchor="t" anchorCtr="0"/>
          <a:lstStyle>
            <a:lvl1pPr marL="457200" lvl="0" indent="-228600" algn="l">
              <a:lnSpc>
                <a:spcPct val="100000"/>
              </a:lnSpc>
              <a:spcBef>
                <a:spcPts val="0"/>
              </a:spcBef>
              <a:spcAft>
                <a:spcPts val="0"/>
              </a:spcAft>
              <a:buClr>
                <a:schemeClr val="dk2"/>
              </a:buClr>
              <a:buSzPts val="1411"/>
              <a:buNone/>
              <a:defRPr sz="1568">
                <a:solidFill>
                  <a:schemeClr val="dk2"/>
                </a:solidFill>
                <a:latin typeface="Quattrocento Sans"/>
                <a:ea typeface="Quattrocento Sans"/>
                <a:cs typeface="Quattrocento Sans"/>
                <a:sym typeface="Quattrocento Sans"/>
              </a:defRPr>
            </a:lvl1pPr>
            <a:lvl2pPr marL="914400" marR="0" lvl="1" indent="-228600" algn="l">
              <a:lnSpc>
                <a:spcPct val="100000"/>
              </a:lnSpc>
              <a:spcBef>
                <a:spcPts val="784"/>
              </a:spcBef>
              <a:spcAft>
                <a:spcPts val="0"/>
              </a:spcAft>
              <a:buClr>
                <a:srgbClr val="000000"/>
              </a:buClr>
              <a:buSzPts val="1411"/>
              <a:buFont typeface="Arial"/>
              <a:buNone/>
              <a:defRPr sz="1568">
                <a:solidFill>
                  <a:srgbClr val="000000"/>
                </a:solidFill>
              </a:defRPr>
            </a:lvl2pPr>
            <a:lvl3pPr marL="1371600" lvl="2" indent="-228600" algn="l">
              <a:lnSpc>
                <a:spcPct val="90000"/>
              </a:lnSpc>
              <a:spcBef>
                <a:spcPts val="784"/>
              </a:spcBef>
              <a:spcAft>
                <a:spcPts val="0"/>
              </a:spcAft>
              <a:buClr>
                <a:srgbClr val="000000"/>
              </a:buClr>
              <a:buSzPts val="1411"/>
              <a:buNone/>
              <a:defRPr/>
            </a:lvl3pPr>
            <a:lvl4pPr marL="1828800" lvl="3" indent="-228600" algn="l">
              <a:lnSpc>
                <a:spcPct val="90000"/>
              </a:lnSpc>
              <a:spcBef>
                <a:spcPts val="0"/>
              </a:spcBef>
              <a:spcAft>
                <a:spcPts val="0"/>
              </a:spcAft>
              <a:buClr>
                <a:srgbClr val="000000"/>
              </a:buClr>
              <a:buSzPts val="1411"/>
              <a:buNone/>
              <a:defRPr/>
            </a:lvl4pPr>
            <a:lvl5pPr marL="2286000" lvl="4" indent="-228600" algn="l">
              <a:lnSpc>
                <a:spcPct val="90000"/>
              </a:lnSpc>
              <a:spcBef>
                <a:spcPts val="0"/>
              </a:spcBef>
              <a:spcAft>
                <a:spcPts val="0"/>
              </a:spcAft>
              <a:buClr>
                <a:srgbClr val="000000"/>
              </a:buClr>
              <a:buSzPts val="1411"/>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Graphic layout: four columns graphic and text">
  <p:cSld name="Graphic layout: four columns graphic and text">
    <p:spTree>
      <p:nvGrpSpPr>
        <p:cNvPr id="1" name="Shape 348"/>
        <p:cNvGrpSpPr/>
        <p:nvPr/>
      </p:nvGrpSpPr>
      <p:grpSpPr>
        <a:xfrm>
          <a:off x="0" y="0"/>
          <a:ext cx="0" cy="0"/>
          <a:chOff x="0" y="0"/>
          <a:chExt cx="0" cy="0"/>
        </a:xfrm>
      </p:grpSpPr>
      <p:sp>
        <p:nvSpPr>
          <p:cNvPr id="349" name="Google Shape;349;p55"/>
          <p:cNvSpPr/>
          <p:nvPr/>
        </p:nvSpPr>
        <p:spPr>
          <a:xfrm>
            <a:off x="9109046" y="1590385"/>
            <a:ext cx="2653417" cy="3128965"/>
          </a:xfrm>
          <a:prstGeom prst="rect">
            <a:avLst/>
          </a:prstGeom>
          <a:solidFill>
            <a:schemeClr val="lt2"/>
          </a:solidFill>
          <a:ln>
            <a:noFill/>
          </a:ln>
        </p:spPr>
        <p:txBody>
          <a:bodyPr spcFirstLastPara="1" wrap="square" lIns="179275" tIns="143425" rIns="179275" bIns="143425" anchor="t" anchorCtr="0">
            <a:noAutofit/>
          </a:bodyPr>
          <a:lstStyle/>
          <a:p>
            <a:pPr marL="0" marR="0" lvl="0" indent="0" algn="ctr" rtl="0">
              <a:lnSpc>
                <a:spcPct val="90000"/>
              </a:lnSpc>
              <a:spcBef>
                <a:spcPts val="0"/>
              </a:spcBef>
              <a:spcAft>
                <a:spcPts val="0"/>
              </a:spcAft>
              <a:buNone/>
            </a:pPr>
            <a:endParaRPr sz="2353">
              <a:solidFill>
                <a:srgbClr val="FFFFFF"/>
              </a:solidFill>
              <a:latin typeface="Quattrocento Sans"/>
              <a:ea typeface="Quattrocento Sans"/>
              <a:cs typeface="Quattrocento Sans"/>
              <a:sym typeface="Quattrocento Sans"/>
            </a:endParaRPr>
          </a:p>
        </p:txBody>
      </p:sp>
      <p:sp>
        <p:nvSpPr>
          <p:cNvPr id="350" name="Google Shape;350;p55"/>
          <p:cNvSpPr/>
          <p:nvPr/>
        </p:nvSpPr>
        <p:spPr>
          <a:xfrm>
            <a:off x="6214840" y="1590385"/>
            <a:ext cx="2653417" cy="3128965"/>
          </a:xfrm>
          <a:prstGeom prst="rect">
            <a:avLst/>
          </a:prstGeom>
          <a:solidFill>
            <a:schemeClr val="lt2"/>
          </a:solidFill>
          <a:ln>
            <a:noFill/>
          </a:ln>
        </p:spPr>
        <p:txBody>
          <a:bodyPr spcFirstLastPara="1" wrap="square" lIns="179275" tIns="143425" rIns="179275" bIns="143425" anchor="t" anchorCtr="0">
            <a:noAutofit/>
          </a:bodyPr>
          <a:lstStyle/>
          <a:p>
            <a:pPr marL="0" marR="0" lvl="0" indent="0" algn="ctr" rtl="0">
              <a:lnSpc>
                <a:spcPct val="90000"/>
              </a:lnSpc>
              <a:spcBef>
                <a:spcPts val="0"/>
              </a:spcBef>
              <a:spcAft>
                <a:spcPts val="0"/>
              </a:spcAft>
              <a:buNone/>
            </a:pPr>
            <a:endParaRPr sz="2353">
              <a:solidFill>
                <a:srgbClr val="FFFFFF"/>
              </a:solidFill>
              <a:latin typeface="Quattrocento Sans"/>
              <a:ea typeface="Quattrocento Sans"/>
              <a:cs typeface="Quattrocento Sans"/>
              <a:sym typeface="Quattrocento Sans"/>
            </a:endParaRPr>
          </a:p>
        </p:txBody>
      </p:sp>
      <p:sp>
        <p:nvSpPr>
          <p:cNvPr id="351" name="Google Shape;351;p55"/>
          <p:cNvSpPr/>
          <p:nvPr/>
        </p:nvSpPr>
        <p:spPr>
          <a:xfrm>
            <a:off x="3320633" y="1590385"/>
            <a:ext cx="2653417" cy="3128965"/>
          </a:xfrm>
          <a:prstGeom prst="rect">
            <a:avLst/>
          </a:prstGeom>
          <a:solidFill>
            <a:schemeClr val="lt2"/>
          </a:solidFill>
          <a:ln>
            <a:noFill/>
          </a:ln>
        </p:spPr>
        <p:txBody>
          <a:bodyPr spcFirstLastPara="1" wrap="square" lIns="179275" tIns="143425" rIns="179275" bIns="143425" anchor="t" anchorCtr="0">
            <a:noAutofit/>
          </a:bodyPr>
          <a:lstStyle/>
          <a:p>
            <a:pPr marL="0" marR="0" lvl="0" indent="0" algn="ctr" rtl="0">
              <a:lnSpc>
                <a:spcPct val="90000"/>
              </a:lnSpc>
              <a:spcBef>
                <a:spcPts val="0"/>
              </a:spcBef>
              <a:spcAft>
                <a:spcPts val="0"/>
              </a:spcAft>
              <a:buNone/>
            </a:pPr>
            <a:endParaRPr sz="2353">
              <a:solidFill>
                <a:srgbClr val="FFFFFF"/>
              </a:solidFill>
              <a:latin typeface="Quattrocento Sans"/>
              <a:ea typeface="Quattrocento Sans"/>
              <a:cs typeface="Quattrocento Sans"/>
              <a:sym typeface="Quattrocento Sans"/>
            </a:endParaRPr>
          </a:p>
        </p:txBody>
      </p:sp>
      <p:sp>
        <p:nvSpPr>
          <p:cNvPr id="352" name="Google Shape;352;p55"/>
          <p:cNvSpPr/>
          <p:nvPr/>
        </p:nvSpPr>
        <p:spPr>
          <a:xfrm>
            <a:off x="426426" y="1590385"/>
            <a:ext cx="2653417" cy="3128965"/>
          </a:xfrm>
          <a:prstGeom prst="rect">
            <a:avLst/>
          </a:prstGeom>
          <a:solidFill>
            <a:schemeClr val="lt2"/>
          </a:solidFill>
          <a:ln>
            <a:noFill/>
          </a:ln>
        </p:spPr>
        <p:txBody>
          <a:bodyPr spcFirstLastPara="1" wrap="square" lIns="179275" tIns="143425" rIns="179275" bIns="143425" anchor="t" anchorCtr="0">
            <a:noAutofit/>
          </a:bodyPr>
          <a:lstStyle/>
          <a:p>
            <a:pPr marL="0" marR="0" lvl="0" indent="0" algn="ctr" rtl="0">
              <a:lnSpc>
                <a:spcPct val="90000"/>
              </a:lnSpc>
              <a:spcBef>
                <a:spcPts val="0"/>
              </a:spcBef>
              <a:spcAft>
                <a:spcPts val="0"/>
              </a:spcAft>
              <a:buNone/>
            </a:pPr>
            <a:endParaRPr sz="2353">
              <a:solidFill>
                <a:srgbClr val="FFFFFF"/>
              </a:solidFill>
              <a:latin typeface="Quattrocento Sans"/>
              <a:ea typeface="Quattrocento Sans"/>
              <a:cs typeface="Quattrocento Sans"/>
              <a:sym typeface="Quattrocento Sans"/>
            </a:endParaRPr>
          </a:p>
        </p:txBody>
      </p:sp>
      <p:sp>
        <p:nvSpPr>
          <p:cNvPr id="353" name="Google Shape;353;p55"/>
          <p:cNvSpPr txBox="1">
            <a:spLocks noGrp="1"/>
          </p:cNvSpPr>
          <p:nvPr>
            <p:ph type="title"/>
          </p:nvPr>
        </p:nvSpPr>
        <p:spPr>
          <a:xfrm>
            <a:off x="426424" y="435824"/>
            <a:ext cx="11336039" cy="744014"/>
          </a:xfrm>
          <a:prstGeom prst="rect">
            <a:avLst/>
          </a:prstGeom>
          <a:noFill/>
          <a:ln>
            <a:noFill/>
          </a:ln>
        </p:spPr>
        <p:txBody>
          <a:bodyPr spcFirstLastPara="1" wrap="square" lIns="0" tIns="164575" rIns="0" bIns="0" anchor="t" anchorCtr="0"/>
          <a:lstStyle>
            <a:lvl1pPr lvl="0" algn="l">
              <a:lnSpc>
                <a:spcPct val="90000"/>
              </a:lnSpc>
              <a:spcBef>
                <a:spcPts val="0"/>
              </a:spcBef>
              <a:spcAft>
                <a:spcPts val="0"/>
              </a:spcAft>
              <a:buClr>
                <a:srgbClr val="000000"/>
              </a:buClr>
              <a:buSzPts val="3725"/>
              <a:buFont typeface="Quattrocento Sans"/>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4" name="Google Shape;354;p55"/>
          <p:cNvSpPr txBox="1">
            <a:spLocks noGrp="1"/>
          </p:cNvSpPr>
          <p:nvPr>
            <p:ph type="body" idx="1"/>
          </p:nvPr>
        </p:nvSpPr>
        <p:spPr>
          <a:xfrm>
            <a:off x="966751" y="2135537"/>
            <a:ext cx="1572767" cy="2038660"/>
          </a:xfrm>
          <a:prstGeom prst="rect">
            <a:avLst/>
          </a:prstGeom>
          <a:noFill/>
          <a:ln>
            <a:noFill/>
          </a:ln>
        </p:spPr>
        <p:txBody>
          <a:bodyPr spcFirstLastPara="1" wrap="square" lIns="0" tIns="0" rIns="0" bIns="0" anchor="ctr" anchorCtr="0"/>
          <a:lstStyle>
            <a:lvl1pPr marL="457200" lvl="0" indent="-228600" algn="ctr">
              <a:lnSpc>
                <a:spcPct val="90000"/>
              </a:lnSpc>
              <a:spcBef>
                <a:spcPts val="0"/>
              </a:spcBef>
              <a:spcAft>
                <a:spcPts val="0"/>
              </a:spcAft>
              <a:buClr>
                <a:schemeClr val="dk2"/>
              </a:buClr>
              <a:buSzPts val="1765"/>
              <a:buNone/>
              <a:defRPr sz="1961">
                <a:solidFill>
                  <a:schemeClr val="dk2"/>
                </a:solidFill>
                <a:latin typeface="Quattrocento Sans"/>
                <a:ea typeface="Quattrocento Sans"/>
                <a:cs typeface="Quattrocento Sans"/>
                <a:sym typeface="Quattrocento Sans"/>
              </a:defRPr>
            </a:lvl1pPr>
            <a:lvl2pPr marL="914400" lvl="1" indent="-228600" algn="l">
              <a:lnSpc>
                <a:spcPct val="90000"/>
              </a:lnSpc>
              <a:spcBef>
                <a:spcPts val="0"/>
              </a:spcBef>
              <a:spcAft>
                <a:spcPts val="0"/>
              </a:spcAft>
              <a:buClr>
                <a:srgbClr val="000000"/>
              </a:buClr>
              <a:buSzPts val="1620"/>
              <a:buNone/>
              <a:defRPr/>
            </a:lvl2pPr>
            <a:lvl3pPr marL="1371600" lvl="2" indent="-228600" algn="l">
              <a:lnSpc>
                <a:spcPct val="90000"/>
              </a:lnSpc>
              <a:spcBef>
                <a:spcPts val="0"/>
              </a:spcBef>
              <a:spcAft>
                <a:spcPts val="0"/>
              </a:spcAft>
              <a:buClr>
                <a:srgbClr val="000000"/>
              </a:buClr>
              <a:buSzPts val="1620"/>
              <a:buNone/>
              <a:defRPr/>
            </a:lvl3pPr>
            <a:lvl4pPr marL="1828800" lvl="3" indent="-228600" algn="l">
              <a:lnSpc>
                <a:spcPct val="90000"/>
              </a:lnSpc>
              <a:spcBef>
                <a:spcPts val="0"/>
              </a:spcBef>
              <a:spcAft>
                <a:spcPts val="0"/>
              </a:spcAft>
              <a:buClr>
                <a:srgbClr val="000000"/>
              </a:buClr>
              <a:buSzPts val="1620"/>
              <a:buNone/>
              <a:defRPr/>
            </a:lvl4pPr>
            <a:lvl5pPr marL="2286000" lvl="4" indent="-228600" algn="l">
              <a:lnSpc>
                <a:spcPct val="90000"/>
              </a:lnSpc>
              <a:spcBef>
                <a:spcPts val="0"/>
              </a:spcBef>
              <a:spcAft>
                <a:spcPts val="0"/>
              </a:spcAft>
              <a:buClr>
                <a:srgbClr val="000000"/>
              </a:buClr>
              <a:buSzPts val="1620"/>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55" name="Google Shape;355;p55"/>
          <p:cNvSpPr txBox="1">
            <a:spLocks noGrp="1"/>
          </p:cNvSpPr>
          <p:nvPr>
            <p:ph type="body" idx="2"/>
          </p:nvPr>
        </p:nvSpPr>
        <p:spPr>
          <a:xfrm>
            <a:off x="3849259" y="2135537"/>
            <a:ext cx="1596164" cy="2038660"/>
          </a:xfrm>
          <a:prstGeom prst="rect">
            <a:avLst/>
          </a:prstGeom>
          <a:noFill/>
          <a:ln>
            <a:noFill/>
          </a:ln>
        </p:spPr>
        <p:txBody>
          <a:bodyPr spcFirstLastPara="1" wrap="square" lIns="0" tIns="0" rIns="0" bIns="0" anchor="ctr" anchorCtr="0"/>
          <a:lstStyle>
            <a:lvl1pPr marL="457200" lvl="0" indent="-228600" algn="ctr">
              <a:lnSpc>
                <a:spcPct val="90000"/>
              </a:lnSpc>
              <a:spcBef>
                <a:spcPts val="0"/>
              </a:spcBef>
              <a:spcAft>
                <a:spcPts val="0"/>
              </a:spcAft>
              <a:buClr>
                <a:schemeClr val="dk2"/>
              </a:buClr>
              <a:buSzPts val="1765"/>
              <a:buNone/>
              <a:defRPr sz="1961">
                <a:solidFill>
                  <a:schemeClr val="dk2"/>
                </a:solidFill>
                <a:latin typeface="Quattrocento Sans"/>
                <a:ea typeface="Quattrocento Sans"/>
                <a:cs typeface="Quattrocento Sans"/>
                <a:sym typeface="Quattrocento Sans"/>
              </a:defRPr>
            </a:lvl1pPr>
            <a:lvl2pPr marL="914400" lvl="1" indent="-228600" algn="l">
              <a:lnSpc>
                <a:spcPct val="90000"/>
              </a:lnSpc>
              <a:spcBef>
                <a:spcPts val="0"/>
              </a:spcBef>
              <a:spcAft>
                <a:spcPts val="0"/>
              </a:spcAft>
              <a:buClr>
                <a:srgbClr val="000000"/>
              </a:buClr>
              <a:buSzPts val="1620"/>
              <a:buNone/>
              <a:defRPr/>
            </a:lvl2pPr>
            <a:lvl3pPr marL="1371600" lvl="2" indent="-228600" algn="l">
              <a:lnSpc>
                <a:spcPct val="90000"/>
              </a:lnSpc>
              <a:spcBef>
                <a:spcPts val="0"/>
              </a:spcBef>
              <a:spcAft>
                <a:spcPts val="0"/>
              </a:spcAft>
              <a:buClr>
                <a:srgbClr val="000000"/>
              </a:buClr>
              <a:buSzPts val="1620"/>
              <a:buNone/>
              <a:defRPr/>
            </a:lvl3pPr>
            <a:lvl4pPr marL="1828800" lvl="3" indent="-228600" algn="l">
              <a:lnSpc>
                <a:spcPct val="90000"/>
              </a:lnSpc>
              <a:spcBef>
                <a:spcPts val="0"/>
              </a:spcBef>
              <a:spcAft>
                <a:spcPts val="0"/>
              </a:spcAft>
              <a:buClr>
                <a:srgbClr val="000000"/>
              </a:buClr>
              <a:buSzPts val="1620"/>
              <a:buNone/>
              <a:defRPr/>
            </a:lvl4pPr>
            <a:lvl5pPr marL="2286000" lvl="4" indent="-228600" algn="l">
              <a:lnSpc>
                <a:spcPct val="90000"/>
              </a:lnSpc>
              <a:spcBef>
                <a:spcPts val="0"/>
              </a:spcBef>
              <a:spcAft>
                <a:spcPts val="0"/>
              </a:spcAft>
              <a:buClr>
                <a:srgbClr val="000000"/>
              </a:buClr>
              <a:buSzPts val="1620"/>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56" name="Google Shape;356;p55"/>
          <p:cNvSpPr txBox="1">
            <a:spLocks noGrp="1"/>
          </p:cNvSpPr>
          <p:nvPr>
            <p:ph type="body" idx="3"/>
          </p:nvPr>
        </p:nvSpPr>
        <p:spPr>
          <a:xfrm>
            <a:off x="426426" y="4927922"/>
            <a:ext cx="2653417" cy="1307666"/>
          </a:xfrm>
          <a:prstGeom prst="rect">
            <a:avLst/>
          </a:prstGeom>
          <a:noFill/>
          <a:ln>
            <a:noFill/>
          </a:ln>
        </p:spPr>
        <p:txBody>
          <a:bodyPr spcFirstLastPara="1" wrap="square" lIns="0" tIns="0" rIns="0" bIns="0" anchor="t" anchorCtr="0"/>
          <a:lstStyle>
            <a:lvl1pPr marL="457200" lvl="0" indent="-228600" algn="l">
              <a:lnSpc>
                <a:spcPct val="100000"/>
              </a:lnSpc>
              <a:spcBef>
                <a:spcPts val="0"/>
              </a:spcBef>
              <a:spcAft>
                <a:spcPts val="0"/>
              </a:spcAft>
              <a:buClr>
                <a:schemeClr val="dk2"/>
              </a:buClr>
              <a:buSzPts val="1411"/>
              <a:buNone/>
              <a:defRPr sz="1568" b="1">
                <a:solidFill>
                  <a:schemeClr val="dk2"/>
                </a:solidFill>
                <a:latin typeface="Quattrocento Sans"/>
                <a:ea typeface="Quattrocento Sans"/>
                <a:cs typeface="Quattrocento Sans"/>
                <a:sym typeface="Quattrocento Sans"/>
              </a:defRPr>
            </a:lvl1pPr>
            <a:lvl2pPr marL="914400" marR="0" lvl="1" indent="-228600" algn="l">
              <a:lnSpc>
                <a:spcPct val="100000"/>
              </a:lnSpc>
              <a:spcBef>
                <a:spcPts val="784"/>
              </a:spcBef>
              <a:spcAft>
                <a:spcPts val="0"/>
              </a:spcAft>
              <a:buClr>
                <a:srgbClr val="000000"/>
              </a:buClr>
              <a:buSzPts val="1411"/>
              <a:buFont typeface="Arial"/>
              <a:buNone/>
              <a:defRPr sz="1568">
                <a:solidFill>
                  <a:srgbClr val="000000"/>
                </a:solidFill>
              </a:defRPr>
            </a:lvl2pPr>
            <a:lvl3pPr marL="1371600" lvl="2" indent="-228600" algn="l">
              <a:lnSpc>
                <a:spcPct val="90000"/>
              </a:lnSpc>
              <a:spcBef>
                <a:spcPts val="784"/>
              </a:spcBef>
              <a:spcAft>
                <a:spcPts val="0"/>
              </a:spcAft>
              <a:buClr>
                <a:srgbClr val="000000"/>
              </a:buClr>
              <a:buSzPts val="1411"/>
              <a:buNone/>
              <a:defRPr/>
            </a:lvl3pPr>
            <a:lvl4pPr marL="1828800" lvl="3" indent="-228600" algn="l">
              <a:lnSpc>
                <a:spcPct val="90000"/>
              </a:lnSpc>
              <a:spcBef>
                <a:spcPts val="0"/>
              </a:spcBef>
              <a:spcAft>
                <a:spcPts val="0"/>
              </a:spcAft>
              <a:buClr>
                <a:srgbClr val="000000"/>
              </a:buClr>
              <a:buSzPts val="1411"/>
              <a:buNone/>
              <a:defRPr/>
            </a:lvl4pPr>
            <a:lvl5pPr marL="2286000" lvl="4" indent="-228600" algn="l">
              <a:lnSpc>
                <a:spcPct val="90000"/>
              </a:lnSpc>
              <a:spcBef>
                <a:spcPts val="0"/>
              </a:spcBef>
              <a:spcAft>
                <a:spcPts val="0"/>
              </a:spcAft>
              <a:buClr>
                <a:srgbClr val="000000"/>
              </a:buClr>
              <a:buSzPts val="1411"/>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57" name="Google Shape;357;p55"/>
          <p:cNvSpPr txBox="1">
            <a:spLocks noGrp="1"/>
          </p:cNvSpPr>
          <p:nvPr>
            <p:ph type="body" idx="4"/>
          </p:nvPr>
        </p:nvSpPr>
        <p:spPr>
          <a:xfrm>
            <a:off x="3320633" y="4927922"/>
            <a:ext cx="2653417" cy="1307666"/>
          </a:xfrm>
          <a:prstGeom prst="rect">
            <a:avLst/>
          </a:prstGeom>
          <a:noFill/>
          <a:ln>
            <a:noFill/>
          </a:ln>
        </p:spPr>
        <p:txBody>
          <a:bodyPr spcFirstLastPara="1" wrap="square" lIns="0" tIns="0" rIns="0" bIns="0" anchor="t" anchorCtr="0"/>
          <a:lstStyle>
            <a:lvl1pPr marL="457200" lvl="0" indent="-228600" algn="l">
              <a:lnSpc>
                <a:spcPct val="100000"/>
              </a:lnSpc>
              <a:spcBef>
                <a:spcPts val="0"/>
              </a:spcBef>
              <a:spcAft>
                <a:spcPts val="0"/>
              </a:spcAft>
              <a:buClr>
                <a:schemeClr val="dk2"/>
              </a:buClr>
              <a:buSzPts val="1411"/>
              <a:buNone/>
              <a:defRPr sz="1568">
                <a:solidFill>
                  <a:schemeClr val="dk2"/>
                </a:solidFill>
                <a:latin typeface="Quattrocento Sans"/>
                <a:ea typeface="Quattrocento Sans"/>
                <a:cs typeface="Quattrocento Sans"/>
                <a:sym typeface="Quattrocento Sans"/>
              </a:defRPr>
            </a:lvl1pPr>
            <a:lvl2pPr marL="914400" marR="0" lvl="1" indent="-228600" algn="l">
              <a:lnSpc>
                <a:spcPct val="100000"/>
              </a:lnSpc>
              <a:spcBef>
                <a:spcPts val="784"/>
              </a:spcBef>
              <a:spcAft>
                <a:spcPts val="0"/>
              </a:spcAft>
              <a:buClr>
                <a:srgbClr val="000000"/>
              </a:buClr>
              <a:buSzPts val="1411"/>
              <a:buFont typeface="Arial"/>
              <a:buNone/>
              <a:defRPr sz="1568">
                <a:solidFill>
                  <a:srgbClr val="000000"/>
                </a:solidFill>
              </a:defRPr>
            </a:lvl2pPr>
            <a:lvl3pPr marL="1371600" lvl="2" indent="-228600" algn="l">
              <a:lnSpc>
                <a:spcPct val="90000"/>
              </a:lnSpc>
              <a:spcBef>
                <a:spcPts val="784"/>
              </a:spcBef>
              <a:spcAft>
                <a:spcPts val="0"/>
              </a:spcAft>
              <a:buClr>
                <a:srgbClr val="000000"/>
              </a:buClr>
              <a:buSzPts val="1411"/>
              <a:buNone/>
              <a:defRPr/>
            </a:lvl3pPr>
            <a:lvl4pPr marL="1828800" lvl="3" indent="-228600" algn="l">
              <a:lnSpc>
                <a:spcPct val="90000"/>
              </a:lnSpc>
              <a:spcBef>
                <a:spcPts val="0"/>
              </a:spcBef>
              <a:spcAft>
                <a:spcPts val="0"/>
              </a:spcAft>
              <a:buClr>
                <a:srgbClr val="000000"/>
              </a:buClr>
              <a:buSzPts val="1411"/>
              <a:buNone/>
              <a:defRPr/>
            </a:lvl4pPr>
            <a:lvl5pPr marL="2286000" lvl="4" indent="-228600" algn="l">
              <a:lnSpc>
                <a:spcPct val="90000"/>
              </a:lnSpc>
              <a:spcBef>
                <a:spcPts val="0"/>
              </a:spcBef>
              <a:spcAft>
                <a:spcPts val="0"/>
              </a:spcAft>
              <a:buClr>
                <a:srgbClr val="000000"/>
              </a:buClr>
              <a:buSzPts val="1411"/>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58" name="Google Shape;358;p55"/>
          <p:cNvSpPr txBox="1">
            <a:spLocks noGrp="1"/>
          </p:cNvSpPr>
          <p:nvPr>
            <p:ph type="body" idx="5"/>
          </p:nvPr>
        </p:nvSpPr>
        <p:spPr>
          <a:xfrm>
            <a:off x="6214840" y="4927922"/>
            <a:ext cx="2653417" cy="1307666"/>
          </a:xfrm>
          <a:prstGeom prst="rect">
            <a:avLst/>
          </a:prstGeom>
          <a:noFill/>
          <a:ln>
            <a:noFill/>
          </a:ln>
        </p:spPr>
        <p:txBody>
          <a:bodyPr spcFirstLastPara="1" wrap="square" lIns="0" tIns="0" rIns="0" bIns="0" anchor="t" anchorCtr="0"/>
          <a:lstStyle>
            <a:lvl1pPr marL="457200" lvl="0" indent="-228600" algn="l">
              <a:lnSpc>
                <a:spcPct val="100000"/>
              </a:lnSpc>
              <a:spcBef>
                <a:spcPts val="0"/>
              </a:spcBef>
              <a:spcAft>
                <a:spcPts val="0"/>
              </a:spcAft>
              <a:buClr>
                <a:schemeClr val="dk2"/>
              </a:buClr>
              <a:buSzPts val="1411"/>
              <a:buNone/>
              <a:defRPr sz="1568">
                <a:solidFill>
                  <a:schemeClr val="dk2"/>
                </a:solidFill>
                <a:latin typeface="Quattrocento Sans"/>
                <a:ea typeface="Quattrocento Sans"/>
                <a:cs typeface="Quattrocento Sans"/>
                <a:sym typeface="Quattrocento Sans"/>
              </a:defRPr>
            </a:lvl1pPr>
            <a:lvl2pPr marL="914400" marR="0" lvl="1" indent="-228600" algn="l">
              <a:lnSpc>
                <a:spcPct val="100000"/>
              </a:lnSpc>
              <a:spcBef>
                <a:spcPts val="784"/>
              </a:spcBef>
              <a:spcAft>
                <a:spcPts val="0"/>
              </a:spcAft>
              <a:buClr>
                <a:srgbClr val="000000"/>
              </a:buClr>
              <a:buSzPts val="1411"/>
              <a:buFont typeface="Arial"/>
              <a:buNone/>
              <a:defRPr sz="1568">
                <a:solidFill>
                  <a:srgbClr val="000000"/>
                </a:solidFill>
              </a:defRPr>
            </a:lvl2pPr>
            <a:lvl3pPr marL="1371600" lvl="2" indent="-228600" algn="l">
              <a:lnSpc>
                <a:spcPct val="90000"/>
              </a:lnSpc>
              <a:spcBef>
                <a:spcPts val="784"/>
              </a:spcBef>
              <a:spcAft>
                <a:spcPts val="0"/>
              </a:spcAft>
              <a:buClr>
                <a:srgbClr val="000000"/>
              </a:buClr>
              <a:buSzPts val="1411"/>
              <a:buNone/>
              <a:defRPr/>
            </a:lvl3pPr>
            <a:lvl4pPr marL="1828800" lvl="3" indent="-228600" algn="l">
              <a:lnSpc>
                <a:spcPct val="90000"/>
              </a:lnSpc>
              <a:spcBef>
                <a:spcPts val="0"/>
              </a:spcBef>
              <a:spcAft>
                <a:spcPts val="0"/>
              </a:spcAft>
              <a:buClr>
                <a:srgbClr val="000000"/>
              </a:buClr>
              <a:buSzPts val="1411"/>
              <a:buNone/>
              <a:defRPr/>
            </a:lvl4pPr>
            <a:lvl5pPr marL="2286000" lvl="4" indent="-228600" algn="l">
              <a:lnSpc>
                <a:spcPct val="90000"/>
              </a:lnSpc>
              <a:spcBef>
                <a:spcPts val="0"/>
              </a:spcBef>
              <a:spcAft>
                <a:spcPts val="0"/>
              </a:spcAft>
              <a:buClr>
                <a:srgbClr val="000000"/>
              </a:buClr>
              <a:buSzPts val="1411"/>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59" name="Google Shape;359;p55"/>
          <p:cNvSpPr txBox="1">
            <a:spLocks noGrp="1"/>
          </p:cNvSpPr>
          <p:nvPr>
            <p:ph type="body" idx="6"/>
          </p:nvPr>
        </p:nvSpPr>
        <p:spPr>
          <a:xfrm>
            <a:off x="6743466" y="2135537"/>
            <a:ext cx="1596164" cy="2038660"/>
          </a:xfrm>
          <a:prstGeom prst="rect">
            <a:avLst/>
          </a:prstGeom>
          <a:noFill/>
          <a:ln>
            <a:noFill/>
          </a:ln>
        </p:spPr>
        <p:txBody>
          <a:bodyPr spcFirstLastPara="1" wrap="square" lIns="0" tIns="0" rIns="0" bIns="0" anchor="ctr" anchorCtr="0"/>
          <a:lstStyle>
            <a:lvl1pPr marL="457200" lvl="0" indent="-228600" algn="ctr">
              <a:lnSpc>
                <a:spcPct val="90000"/>
              </a:lnSpc>
              <a:spcBef>
                <a:spcPts val="0"/>
              </a:spcBef>
              <a:spcAft>
                <a:spcPts val="0"/>
              </a:spcAft>
              <a:buClr>
                <a:schemeClr val="dk2"/>
              </a:buClr>
              <a:buSzPts val="1765"/>
              <a:buNone/>
              <a:defRPr sz="1961">
                <a:solidFill>
                  <a:schemeClr val="dk2"/>
                </a:solidFill>
                <a:latin typeface="Quattrocento Sans"/>
                <a:ea typeface="Quattrocento Sans"/>
                <a:cs typeface="Quattrocento Sans"/>
                <a:sym typeface="Quattrocento Sans"/>
              </a:defRPr>
            </a:lvl1pPr>
            <a:lvl2pPr marL="914400" lvl="1" indent="-228600" algn="l">
              <a:lnSpc>
                <a:spcPct val="90000"/>
              </a:lnSpc>
              <a:spcBef>
                <a:spcPts val="0"/>
              </a:spcBef>
              <a:spcAft>
                <a:spcPts val="0"/>
              </a:spcAft>
              <a:buClr>
                <a:srgbClr val="000000"/>
              </a:buClr>
              <a:buSzPts val="1620"/>
              <a:buNone/>
              <a:defRPr/>
            </a:lvl2pPr>
            <a:lvl3pPr marL="1371600" lvl="2" indent="-228600" algn="l">
              <a:lnSpc>
                <a:spcPct val="90000"/>
              </a:lnSpc>
              <a:spcBef>
                <a:spcPts val="0"/>
              </a:spcBef>
              <a:spcAft>
                <a:spcPts val="0"/>
              </a:spcAft>
              <a:buClr>
                <a:srgbClr val="000000"/>
              </a:buClr>
              <a:buSzPts val="1620"/>
              <a:buNone/>
              <a:defRPr/>
            </a:lvl3pPr>
            <a:lvl4pPr marL="1828800" lvl="3" indent="-228600" algn="l">
              <a:lnSpc>
                <a:spcPct val="90000"/>
              </a:lnSpc>
              <a:spcBef>
                <a:spcPts val="0"/>
              </a:spcBef>
              <a:spcAft>
                <a:spcPts val="0"/>
              </a:spcAft>
              <a:buClr>
                <a:srgbClr val="000000"/>
              </a:buClr>
              <a:buSzPts val="1620"/>
              <a:buNone/>
              <a:defRPr/>
            </a:lvl4pPr>
            <a:lvl5pPr marL="2286000" lvl="4" indent="-228600" algn="l">
              <a:lnSpc>
                <a:spcPct val="90000"/>
              </a:lnSpc>
              <a:spcBef>
                <a:spcPts val="0"/>
              </a:spcBef>
              <a:spcAft>
                <a:spcPts val="0"/>
              </a:spcAft>
              <a:buClr>
                <a:srgbClr val="000000"/>
              </a:buClr>
              <a:buSzPts val="1620"/>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60" name="Google Shape;360;p55"/>
          <p:cNvSpPr txBox="1">
            <a:spLocks noGrp="1"/>
          </p:cNvSpPr>
          <p:nvPr>
            <p:ph type="body" idx="7"/>
          </p:nvPr>
        </p:nvSpPr>
        <p:spPr>
          <a:xfrm>
            <a:off x="9637672" y="2135537"/>
            <a:ext cx="1596164" cy="2038660"/>
          </a:xfrm>
          <a:prstGeom prst="rect">
            <a:avLst/>
          </a:prstGeom>
          <a:noFill/>
          <a:ln>
            <a:noFill/>
          </a:ln>
        </p:spPr>
        <p:txBody>
          <a:bodyPr spcFirstLastPara="1" wrap="square" lIns="0" tIns="0" rIns="0" bIns="0" anchor="ctr" anchorCtr="0"/>
          <a:lstStyle>
            <a:lvl1pPr marL="457200" lvl="0" indent="-228600" algn="ctr">
              <a:lnSpc>
                <a:spcPct val="90000"/>
              </a:lnSpc>
              <a:spcBef>
                <a:spcPts val="0"/>
              </a:spcBef>
              <a:spcAft>
                <a:spcPts val="0"/>
              </a:spcAft>
              <a:buClr>
                <a:schemeClr val="dk2"/>
              </a:buClr>
              <a:buSzPts val="1765"/>
              <a:buNone/>
              <a:defRPr sz="1961">
                <a:solidFill>
                  <a:schemeClr val="dk2"/>
                </a:solidFill>
                <a:latin typeface="Quattrocento Sans"/>
                <a:ea typeface="Quattrocento Sans"/>
                <a:cs typeface="Quattrocento Sans"/>
                <a:sym typeface="Quattrocento Sans"/>
              </a:defRPr>
            </a:lvl1pPr>
            <a:lvl2pPr marL="914400" lvl="1" indent="-228600" algn="l">
              <a:lnSpc>
                <a:spcPct val="90000"/>
              </a:lnSpc>
              <a:spcBef>
                <a:spcPts val="0"/>
              </a:spcBef>
              <a:spcAft>
                <a:spcPts val="0"/>
              </a:spcAft>
              <a:buClr>
                <a:srgbClr val="000000"/>
              </a:buClr>
              <a:buSzPts val="1620"/>
              <a:buNone/>
              <a:defRPr/>
            </a:lvl2pPr>
            <a:lvl3pPr marL="1371600" lvl="2" indent="-228600" algn="l">
              <a:lnSpc>
                <a:spcPct val="90000"/>
              </a:lnSpc>
              <a:spcBef>
                <a:spcPts val="0"/>
              </a:spcBef>
              <a:spcAft>
                <a:spcPts val="0"/>
              </a:spcAft>
              <a:buClr>
                <a:srgbClr val="000000"/>
              </a:buClr>
              <a:buSzPts val="1620"/>
              <a:buNone/>
              <a:defRPr/>
            </a:lvl3pPr>
            <a:lvl4pPr marL="1828800" lvl="3" indent="-228600" algn="l">
              <a:lnSpc>
                <a:spcPct val="90000"/>
              </a:lnSpc>
              <a:spcBef>
                <a:spcPts val="0"/>
              </a:spcBef>
              <a:spcAft>
                <a:spcPts val="0"/>
              </a:spcAft>
              <a:buClr>
                <a:srgbClr val="000000"/>
              </a:buClr>
              <a:buSzPts val="1620"/>
              <a:buNone/>
              <a:defRPr/>
            </a:lvl4pPr>
            <a:lvl5pPr marL="2286000" lvl="4" indent="-228600" algn="l">
              <a:lnSpc>
                <a:spcPct val="90000"/>
              </a:lnSpc>
              <a:spcBef>
                <a:spcPts val="0"/>
              </a:spcBef>
              <a:spcAft>
                <a:spcPts val="0"/>
              </a:spcAft>
              <a:buClr>
                <a:srgbClr val="000000"/>
              </a:buClr>
              <a:buSzPts val="1620"/>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61" name="Google Shape;361;p55"/>
          <p:cNvSpPr txBox="1">
            <a:spLocks noGrp="1"/>
          </p:cNvSpPr>
          <p:nvPr>
            <p:ph type="body" idx="8"/>
          </p:nvPr>
        </p:nvSpPr>
        <p:spPr>
          <a:xfrm>
            <a:off x="9109046" y="4927922"/>
            <a:ext cx="2653417" cy="1307666"/>
          </a:xfrm>
          <a:prstGeom prst="rect">
            <a:avLst/>
          </a:prstGeom>
          <a:noFill/>
          <a:ln>
            <a:noFill/>
          </a:ln>
        </p:spPr>
        <p:txBody>
          <a:bodyPr spcFirstLastPara="1" wrap="square" lIns="0" tIns="0" rIns="0" bIns="0" anchor="t" anchorCtr="0"/>
          <a:lstStyle>
            <a:lvl1pPr marL="457200" lvl="0" indent="-228600" algn="l">
              <a:lnSpc>
                <a:spcPct val="100000"/>
              </a:lnSpc>
              <a:spcBef>
                <a:spcPts val="0"/>
              </a:spcBef>
              <a:spcAft>
                <a:spcPts val="0"/>
              </a:spcAft>
              <a:buClr>
                <a:schemeClr val="dk2"/>
              </a:buClr>
              <a:buSzPts val="1411"/>
              <a:buNone/>
              <a:defRPr sz="1568">
                <a:solidFill>
                  <a:schemeClr val="dk2"/>
                </a:solidFill>
                <a:latin typeface="Quattrocento Sans"/>
                <a:ea typeface="Quattrocento Sans"/>
                <a:cs typeface="Quattrocento Sans"/>
                <a:sym typeface="Quattrocento Sans"/>
              </a:defRPr>
            </a:lvl1pPr>
            <a:lvl2pPr marL="914400" marR="0" lvl="1" indent="-228600" algn="l">
              <a:lnSpc>
                <a:spcPct val="100000"/>
              </a:lnSpc>
              <a:spcBef>
                <a:spcPts val="784"/>
              </a:spcBef>
              <a:spcAft>
                <a:spcPts val="0"/>
              </a:spcAft>
              <a:buClr>
                <a:srgbClr val="000000"/>
              </a:buClr>
              <a:buSzPts val="1411"/>
              <a:buFont typeface="Arial"/>
              <a:buNone/>
              <a:defRPr sz="1568">
                <a:solidFill>
                  <a:srgbClr val="000000"/>
                </a:solidFill>
              </a:defRPr>
            </a:lvl2pPr>
            <a:lvl3pPr marL="1371600" lvl="2" indent="-228600" algn="l">
              <a:lnSpc>
                <a:spcPct val="90000"/>
              </a:lnSpc>
              <a:spcBef>
                <a:spcPts val="784"/>
              </a:spcBef>
              <a:spcAft>
                <a:spcPts val="0"/>
              </a:spcAft>
              <a:buClr>
                <a:srgbClr val="000000"/>
              </a:buClr>
              <a:buSzPts val="1411"/>
              <a:buNone/>
              <a:defRPr/>
            </a:lvl3pPr>
            <a:lvl4pPr marL="1828800" lvl="3" indent="-228600" algn="l">
              <a:lnSpc>
                <a:spcPct val="90000"/>
              </a:lnSpc>
              <a:spcBef>
                <a:spcPts val="0"/>
              </a:spcBef>
              <a:spcAft>
                <a:spcPts val="0"/>
              </a:spcAft>
              <a:buClr>
                <a:srgbClr val="000000"/>
              </a:buClr>
              <a:buSzPts val="1411"/>
              <a:buNone/>
              <a:defRPr/>
            </a:lvl4pPr>
            <a:lvl5pPr marL="2286000" lvl="4" indent="-228600" algn="l">
              <a:lnSpc>
                <a:spcPct val="90000"/>
              </a:lnSpc>
              <a:spcBef>
                <a:spcPts val="0"/>
              </a:spcBef>
              <a:spcAft>
                <a:spcPts val="0"/>
              </a:spcAft>
              <a:buClr>
                <a:srgbClr val="000000"/>
              </a:buClr>
              <a:buSzPts val="1411"/>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Table layout">
  <p:cSld name="Table layout">
    <p:spTree>
      <p:nvGrpSpPr>
        <p:cNvPr id="1" name="Shape 362"/>
        <p:cNvGrpSpPr/>
        <p:nvPr/>
      </p:nvGrpSpPr>
      <p:grpSpPr>
        <a:xfrm>
          <a:off x="0" y="0"/>
          <a:ext cx="0" cy="0"/>
          <a:chOff x="0" y="0"/>
          <a:chExt cx="0" cy="0"/>
        </a:xfrm>
      </p:grpSpPr>
      <p:sp>
        <p:nvSpPr>
          <p:cNvPr id="363" name="Google Shape;363;p56"/>
          <p:cNvSpPr txBox="1">
            <a:spLocks noGrp="1"/>
          </p:cNvSpPr>
          <p:nvPr>
            <p:ph type="title"/>
          </p:nvPr>
        </p:nvSpPr>
        <p:spPr>
          <a:xfrm>
            <a:off x="426424" y="440495"/>
            <a:ext cx="11336039" cy="739343"/>
          </a:xfrm>
          <a:prstGeom prst="rect">
            <a:avLst/>
          </a:prstGeom>
          <a:noFill/>
          <a:ln>
            <a:noFill/>
          </a:ln>
        </p:spPr>
        <p:txBody>
          <a:bodyPr spcFirstLastPara="1" wrap="square" lIns="0" tIns="164575" rIns="0" bIns="0" anchor="t" anchorCtr="0"/>
          <a:lstStyle>
            <a:lvl1pPr lvl="0" algn="l">
              <a:lnSpc>
                <a:spcPct val="90000"/>
              </a:lnSpc>
              <a:spcBef>
                <a:spcPts val="0"/>
              </a:spcBef>
              <a:spcAft>
                <a:spcPts val="0"/>
              </a:spcAft>
              <a:buClr>
                <a:srgbClr val="000000"/>
              </a:buClr>
              <a:buSzPts val="3725"/>
              <a:buFont typeface="Quattrocento Sans"/>
              <a:buNone/>
              <a:defRPr>
                <a:solidFill>
                  <a:srgbClr val="000000"/>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Section title white">
  <p:cSld name="Section title white">
    <p:spTree>
      <p:nvGrpSpPr>
        <p:cNvPr id="1" name="Shape 364"/>
        <p:cNvGrpSpPr/>
        <p:nvPr/>
      </p:nvGrpSpPr>
      <p:grpSpPr>
        <a:xfrm>
          <a:off x="0" y="0"/>
          <a:ext cx="0" cy="0"/>
          <a:chOff x="0" y="0"/>
          <a:chExt cx="0" cy="0"/>
        </a:xfrm>
      </p:grpSpPr>
      <p:sp>
        <p:nvSpPr>
          <p:cNvPr id="365" name="Google Shape;365;p57"/>
          <p:cNvSpPr txBox="1">
            <a:spLocks noGrp="1"/>
          </p:cNvSpPr>
          <p:nvPr>
            <p:ph type="title"/>
          </p:nvPr>
        </p:nvSpPr>
        <p:spPr>
          <a:xfrm>
            <a:off x="426425" y="1184319"/>
            <a:ext cx="7477989" cy="3535032"/>
          </a:xfrm>
          <a:prstGeom prst="rect">
            <a:avLst/>
          </a:prstGeom>
          <a:noFill/>
          <a:ln>
            <a:noFill/>
          </a:ln>
        </p:spPr>
        <p:txBody>
          <a:bodyPr spcFirstLastPara="1" wrap="square" lIns="0" tIns="0" rIns="0" bIns="0" anchor="t" anchorCtr="0"/>
          <a:lstStyle>
            <a:lvl1pPr lvl="0" algn="l">
              <a:lnSpc>
                <a:spcPct val="90000"/>
              </a:lnSpc>
              <a:spcBef>
                <a:spcPts val="0"/>
              </a:spcBef>
              <a:spcAft>
                <a:spcPts val="0"/>
              </a:spcAft>
              <a:buClr>
                <a:srgbClr val="000000"/>
              </a:buClr>
              <a:buSzPts val="5294"/>
              <a:buFont typeface="Quattrocento Sans"/>
              <a:buNone/>
              <a:defRPr sz="5294">
                <a:solidFill>
                  <a:srgbClr val="000000"/>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Section title black">
  <p:cSld name="Section title black">
    <p:bg>
      <p:bgPr>
        <a:solidFill>
          <a:schemeClr val="dk1"/>
        </a:solidFill>
        <a:effectLst/>
      </p:bgPr>
    </p:bg>
    <p:spTree>
      <p:nvGrpSpPr>
        <p:cNvPr id="1" name="Shape 366"/>
        <p:cNvGrpSpPr/>
        <p:nvPr/>
      </p:nvGrpSpPr>
      <p:grpSpPr>
        <a:xfrm>
          <a:off x="0" y="0"/>
          <a:ext cx="0" cy="0"/>
          <a:chOff x="0" y="0"/>
          <a:chExt cx="0" cy="0"/>
        </a:xfrm>
      </p:grpSpPr>
      <p:sp>
        <p:nvSpPr>
          <p:cNvPr id="367" name="Google Shape;367;p58"/>
          <p:cNvSpPr txBox="1">
            <a:spLocks noGrp="1"/>
          </p:cNvSpPr>
          <p:nvPr>
            <p:ph type="title"/>
          </p:nvPr>
        </p:nvSpPr>
        <p:spPr>
          <a:xfrm>
            <a:off x="426425" y="1184319"/>
            <a:ext cx="7477989" cy="3535032"/>
          </a:xfrm>
          <a:prstGeom prst="rect">
            <a:avLst/>
          </a:prstGeom>
          <a:noFill/>
          <a:ln>
            <a:noFill/>
          </a:ln>
        </p:spPr>
        <p:txBody>
          <a:bodyPr spcFirstLastPara="1" wrap="square" lIns="0" tIns="0" rIns="0" bIns="0" anchor="t" anchorCtr="0"/>
          <a:lstStyle>
            <a:lvl1pPr lvl="0" algn="l">
              <a:lnSpc>
                <a:spcPct val="90000"/>
              </a:lnSpc>
              <a:spcBef>
                <a:spcPts val="0"/>
              </a:spcBef>
              <a:spcAft>
                <a:spcPts val="0"/>
              </a:spcAft>
              <a:buClr>
                <a:schemeClr val="lt1"/>
              </a:buClr>
              <a:buSzPts val="5294"/>
              <a:buFont typeface="Quattrocento Sans"/>
              <a:buNone/>
              <a:defRPr sz="5294">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Section title blue">
  <p:cSld name="Section title blue">
    <p:bg>
      <p:bgPr>
        <a:solidFill>
          <a:schemeClr val="dk2"/>
        </a:solidFill>
        <a:effectLst/>
      </p:bgPr>
    </p:bg>
    <p:spTree>
      <p:nvGrpSpPr>
        <p:cNvPr id="1" name="Shape 368"/>
        <p:cNvGrpSpPr/>
        <p:nvPr/>
      </p:nvGrpSpPr>
      <p:grpSpPr>
        <a:xfrm>
          <a:off x="0" y="0"/>
          <a:ext cx="0" cy="0"/>
          <a:chOff x="0" y="0"/>
          <a:chExt cx="0" cy="0"/>
        </a:xfrm>
      </p:grpSpPr>
      <p:sp>
        <p:nvSpPr>
          <p:cNvPr id="369" name="Google Shape;369;p59"/>
          <p:cNvSpPr txBox="1">
            <a:spLocks noGrp="1"/>
          </p:cNvSpPr>
          <p:nvPr>
            <p:ph type="title"/>
          </p:nvPr>
        </p:nvSpPr>
        <p:spPr>
          <a:xfrm>
            <a:off x="426425" y="1184319"/>
            <a:ext cx="7477989" cy="3535032"/>
          </a:xfrm>
          <a:prstGeom prst="rect">
            <a:avLst/>
          </a:prstGeom>
          <a:noFill/>
          <a:ln>
            <a:noFill/>
          </a:ln>
        </p:spPr>
        <p:txBody>
          <a:bodyPr spcFirstLastPara="1" wrap="square" lIns="0" tIns="0" rIns="0" bIns="0" anchor="t" anchorCtr="0"/>
          <a:lstStyle>
            <a:lvl1pPr lvl="0" algn="l">
              <a:lnSpc>
                <a:spcPct val="90000"/>
              </a:lnSpc>
              <a:spcBef>
                <a:spcPts val="0"/>
              </a:spcBef>
              <a:spcAft>
                <a:spcPts val="0"/>
              </a:spcAft>
              <a:buClr>
                <a:schemeClr val="lt1"/>
              </a:buClr>
              <a:buSzPts val="5294"/>
              <a:buFont typeface="Quattrocento Sans"/>
              <a:buNone/>
              <a:defRPr sz="5294">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Section title photo">
  <p:cSld name="Section title photo">
    <p:spTree>
      <p:nvGrpSpPr>
        <p:cNvPr id="1" name="Shape 370"/>
        <p:cNvGrpSpPr/>
        <p:nvPr/>
      </p:nvGrpSpPr>
      <p:grpSpPr>
        <a:xfrm>
          <a:off x="0" y="0"/>
          <a:ext cx="0" cy="0"/>
          <a:chOff x="0" y="0"/>
          <a:chExt cx="0" cy="0"/>
        </a:xfrm>
      </p:grpSpPr>
      <p:pic>
        <p:nvPicPr>
          <p:cNvPr id="371" name="Google Shape;371;p60" descr="A person in a blue shirt&#10;&#10;Description generated with high confidence"/>
          <p:cNvPicPr preferRelativeResize="0"/>
          <p:nvPr/>
        </p:nvPicPr>
        <p:blipFill rotWithShape="1">
          <a:blip r:embed="rId2">
            <a:alphaModFix/>
          </a:blip>
          <a:srcRect/>
          <a:stretch/>
        </p:blipFill>
        <p:spPr>
          <a:xfrm>
            <a:off x="0" y="1"/>
            <a:ext cx="12190264" cy="6857996"/>
          </a:xfrm>
          <a:prstGeom prst="rect">
            <a:avLst/>
          </a:prstGeom>
          <a:noFill/>
          <a:ln>
            <a:noFill/>
          </a:ln>
        </p:spPr>
      </p:pic>
      <p:sp>
        <p:nvSpPr>
          <p:cNvPr id="372" name="Google Shape;372;p60"/>
          <p:cNvSpPr txBox="1">
            <a:spLocks noGrp="1"/>
          </p:cNvSpPr>
          <p:nvPr>
            <p:ph type="title"/>
          </p:nvPr>
        </p:nvSpPr>
        <p:spPr>
          <a:xfrm>
            <a:off x="426425" y="1184319"/>
            <a:ext cx="7477989" cy="3535032"/>
          </a:xfrm>
          <a:prstGeom prst="rect">
            <a:avLst/>
          </a:prstGeom>
          <a:noFill/>
          <a:ln>
            <a:noFill/>
          </a:ln>
        </p:spPr>
        <p:txBody>
          <a:bodyPr spcFirstLastPara="1" wrap="square" lIns="0" tIns="0" rIns="0" bIns="0" anchor="t" anchorCtr="0"/>
          <a:lstStyle>
            <a:lvl1pPr lvl="0" algn="l">
              <a:lnSpc>
                <a:spcPct val="90000"/>
              </a:lnSpc>
              <a:spcBef>
                <a:spcPts val="0"/>
              </a:spcBef>
              <a:spcAft>
                <a:spcPts val="0"/>
              </a:spcAft>
              <a:buClr>
                <a:srgbClr val="000000"/>
              </a:buClr>
              <a:buSzPts val="5294"/>
              <a:buFont typeface="Quattrocento Sans"/>
              <a:buNone/>
              <a:defRPr sz="5294">
                <a:solidFill>
                  <a:srgbClr val="000000"/>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373"/>
        <p:cNvGrpSpPr/>
        <p:nvPr/>
      </p:nvGrpSpPr>
      <p:grpSpPr>
        <a:xfrm>
          <a:off x="0" y="0"/>
          <a:ext cx="0" cy="0"/>
          <a:chOff x="0" y="0"/>
          <a:chExt cx="0" cy="0"/>
        </a:xfrm>
      </p:grpSpPr>
    </p:spTree>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Thank you white">
  <p:cSld name="Thank you white">
    <p:spTree>
      <p:nvGrpSpPr>
        <p:cNvPr id="1" name="Shape 374"/>
        <p:cNvGrpSpPr/>
        <p:nvPr/>
      </p:nvGrpSpPr>
      <p:grpSpPr>
        <a:xfrm>
          <a:off x="0" y="0"/>
          <a:ext cx="0" cy="0"/>
          <a:chOff x="0" y="0"/>
          <a:chExt cx="0" cy="0"/>
        </a:xfrm>
      </p:grpSpPr>
      <p:sp>
        <p:nvSpPr>
          <p:cNvPr id="375" name="Google Shape;375;p62"/>
          <p:cNvSpPr txBox="1">
            <a:spLocks noGrp="1"/>
          </p:cNvSpPr>
          <p:nvPr>
            <p:ph type="title"/>
          </p:nvPr>
        </p:nvSpPr>
        <p:spPr>
          <a:xfrm>
            <a:off x="426424" y="1829711"/>
            <a:ext cx="7477989" cy="1473396"/>
          </a:xfrm>
          <a:prstGeom prst="rect">
            <a:avLst/>
          </a:prstGeom>
          <a:noFill/>
          <a:ln>
            <a:noFill/>
          </a:ln>
        </p:spPr>
        <p:txBody>
          <a:bodyPr spcFirstLastPara="1" wrap="square" lIns="0" tIns="0" rIns="0" bIns="0" anchor="t" anchorCtr="0"/>
          <a:lstStyle>
            <a:lvl1pPr lvl="0" algn="l">
              <a:lnSpc>
                <a:spcPct val="100000"/>
              </a:lnSpc>
              <a:spcBef>
                <a:spcPts val="0"/>
              </a:spcBef>
              <a:spcAft>
                <a:spcPts val="0"/>
              </a:spcAft>
              <a:buClr>
                <a:schemeClr val="dk1"/>
              </a:buClr>
              <a:buSzPts val="2549"/>
              <a:buFont typeface="Quattrocento Sans"/>
              <a:buNone/>
              <a:defRPr sz="2549">
                <a:solidFill>
                  <a:schemeClr val="dk1"/>
                </a:solidFill>
              </a:defRPr>
            </a:lvl1pPr>
            <a:lvl2pPr lvl="1">
              <a:spcBef>
                <a:spcPts val="1274"/>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76" name="Google Shape;376;p62"/>
          <p:cNvSpPr txBox="1"/>
          <p:nvPr/>
        </p:nvSpPr>
        <p:spPr>
          <a:xfrm>
            <a:off x="428494" y="6318462"/>
            <a:ext cx="4482124" cy="105619"/>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US" sz="686">
                <a:solidFill>
                  <a:srgbClr val="000000"/>
                </a:solidFill>
                <a:latin typeface="Quattrocento Sans"/>
                <a:ea typeface="Quattrocento Sans"/>
                <a:cs typeface="Quattrocento Sans"/>
                <a:sym typeface="Quattrocento Sans"/>
              </a:rPr>
              <a:t>© Copyright Microsoft Corporation. All rights reserved. </a:t>
            </a:r>
            <a:endParaRPr/>
          </a:p>
        </p:txBody>
      </p:sp>
      <p:pic>
        <p:nvPicPr>
          <p:cNvPr id="377" name="Google Shape;377;p62"/>
          <p:cNvPicPr preferRelativeResize="0"/>
          <p:nvPr/>
        </p:nvPicPr>
        <p:blipFill rotWithShape="1">
          <a:blip r:embed="rId2">
            <a:alphaModFix/>
          </a:blip>
          <a:srcRect/>
          <a:stretch/>
        </p:blipFill>
        <p:spPr>
          <a:xfrm>
            <a:off x="429544" y="437137"/>
            <a:ext cx="896425" cy="190218"/>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3"/>
        <p:cNvGrpSpPr/>
        <p:nvPr/>
      </p:nvGrpSpPr>
      <p:grpSpPr>
        <a:xfrm>
          <a:off x="0" y="0"/>
          <a:ext cx="0" cy="0"/>
          <a:chOff x="0" y="0"/>
          <a:chExt cx="0" cy="0"/>
        </a:xfrm>
      </p:grpSpPr>
      <p:sp>
        <p:nvSpPr>
          <p:cNvPr id="44" name="Google Shape;44;p7"/>
          <p:cNvSpPr txBox="1">
            <a:spLocks noGrp="1"/>
          </p:cNvSpPr>
          <p:nvPr>
            <p:ph type="title"/>
          </p:nvPr>
        </p:nvSpPr>
        <p:spPr>
          <a:xfrm>
            <a:off x="609600" y="274639"/>
            <a:ext cx="10972800" cy="1143000"/>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5" name="Google Shape;45;p7"/>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 name="Google Shape;46;p7"/>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Thank you blue">
  <p:cSld name="Thank you blue">
    <p:bg>
      <p:bgPr>
        <a:solidFill>
          <a:schemeClr val="dk2"/>
        </a:solidFill>
        <a:effectLst/>
      </p:bgPr>
    </p:bg>
    <p:spTree>
      <p:nvGrpSpPr>
        <p:cNvPr id="1" name="Shape 378"/>
        <p:cNvGrpSpPr/>
        <p:nvPr/>
      </p:nvGrpSpPr>
      <p:grpSpPr>
        <a:xfrm>
          <a:off x="0" y="0"/>
          <a:ext cx="0" cy="0"/>
          <a:chOff x="0" y="0"/>
          <a:chExt cx="0" cy="0"/>
        </a:xfrm>
      </p:grpSpPr>
      <p:sp>
        <p:nvSpPr>
          <p:cNvPr id="379" name="Google Shape;379;p63"/>
          <p:cNvSpPr txBox="1">
            <a:spLocks noGrp="1"/>
          </p:cNvSpPr>
          <p:nvPr>
            <p:ph type="title"/>
          </p:nvPr>
        </p:nvSpPr>
        <p:spPr>
          <a:xfrm>
            <a:off x="426425" y="1829711"/>
            <a:ext cx="7477989" cy="1473396"/>
          </a:xfrm>
          <a:prstGeom prst="rect">
            <a:avLst/>
          </a:prstGeom>
          <a:noFill/>
          <a:ln>
            <a:noFill/>
          </a:ln>
        </p:spPr>
        <p:txBody>
          <a:bodyPr spcFirstLastPara="1" wrap="square" lIns="0" tIns="0" rIns="0" bIns="0" anchor="t" anchorCtr="0"/>
          <a:lstStyle>
            <a:lvl1pPr lvl="0" algn="l">
              <a:lnSpc>
                <a:spcPct val="100000"/>
              </a:lnSpc>
              <a:spcBef>
                <a:spcPts val="0"/>
              </a:spcBef>
              <a:spcAft>
                <a:spcPts val="0"/>
              </a:spcAft>
              <a:buClr>
                <a:schemeClr val="lt1"/>
              </a:buClr>
              <a:buSzPts val="2549"/>
              <a:buFont typeface="Quattrocento Sans"/>
              <a:buNone/>
              <a:defRPr sz="2549">
                <a:solidFill>
                  <a:schemeClr val="lt1"/>
                </a:solidFill>
              </a:defRPr>
            </a:lvl1pPr>
            <a:lvl2pPr lvl="1">
              <a:spcBef>
                <a:spcPts val="1274"/>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0" name="Google Shape;380;p63"/>
          <p:cNvSpPr txBox="1"/>
          <p:nvPr/>
        </p:nvSpPr>
        <p:spPr>
          <a:xfrm>
            <a:off x="428494" y="6318462"/>
            <a:ext cx="4482124" cy="105619"/>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US" sz="686">
                <a:solidFill>
                  <a:schemeClr val="dk2"/>
                </a:solidFill>
                <a:latin typeface="Quattrocento Sans"/>
                <a:ea typeface="Quattrocento Sans"/>
                <a:cs typeface="Quattrocento Sans"/>
                <a:sym typeface="Quattrocento Sans"/>
              </a:rPr>
              <a:t>© Copyright Microsoft Corporation. All rights reserved. </a:t>
            </a:r>
            <a:endParaRPr/>
          </a:p>
        </p:txBody>
      </p:sp>
      <p:pic>
        <p:nvPicPr>
          <p:cNvPr id="381" name="Google Shape;381;p63"/>
          <p:cNvPicPr preferRelativeResize="0"/>
          <p:nvPr/>
        </p:nvPicPr>
        <p:blipFill rotWithShape="1">
          <a:blip r:embed="rId2">
            <a:alphaModFix/>
          </a:blip>
          <a:srcRect/>
          <a:stretch/>
        </p:blipFill>
        <p:spPr>
          <a:xfrm>
            <a:off x="428681" y="437140"/>
            <a:ext cx="896425" cy="19114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9_Title Slide Solid">
  <p:cSld name="9_Title Slide Solid">
    <p:spTree>
      <p:nvGrpSpPr>
        <p:cNvPr id="1" name="Shape 388"/>
        <p:cNvGrpSpPr/>
        <p:nvPr/>
      </p:nvGrpSpPr>
      <p:grpSpPr>
        <a:xfrm>
          <a:off x="0" y="0"/>
          <a:ext cx="0" cy="0"/>
          <a:chOff x="0" y="0"/>
          <a:chExt cx="0" cy="0"/>
        </a:xfrm>
      </p:grpSpPr>
      <p:pic>
        <p:nvPicPr>
          <p:cNvPr id="389" name="Google Shape;389;p65"/>
          <p:cNvPicPr preferRelativeResize="0"/>
          <p:nvPr/>
        </p:nvPicPr>
        <p:blipFill rotWithShape="1">
          <a:blip r:embed="rId2">
            <a:alphaModFix/>
          </a:blip>
          <a:srcRect/>
          <a:stretch/>
        </p:blipFill>
        <p:spPr>
          <a:xfrm>
            <a:off x="-7818" y="0"/>
            <a:ext cx="12190278" cy="6858000"/>
          </a:xfrm>
          <a:prstGeom prst="rect">
            <a:avLst/>
          </a:prstGeom>
          <a:noFill/>
          <a:ln>
            <a:noFill/>
          </a:ln>
        </p:spPr>
      </p:pic>
      <p:sp>
        <p:nvSpPr>
          <p:cNvPr id="390" name="Google Shape;390;p65"/>
          <p:cNvSpPr/>
          <p:nvPr/>
        </p:nvSpPr>
        <p:spPr>
          <a:xfrm>
            <a:off x="-15725" y="0"/>
            <a:ext cx="5984100" cy="6858000"/>
          </a:xfrm>
          <a:prstGeom prst="rect">
            <a:avLst/>
          </a:prstGeom>
          <a:solidFill>
            <a:srgbClr val="000000">
              <a:alpha val="54900"/>
            </a:srgbClr>
          </a:solidFill>
          <a:ln>
            <a:noFill/>
          </a:ln>
        </p:spPr>
        <p:txBody>
          <a:bodyPr spcFirstLastPara="1" wrap="square" lIns="179200" tIns="143375" rIns="179200" bIns="143375" anchor="t" anchorCtr="0">
            <a:noAutofit/>
          </a:bodyPr>
          <a:lstStyle/>
          <a:p>
            <a:pPr marL="0" marR="0" lvl="0" indent="0" algn="ctr" rtl="0">
              <a:lnSpc>
                <a:spcPct val="90000"/>
              </a:lnSpc>
              <a:spcBef>
                <a:spcPts val="0"/>
              </a:spcBef>
              <a:spcAft>
                <a:spcPts val="0"/>
              </a:spcAft>
              <a:buNone/>
            </a:pPr>
            <a:endParaRPr sz="2400" b="0" i="0" u="none" strike="noStrike" cap="none">
              <a:solidFill>
                <a:srgbClr val="FFFFFF"/>
              </a:solidFill>
              <a:latin typeface="Calibri"/>
              <a:ea typeface="Calibri"/>
              <a:cs typeface="Calibri"/>
              <a:sym typeface="Calibri"/>
            </a:endParaRPr>
          </a:p>
        </p:txBody>
      </p:sp>
      <p:sp>
        <p:nvSpPr>
          <p:cNvPr id="391" name="Google Shape;391;p65"/>
          <p:cNvSpPr txBox="1">
            <a:spLocks noGrp="1"/>
          </p:cNvSpPr>
          <p:nvPr>
            <p:ph type="title"/>
          </p:nvPr>
        </p:nvSpPr>
        <p:spPr>
          <a:xfrm>
            <a:off x="150852" y="2057400"/>
            <a:ext cx="5211600" cy="2743500"/>
          </a:xfrm>
          <a:prstGeom prst="rect">
            <a:avLst/>
          </a:prstGeom>
          <a:noFill/>
          <a:ln>
            <a:noFill/>
          </a:ln>
        </p:spPr>
        <p:txBody>
          <a:bodyPr spcFirstLastPara="1" wrap="square" lIns="137175" tIns="182875" rIns="146300" bIns="91425" anchor="t" anchorCtr="0"/>
          <a:lstStyle>
            <a:lvl1pPr lvl="0" algn="l" rtl="0">
              <a:lnSpc>
                <a:spcPct val="90000"/>
              </a:lnSpc>
              <a:spcBef>
                <a:spcPts val="0"/>
              </a:spcBef>
              <a:spcAft>
                <a:spcPts val="0"/>
              </a:spcAft>
              <a:buClr>
                <a:srgbClr val="FFFFFF"/>
              </a:buClr>
              <a:buSzPts val="4400"/>
              <a:buFont typeface="Calibri"/>
              <a:buNone/>
              <a:defRPr sz="4400">
                <a:solidFill>
                  <a:srgbClr val="FFFFFF"/>
                </a:solidFill>
              </a:defRPr>
            </a:lvl1pPr>
            <a:lvl2pPr lvl="1" rtl="0">
              <a:spcBef>
                <a:spcPts val="0"/>
              </a:spcBef>
              <a:spcAft>
                <a:spcPts val="0"/>
              </a:spcAft>
              <a:buSzPts val="1300"/>
              <a:buNone/>
              <a:defRPr/>
            </a:lvl2pPr>
            <a:lvl3pPr lvl="2" rtl="0">
              <a:spcBef>
                <a:spcPts val="0"/>
              </a:spcBef>
              <a:spcAft>
                <a:spcPts val="0"/>
              </a:spcAft>
              <a:buSzPts val="1300"/>
              <a:buNone/>
              <a:defRPr/>
            </a:lvl3pPr>
            <a:lvl4pPr lvl="3" rtl="0">
              <a:spcBef>
                <a:spcPts val="0"/>
              </a:spcBef>
              <a:spcAft>
                <a:spcPts val="0"/>
              </a:spcAft>
              <a:buSzPts val="1300"/>
              <a:buNone/>
              <a:defRPr/>
            </a:lvl4pPr>
            <a:lvl5pPr lvl="4" rtl="0">
              <a:spcBef>
                <a:spcPts val="0"/>
              </a:spcBef>
              <a:spcAft>
                <a:spcPts val="0"/>
              </a:spcAft>
              <a:buSzPts val="1300"/>
              <a:buNone/>
              <a:defRPr/>
            </a:lvl5pPr>
            <a:lvl6pPr lvl="5" rtl="0">
              <a:spcBef>
                <a:spcPts val="0"/>
              </a:spcBef>
              <a:spcAft>
                <a:spcPts val="0"/>
              </a:spcAft>
              <a:buSzPts val="1300"/>
              <a:buNone/>
              <a:defRPr/>
            </a:lvl6pPr>
            <a:lvl7pPr lvl="6" rtl="0">
              <a:spcBef>
                <a:spcPts val="0"/>
              </a:spcBef>
              <a:spcAft>
                <a:spcPts val="0"/>
              </a:spcAft>
              <a:buSzPts val="1300"/>
              <a:buNone/>
              <a:defRPr/>
            </a:lvl7pPr>
            <a:lvl8pPr lvl="7" rtl="0">
              <a:spcBef>
                <a:spcPts val="0"/>
              </a:spcBef>
              <a:spcAft>
                <a:spcPts val="0"/>
              </a:spcAft>
              <a:buSzPts val="1300"/>
              <a:buNone/>
              <a:defRPr/>
            </a:lvl8pPr>
            <a:lvl9pPr lvl="8" rtl="0">
              <a:spcBef>
                <a:spcPts val="0"/>
              </a:spcBef>
              <a:spcAft>
                <a:spcPts val="0"/>
              </a:spcAft>
              <a:buSzPts val="1300"/>
              <a:buNone/>
              <a:defRPr/>
            </a:lvl9pPr>
          </a:lstStyle>
          <a:p>
            <a:endParaRPr/>
          </a:p>
        </p:txBody>
      </p:sp>
      <p:pic>
        <p:nvPicPr>
          <p:cNvPr id="392" name="Google Shape;392;p65"/>
          <p:cNvPicPr preferRelativeResize="0"/>
          <p:nvPr/>
        </p:nvPicPr>
        <p:blipFill rotWithShape="1">
          <a:blip r:embed="rId3">
            <a:alphaModFix/>
          </a:blip>
          <a:srcRect/>
          <a:stretch/>
        </p:blipFill>
        <p:spPr>
          <a:xfrm>
            <a:off x="91942" y="200781"/>
            <a:ext cx="1946824" cy="715940"/>
          </a:xfrm>
          <a:prstGeom prst="rect">
            <a:avLst/>
          </a:prstGeom>
          <a:noFill/>
          <a:ln>
            <a:noFill/>
          </a:ln>
        </p:spPr>
      </p:pic>
      <p:sp>
        <p:nvSpPr>
          <p:cNvPr id="393" name="Google Shape;393;p65"/>
          <p:cNvSpPr txBox="1">
            <a:spLocks noGrp="1"/>
          </p:cNvSpPr>
          <p:nvPr>
            <p:ph type="body" idx="1"/>
          </p:nvPr>
        </p:nvSpPr>
        <p:spPr>
          <a:xfrm>
            <a:off x="150852" y="4800602"/>
            <a:ext cx="5211600" cy="914400"/>
          </a:xfrm>
          <a:prstGeom prst="rect">
            <a:avLst/>
          </a:prstGeom>
          <a:noFill/>
          <a:ln>
            <a:noFill/>
          </a:ln>
        </p:spPr>
        <p:txBody>
          <a:bodyPr spcFirstLastPara="1" wrap="square" lIns="137175" tIns="91425" rIns="91425" bIns="45700" anchor="t" anchorCtr="0"/>
          <a:lstStyle>
            <a:lvl1pPr marL="457200" lvl="0" indent="-228600" algn="l" rtl="0">
              <a:lnSpc>
                <a:spcPct val="90000"/>
              </a:lnSpc>
              <a:spcBef>
                <a:spcPts val="0"/>
              </a:spcBef>
              <a:spcAft>
                <a:spcPts val="0"/>
              </a:spcAft>
              <a:buClr>
                <a:schemeClr val="lt1"/>
              </a:buClr>
              <a:buSzPts val="2000"/>
              <a:buNone/>
              <a:defRPr sz="2000">
                <a:solidFill>
                  <a:schemeClr val="lt1"/>
                </a:solidFill>
              </a:defRPr>
            </a:lvl1pPr>
            <a:lvl2pPr marL="914400" lvl="1" indent="-228600" algn="l" rtl="0">
              <a:lnSpc>
                <a:spcPct val="90000"/>
              </a:lnSpc>
              <a:spcBef>
                <a:spcPts val="500"/>
              </a:spcBef>
              <a:spcAft>
                <a:spcPts val="0"/>
              </a:spcAft>
              <a:buClr>
                <a:schemeClr val="lt1"/>
              </a:buClr>
              <a:buSzPts val="2000"/>
              <a:buNone/>
              <a:defRPr sz="2000">
                <a:solidFill>
                  <a:schemeClr val="lt1"/>
                </a:solidFill>
              </a:defRPr>
            </a:lvl2pPr>
            <a:lvl3pPr marL="1371600" lvl="2" indent="-228600" algn="l" rtl="0">
              <a:lnSpc>
                <a:spcPct val="90000"/>
              </a:lnSpc>
              <a:spcBef>
                <a:spcPts val="500"/>
              </a:spcBef>
              <a:spcAft>
                <a:spcPts val="0"/>
              </a:spcAft>
              <a:buClr>
                <a:schemeClr val="lt1"/>
              </a:buClr>
              <a:buSzPts val="2000"/>
              <a:buNone/>
              <a:defRPr sz="2000">
                <a:solidFill>
                  <a:schemeClr val="lt1"/>
                </a:solidFill>
              </a:defRPr>
            </a:lvl3pPr>
            <a:lvl4pPr marL="1828800" lvl="3" indent="-228600" algn="l" rtl="0">
              <a:lnSpc>
                <a:spcPct val="90000"/>
              </a:lnSpc>
              <a:spcBef>
                <a:spcPts val="500"/>
              </a:spcBef>
              <a:spcAft>
                <a:spcPts val="0"/>
              </a:spcAft>
              <a:buClr>
                <a:schemeClr val="lt1"/>
              </a:buClr>
              <a:buSzPts val="2000"/>
              <a:buNone/>
              <a:defRPr sz="2000">
                <a:solidFill>
                  <a:schemeClr val="lt1"/>
                </a:solidFill>
              </a:defRPr>
            </a:lvl4pPr>
            <a:lvl5pPr marL="2286000" lvl="4" indent="-228600" algn="l" rtl="0">
              <a:lnSpc>
                <a:spcPct val="90000"/>
              </a:lnSpc>
              <a:spcBef>
                <a:spcPts val="500"/>
              </a:spcBef>
              <a:spcAft>
                <a:spcPts val="0"/>
              </a:spcAft>
              <a:buClr>
                <a:schemeClr val="lt1"/>
              </a:buClr>
              <a:buSzPts val="2000"/>
              <a:buNone/>
              <a:defRPr sz="2000">
                <a:solidFill>
                  <a:schemeClr val="lt1"/>
                </a:solidFill>
              </a:defRPr>
            </a:lvl5pPr>
            <a:lvl6pPr marL="2743200" lvl="5" indent="-336550" algn="l" rtl="0">
              <a:lnSpc>
                <a:spcPct val="90000"/>
              </a:lnSpc>
              <a:spcBef>
                <a:spcPts val="500"/>
              </a:spcBef>
              <a:spcAft>
                <a:spcPts val="0"/>
              </a:spcAft>
              <a:buClr>
                <a:schemeClr val="dk1"/>
              </a:buClr>
              <a:buSzPts val="1700"/>
              <a:buChar char="•"/>
              <a:defRPr/>
            </a:lvl6pPr>
            <a:lvl7pPr marL="3200400" lvl="6" indent="-336550" algn="l" rtl="0">
              <a:lnSpc>
                <a:spcPct val="90000"/>
              </a:lnSpc>
              <a:spcBef>
                <a:spcPts val="500"/>
              </a:spcBef>
              <a:spcAft>
                <a:spcPts val="0"/>
              </a:spcAft>
              <a:buClr>
                <a:schemeClr val="dk1"/>
              </a:buClr>
              <a:buSzPts val="1700"/>
              <a:buChar char="•"/>
              <a:defRPr/>
            </a:lvl7pPr>
            <a:lvl8pPr marL="3657600" lvl="7" indent="-336550" algn="l" rtl="0">
              <a:lnSpc>
                <a:spcPct val="90000"/>
              </a:lnSpc>
              <a:spcBef>
                <a:spcPts val="500"/>
              </a:spcBef>
              <a:spcAft>
                <a:spcPts val="0"/>
              </a:spcAft>
              <a:buClr>
                <a:schemeClr val="dk1"/>
              </a:buClr>
              <a:buSzPts val="1700"/>
              <a:buChar char="•"/>
              <a:defRPr/>
            </a:lvl8pPr>
            <a:lvl9pPr marL="4114800" lvl="8" indent="-336550" algn="l" rtl="0">
              <a:lnSpc>
                <a:spcPct val="90000"/>
              </a:lnSpc>
              <a:spcBef>
                <a:spcPts val="500"/>
              </a:spcBef>
              <a:spcAft>
                <a:spcPts val="0"/>
              </a:spcAft>
              <a:buClr>
                <a:schemeClr val="dk1"/>
              </a:buClr>
              <a:buSzPts val="1700"/>
              <a:buChar char="•"/>
              <a:defRPr/>
            </a:lvl9pPr>
          </a:lstStyle>
          <a:p>
            <a:endParaRPr/>
          </a:p>
        </p:txBody>
      </p:sp>
    </p:spTree>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1_Title and Content">
  <p:cSld name="1_Title and Content">
    <p:spTree>
      <p:nvGrpSpPr>
        <p:cNvPr id="1" name="Shape 394"/>
        <p:cNvGrpSpPr/>
        <p:nvPr/>
      </p:nvGrpSpPr>
      <p:grpSpPr>
        <a:xfrm>
          <a:off x="0" y="0"/>
          <a:ext cx="0" cy="0"/>
          <a:chOff x="0" y="0"/>
          <a:chExt cx="0" cy="0"/>
        </a:xfrm>
      </p:grpSpPr>
      <p:sp>
        <p:nvSpPr>
          <p:cNvPr id="395" name="Google Shape;395;p66"/>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lstStyle>
            <a:lvl1pPr lvl="0" algn="l" rtl="0">
              <a:lnSpc>
                <a:spcPct val="90000"/>
              </a:lnSpc>
              <a:spcBef>
                <a:spcPts val="0"/>
              </a:spcBef>
              <a:spcAft>
                <a:spcPts val="0"/>
              </a:spcAft>
              <a:buClr>
                <a:schemeClr val="dk1"/>
              </a:buClr>
              <a:buSzPts val="1700"/>
              <a:buNone/>
              <a:defRPr/>
            </a:lvl1pPr>
            <a:lvl2pPr lvl="1" rtl="0">
              <a:spcBef>
                <a:spcPts val="0"/>
              </a:spcBef>
              <a:spcAft>
                <a:spcPts val="0"/>
              </a:spcAft>
              <a:buSzPts val="1300"/>
              <a:buNone/>
              <a:defRPr/>
            </a:lvl2pPr>
            <a:lvl3pPr lvl="2" rtl="0">
              <a:spcBef>
                <a:spcPts val="0"/>
              </a:spcBef>
              <a:spcAft>
                <a:spcPts val="0"/>
              </a:spcAft>
              <a:buSzPts val="1300"/>
              <a:buNone/>
              <a:defRPr/>
            </a:lvl3pPr>
            <a:lvl4pPr lvl="3" rtl="0">
              <a:spcBef>
                <a:spcPts val="0"/>
              </a:spcBef>
              <a:spcAft>
                <a:spcPts val="0"/>
              </a:spcAft>
              <a:buSzPts val="1300"/>
              <a:buNone/>
              <a:defRPr/>
            </a:lvl4pPr>
            <a:lvl5pPr lvl="4" rtl="0">
              <a:spcBef>
                <a:spcPts val="0"/>
              </a:spcBef>
              <a:spcAft>
                <a:spcPts val="0"/>
              </a:spcAft>
              <a:buSzPts val="1300"/>
              <a:buNone/>
              <a:defRPr/>
            </a:lvl5pPr>
            <a:lvl6pPr lvl="5" rtl="0">
              <a:spcBef>
                <a:spcPts val="0"/>
              </a:spcBef>
              <a:spcAft>
                <a:spcPts val="0"/>
              </a:spcAft>
              <a:buSzPts val="1300"/>
              <a:buNone/>
              <a:defRPr/>
            </a:lvl6pPr>
            <a:lvl7pPr lvl="6" rtl="0">
              <a:spcBef>
                <a:spcPts val="0"/>
              </a:spcBef>
              <a:spcAft>
                <a:spcPts val="0"/>
              </a:spcAft>
              <a:buSzPts val="1300"/>
              <a:buNone/>
              <a:defRPr/>
            </a:lvl7pPr>
            <a:lvl8pPr lvl="7" rtl="0">
              <a:spcBef>
                <a:spcPts val="0"/>
              </a:spcBef>
              <a:spcAft>
                <a:spcPts val="0"/>
              </a:spcAft>
              <a:buSzPts val="1300"/>
              <a:buNone/>
              <a:defRPr/>
            </a:lvl8pPr>
            <a:lvl9pPr lvl="8" rtl="0">
              <a:spcBef>
                <a:spcPts val="0"/>
              </a:spcBef>
              <a:spcAft>
                <a:spcPts val="0"/>
              </a:spcAft>
              <a:buSzPts val="1300"/>
              <a:buNone/>
              <a:defRPr/>
            </a:lvl9pPr>
          </a:lstStyle>
          <a:p>
            <a:endParaRPr/>
          </a:p>
        </p:txBody>
      </p:sp>
      <p:sp>
        <p:nvSpPr>
          <p:cNvPr id="396" name="Google Shape;396;p66"/>
          <p:cNvSpPr txBox="1">
            <a:spLocks noGrp="1"/>
          </p:cNvSpPr>
          <p:nvPr>
            <p:ph type="body" idx="1"/>
          </p:nvPr>
        </p:nvSpPr>
        <p:spPr>
          <a:xfrm>
            <a:off x="584200" y="1435497"/>
            <a:ext cx="11018400" cy="2307900"/>
          </a:xfrm>
          <a:prstGeom prst="rect">
            <a:avLst/>
          </a:prstGeom>
          <a:noFill/>
          <a:ln>
            <a:noFill/>
          </a:ln>
        </p:spPr>
        <p:txBody>
          <a:bodyPr spcFirstLastPara="1" wrap="square" lIns="91425" tIns="45700" rIns="91425" bIns="45700" anchor="t" anchorCtr="0"/>
          <a:lstStyle>
            <a:lvl1pPr marL="457200" lvl="0" indent="-336550" algn="l" rtl="0">
              <a:lnSpc>
                <a:spcPct val="90000"/>
              </a:lnSpc>
              <a:spcBef>
                <a:spcPts val="900"/>
              </a:spcBef>
              <a:spcAft>
                <a:spcPts val="0"/>
              </a:spcAft>
              <a:buClr>
                <a:schemeClr val="dk1"/>
              </a:buClr>
              <a:buSzPts val="1700"/>
              <a:buChar char="•"/>
              <a:defRPr/>
            </a:lvl1pPr>
            <a:lvl2pPr marL="914400" lvl="1" indent="-336550" algn="l" rtl="0">
              <a:lnSpc>
                <a:spcPct val="90000"/>
              </a:lnSpc>
              <a:spcBef>
                <a:spcPts val="500"/>
              </a:spcBef>
              <a:spcAft>
                <a:spcPts val="0"/>
              </a:spcAft>
              <a:buClr>
                <a:schemeClr val="dk1"/>
              </a:buClr>
              <a:buSzPts val="1700"/>
              <a:buChar char="•"/>
              <a:defRPr/>
            </a:lvl2pPr>
            <a:lvl3pPr marL="1371600" lvl="2" indent="-336550" algn="l" rtl="0">
              <a:lnSpc>
                <a:spcPct val="90000"/>
              </a:lnSpc>
              <a:spcBef>
                <a:spcPts val="500"/>
              </a:spcBef>
              <a:spcAft>
                <a:spcPts val="0"/>
              </a:spcAft>
              <a:buClr>
                <a:schemeClr val="dk1"/>
              </a:buClr>
              <a:buSzPts val="1700"/>
              <a:buChar char="•"/>
              <a:defRPr/>
            </a:lvl3pPr>
            <a:lvl4pPr marL="1828800" lvl="3" indent="-336550" algn="l" rtl="0">
              <a:lnSpc>
                <a:spcPct val="90000"/>
              </a:lnSpc>
              <a:spcBef>
                <a:spcPts val="500"/>
              </a:spcBef>
              <a:spcAft>
                <a:spcPts val="0"/>
              </a:spcAft>
              <a:buClr>
                <a:schemeClr val="dk1"/>
              </a:buClr>
              <a:buSzPts val="1700"/>
              <a:buChar char="•"/>
              <a:defRPr/>
            </a:lvl4pPr>
            <a:lvl5pPr marL="2286000" lvl="4" indent="-336550" algn="l" rtl="0">
              <a:lnSpc>
                <a:spcPct val="90000"/>
              </a:lnSpc>
              <a:spcBef>
                <a:spcPts val="500"/>
              </a:spcBef>
              <a:spcAft>
                <a:spcPts val="0"/>
              </a:spcAft>
              <a:buClr>
                <a:schemeClr val="dk1"/>
              </a:buClr>
              <a:buSzPts val="1700"/>
              <a:buChar char="•"/>
              <a:defRPr/>
            </a:lvl5pPr>
            <a:lvl6pPr marL="2743200" lvl="5" indent="-336550" algn="l" rtl="0">
              <a:lnSpc>
                <a:spcPct val="90000"/>
              </a:lnSpc>
              <a:spcBef>
                <a:spcPts val="500"/>
              </a:spcBef>
              <a:spcAft>
                <a:spcPts val="0"/>
              </a:spcAft>
              <a:buClr>
                <a:schemeClr val="dk1"/>
              </a:buClr>
              <a:buSzPts val="1700"/>
              <a:buChar char="•"/>
              <a:defRPr/>
            </a:lvl6pPr>
            <a:lvl7pPr marL="3200400" lvl="6" indent="-336550" algn="l" rtl="0">
              <a:lnSpc>
                <a:spcPct val="90000"/>
              </a:lnSpc>
              <a:spcBef>
                <a:spcPts val="500"/>
              </a:spcBef>
              <a:spcAft>
                <a:spcPts val="0"/>
              </a:spcAft>
              <a:buClr>
                <a:schemeClr val="dk1"/>
              </a:buClr>
              <a:buSzPts val="1700"/>
              <a:buChar char="•"/>
              <a:defRPr/>
            </a:lvl7pPr>
            <a:lvl8pPr marL="3657600" lvl="7" indent="-336550" algn="l" rtl="0">
              <a:lnSpc>
                <a:spcPct val="90000"/>
              </a:lnSpc>
              <a:spcBef>
                <a:spcPts val="500"/>
              </a:spcBef>
              <a:spcAft>
                <a:spcPts val="0"/>
              </a:spcAft>
              <a:buClr>
                <a:schemeClr val="dk1"/>
              </a:buClr>
              <a:buSzPts val="1700"/>
              <a:buChar char="•"/>
              <a:defRPr/>
            </a:lvl8pPr>
            <a:lvl9pPr marL="4114800" lvl="8" indent="-336550" algn="l" rtl="0">
              <a:lnSpc>
                <a:spcPct val="90000"/>
              </a:lnSpc>
              <a:spcBef>
                <a:spcPts val="500"/>
              </a:spcBef>
              <a:spcAft>
                <a:spcPts val="0"/>
              </a:spcAft>
              <a:buClr>
                <a:schemeClr val="dk1"/>
              </a:buClr>
              <a:buSzPts val="1700"/>
              <a:buChar char="•"/>
              <a:defRPr/>
            </a:lvl9pPr>
          </a:lstStyle>
          <a:p>
            <a:endParaRPr/>
          </a:p>
        </p:txBody>
      </p:sp>
    </p:spTree>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288">
          <p15:clr>
            <a:srgbClr val="5ACBF0"/>
          </p15:clr>
        </p15:guide>
        <p15:guide id="3" orient="horz" pos="904">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397"/>
        <p:cNvGrpSpPr/>
        <p:nvPr/>
      </p:nvGrpSpPr>
      <p:grpSpPr>
        <a:xfrm>
          <a:off x="0" y="0"/>
          <a:ext cx="0" cy="0"/>
          <a:chOff x="0" y="0"/>
          <a:chExt cx="0" cy="0"/>
        </a:xfrm>
      </p:grpSpPr>
      <p:sp>
        <p:nvSpPr>
          <p:cNvPr id="398" name="Google Shape;398;p67"/>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lstStyle>
            <a:lvl1pPr lvl="0" algn="l" rtl="0">
              <a:lnSpc>
                <a:spcPct val="90000"/>
              </a:lnSpc>
              <a:spcBef>
                <a:spcPts val="0"/>
              </a:spcBef>
              <a:spcAft>
                <a:spcPts val="0"/>
              </a:spcAft>
              <a:buClr>
                <a:schemeClr val="dk1"/>
              </a:buClr>
              <a:buSzPts val="1700"/>
              <a:buNone/>
              <a:defRPr/>
            </a:lvl1pPr>
            <a:lvl2pPr lvl="1" rtl="0">
              <a:spcBef>
                <a:spcPts val="0"/>
              </a:spcBef>
              <a:spcAft>
                <a:spcPts val="0"/>
              </a:spcAft>
              <a:buSzPts val="1300"/>
              <a:buNone/>
              <a:defRPr/>
            </a:lvl2pPr>
            <a:lvl3pPr lvl="2" rtl="0">
              <a:spcBef>
                <a:spcPts val="0"/>
              </a:spcBef>
              <a:spcAft>
                <a:spcPts val="0"/>
              </a:spcAft>
              <a:buSzPts val="1300"/>
              <a:buNone/>
              <a:defRPr/>
            </a:lvl3pPr>
            <a:lvl4pPr lvl="3" rtl="0">
              <a:spcBef>
                <a:spcPts val="0"/>
              </a:spcBef>
              <a:spcAft>
                <a:spcPts val="0"/>
              </a:spcAft>
              <a:buSzPts val="1300"/>
              <a:buNone/>
              <a:defRPr/>
            </a:lvl4pPr>
            <a:lvl5pPr lvl="4" rtl="0">
              <a:spcBef>
                <a:spcPts val="0"/>
              </a:spcBef>
              <a:spcAft>
                <a:spcPts val="0"/>
              </a:spcAft>
              <a:buSzPts val="1300"/>
              <a:buNone/>
              <a:defRPr/>
            </a:lvl5pPr>
            <a:lvl6pPr lvl="5" rtl="0">
              <a:spcBef>
                <a:spcPts val="0"/>
              </a:spcBef>
              <a:spcAft>
                <a:spcPts val="0"/>
              </a:spcAft>
              <a:buSzPts val="1300"/>
              <a:buNone/>
              <a:defRPr/>
            </a:lvl6pPr>
            <a:lvl7pPr lvl="6" rtl="0">
              <a:spcBef>
                <a:spcPts val="0"/>
              </a:spcBef>
              <a:spcAft>
                <a:spcPts val="0"/>
              </a:spcAft>
              <a:buSzPts val="1300"/>
              <a:buNone/>
              <a:defRPr/>
            </a:lvl7pPr>
            <a:lvl8pPr lvl="7" rtl="0">
              <a:spcBef>
                <a:spcPts val="0"/>
              </a:spcBef>
              <a:spcAft>
                <a:spcPts val="0"/>
              </a:spcAft>
              <a:buSzPts val="1300"/>
              <a:buNone/>
              <a:defRPr/>
            </a:lvl8pPr>
            <a:lvl9pPr lvl="8" rtl="0">
              <a:spcBef>
                <a:spcPts val="0"/>
              </a:spcBef>
              <a:spcAft>
                <a:spcPts val="0"/>
              </a:spcAft>
              <a:buSzPts val="1300"/>
              <a:buNone/>
              <a:defRPr/>
            </a:lvl9pPr>
          </a:lstStyle>
          <a:p>
            <a:endParaRPr/>
          </a:p>
        </p:txBody>
      </p:sp>
      <p:sp>
        <p:nvSpPr>
          <p:cNvPr id="399" name="Google Shape;399;p67"/>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lstStyle>
            <a:lvl1pPr marL="457200" lvl="0" indent="-336550" algn="l" rtl="0">
              <a:lnSpc>
                <a:spcPct val="90000"/>
              </a:lnSpc>
              <a:spcBef>
                <a:spcPts val="900"/>
              </a:spcBef>
              <a:spcAft>
                <a:spcPts val="0"/>
              </a:spcAft>
              <a:buClr>
                <a:schemeClr val="dk1"/>
              </a:buClr>
              <a:buSzPts val="1700"/>
              <a:buChar char="•"/>
              <a:defRPr/>
            </a:lvl1pPr>
            <a:lvl2pPr marL="914400" lvl="1" indent="-336550" algn="l" rtl="0">
              <a:lnSpc>
                <a:spcPct val="90000"/>
              </a:lnSpc>
              <a:spcBef>
                <a:spcPts val="500"/>
              </a:spcBef>
              <a:spcAft>
                <a:spcPts val="0"/>
              </a:spcAft>
              <a:buClr>
                <a:schemeClr val="dk1"/>
              </a:buClr>
              <a:buSzPts val="1700"/>
              <a:buChar char="•"/>
              <a:defRPr/>
            </a:lvl2pPr>
            <a:lvl3pPr marL="1371600" lvl="2" indent="-336550" algn="l" rtl="0">
              <a:lnSpc>
                <a:spcPct val="90000"/>
              </a:lnSpc>
              <a:spcBef>
                <a:spcPts val="500"/>
              </a:spcBef>
              <a:spcAft>
                <a:spcPts val="0"/>
              </a:spcAft>
              <a:buClr>
                <a:schemeClr val="dk1"/>
              </a:buClr>
              <a:buSzPts val="1700"/>
              <a:buChar char="•"/>
              <a:defRPr/>
            </a:lvl3pPr>
            <a:lvl4pPr marL="1828800" lvl="3" indent="-336550" algn="l" rtl="0">
              <a:lnSpc>
                <a:spcPct val="90000"/>
              </a:lnSpc>
              <a:spcBef>
                <a:spcPts val="500"/>
              </a:spcBef>
              <a:spcAft>
                <a:spcPts val="0"/>
              </a:spcAft>
              <a:buClr>
                <a:schemeClr val="dk1"/>
              </a:buClr>
              <a:buSzPts val="1700"/>
              <a:buChar char="•"/>
              <a:defRPr/>
            </a:lvl4pPr>
            <a:lvl5pPr marL="2286000" lvl="4" indent="-336550" algn="l" rtl="0">
              <a:lnSpc>
                <a:spcPct val="90000"/>
              </a:lnSpc>
              <a:spcBef>
                <a:spcPts val="500"/>
              </a:spcBef>
              <a:spcAft>
                <a:spcPts val="0"/>
              </a:spcAft>
              <a:buClr>
                <a:schemeClr val="dk1"/>
              </a:buClr>
              <a:buSzPts val="1700"/>
              <a:buChar char="•"/>
              <a:defRPr/>
            </a:lvl5pPr>
            <a:lvl6pPr marL="2743200" lvl="5" indent="-336550" algn="l" rtl="0">
              <a:lnSpc>
                <a:spcPct val="90000"/>
              </a:lnSpc>
              <a:spcBef>
                <a:spcPts val="500"/>
              </a:spcBef>
              <a:spcAft>
                <a:spcPts val="0"/>
              </a:spcAft>
              <a:buClr>
                <a:schemeClr val="dk1"/>
              </a:buClr>
              <a:buSzPts val="1700"/>
              <a:buChar char="•"/>
              <a:defRPr/>
            </a:lvl6pPr>
            <a:lvl7pPr marL="3200400" lvl="6" indent="-336550" algn="l" rtl="0">
              <a:lnSpc>
                <a:spcPct val="90000"/>
              </a:lnSpc>
              <a:spcBef>
                <a:spcPts val="500"/>
              </a:spcBef>
              <a:spcAft>
                <a:spcPts val="0"/>
              </a:spcAft>
              <a:buClr>
                <a:schemeClr val="dk1"/>
              </a:buClr>
              <a:buSzPts val="1700"/>
              <a:buChar char="•"/>
              <a:defRPr/>
            </a:lvl7pPr>
            <a:lvl8pPr marL="3657600" lvl="7" indent="-336550" algn="l" rtl="0">
              <a:lnSpc>
                <a:spcPct val="90000"/>
              </a:lnSpc>
              <a:spcBef>
                <a:spcPts val="500"/>
              </a:spcBef>
              <a:spcAft>
                <a:spcPts val="0"/>
              </a:spcAft>
              <a:buClr>
                <a:schemeClr val="dk1"/>
              </a:buClr>
              <a:buSzPts val="1700"/>
              <a:buChar char="•"/>
              <a:defRPr/>
            </a:lvl8pPr>
            <a:lvl9pPr marL="4114800" lvl="8" indent="-336550" algn="l" rtl="0">
              <a:lnSpc>
                <a:spcPct val="90000"/>
              </a:lnSpc>
              <a:spcBef>
                <a:spcPts val="500"/>
              </a:spcBef>
              <a:spcAft>
                <a:spcPts val="0"/>
              </a:spcAft>
              <a:buClr>
                <a:schemeClr val="dk1"/>
              </a:buClr>
              <a:buSzPts val="1700"/>
              <a:buChar char="•"/>
              <a:defRPr/>
            </a:lvl9pPr>
          </a:lstStyle>
          <a:p>
            <a:endParaRPr/>
          </a:p>
        </p:txBody>
      </p:sp>
      <p:sp>
        <p:nvSpPr>
          <p:cNvPr id="400" name="Google Shape;400;p67"/>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lstStyle>
            <a:lvl1pPr lvl="0" algn="l" rtl="0">
              <a:spcBef>
                <a:spcPts val="0"/>
              </a:spcBef>
              <a:spcAft>
                <a:spcPts val="0"/>
              </a:spcAft>
              <a:buSzPts val="1300"/>
              <a:buNone/>
              <a:defRPr/>
            </a:lvl1pPr>
            <a:lvl2pPr lvl="1" algn="l" rtl="0">
              <a:spcBef>
                <a:spcPts val="0"/>
              </a:spcBef>
              <a:spcAft>
                <a:spcPts val="0"/>
              </a:spcAft>
              <a:buSzPts val="1300"/>
              <a:buNone/>
              <a:defRPr/>
            </a:lvl2pPr>
            <a:lvl3pPr lvl="2" algn="l" rtl="0">
              <a:spcBef>
                <a:spcPts val="0"/>
              </a:spcBef>
              <a:spcAft>
                <a:spcPts val="0"/>
              </a:spcAft>
              <a:buSzPts val="1300"/>
              <a:buNone/>
              <a:defRPr/>
            </a:lvl3pPr>
            <a:lvl4pPr lvl="3" algn="l" rtl="0">
              <a:spcBef>
                <a:spcPts val="0"/>
              </a:spcBef>
              <a:spcAft>
                <a:spcPts val="0"/>
              </a:spcAft>
              <a:buSzPts val="1300"/>
              <a:buNone/>
              <a:defRPr/>
            </a:lvl4pPr>
            <a:lvl5pPr lvl="4" algn="l" rtl="0">
              <a:spcBef>
                <a:spcPts val="0"/>
              </a:spcBef>
              <a:spcAft>
                <a:spcPts val="0"/>
              </a:spcAft>
              <a:buSzPts val="1300"/>
              <a:buNone/>
              <a:defRPr/>
            </a:lvl5pPr>
            <a:lvl6pPr lvl="5" algn="l" rtl="0">
              <a:spcBef>
                <a:spcPts val="0"/>
              </a:spcBef>
              <a:spcAft>
                <a:spcPts val="0"/>
              </a:spcAft>
              <a:buSzPts val="1300"/>
              <a:buNone/>
              <a:defRPr/>
            </a:lvl6pPr>
            <a:lvl7pPr lvl="6" algn="l" rtl="0">
              <a:spcBef>
                <a:spcPts val="0"/>
              </a:spcBef>
              <a:spcAft>
                <a:spcPts val="0"/>
              </a:spcAft>
              <a:buSzPts val="1300"/>
              <a:buNone/>
              <a:defRPr/>
            </a:lvl7pPr>
            <a:lvl8pPr lvl="7" algn="l" rtl="0">
              <a:spcBef>
                <a:spcPts val="0"/>
              </a:spcBef>
              <a:spcAft>
                <a:spcPts val="0"/>
              </a:spcAft>
              <a:buSzPts val="1300"/>
              <a:buNone/>
              <a:defRPr/>
            </a:lvl8pPr>
            <a:lvl9pPr lvl="8" algn="l" rtl="0">
              <a:spcBef>
                <a:spcPts val="0"/>
              </a:spcBef>
              <a:spcAft>
                <a:spcPts val="0"/>
              </a:spcAft>
              <a:buSzPts val="1300"/>
              <a:buNone/>
              <a:defRPr/>
            </a:lvl9pPr>
          </a:lstStyle>
          <a:p>
            <a:endParaRPr/>
          </a:p>
        </p:txBody>
      </p:sp>
      <p:sp>
        <p:nvSpPr>
          <p:cNvPr id="401" name="Google Shape;401;p67"/>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lstStyle>
            <a:lvl1pPr lvl="0" algn="ctr" rtl="0">
              <a:spcBef>
                <a:spcPts val="0"/>
              </a:spcBef>
              <a:spcAft>
                <a:spcPts val="0"/>
              </a:spcAft>
              <a:buSzPts val="1300"/>
              <a:buNone/>
              <a:defRPr/>
            </a:lvl1pPr>
            <a:lvl2pPr lvl="1" algn="l" rtl="0">
              <a:spcBef>
                <a:spcPts val="0"/>
              </a:spcBef>
              <a:spcAft>
                <a:spcPts val="0"/>
              </a:spcAft>
              <a:buSzPts val="1300"/>
              <a:buNone/>
              <a:defRPr/>
            </a:lvl2pPr>
            <a:lvl3pPr lvl="2" algn="l" rtl="0">
              <a:spcBef>
                <a:spcPts val="0"/>
              </a:spcBef>
              <a:spcAft>
                <a:spcPts val="0"/>
              </a:spcAft>
              <a:buSzPts val="1300"/>
              <a:buNone/>
              <a:defRPr/>
            </a:lvl3pPr>
            <a:lvl4pPr lvl="3" algn="l" rtl="0">
              <a:spcBef>
                <a:spcPts val="0"/>
              </a:spcBef>
              <a:spcAft>
                <a:spcPts val="0"/>
              </a:spcAft>
              <a:buSzPts val="1300"/>
              <a:buNone/>
              <a:defRPr/>
            </a:lvl4pPr>
            <a:lvl5pPr lvl="4" algn="l" rtl="0">
              <a:spcBef>
                <a:spcPts val="0"/>
              </a:spcBef>
              <a:spcAft>
                <a:spcPts val="0"/>
              </a:spcAft>
              <a:buSzPts val="1300"/>
              <a:buNone/>
              <a:defRPr/>
            </a:lvl5pPr>
            <a:lvl6pPr lvl="5" algn="l" rtl="0">
              <a:spcBef>
                <a:spcPts val="0"/>
              </a:spcBef>
              <a:spcAft>
                <a:spcPts val="0"/>
              </a:spcAft>
              <a:buSzPts val="1300"/>
              <a:buNone/>
              <a:defRPr/>
            </a:lvl6pPr>
            <a:lvl7pPr lvl="6" algn="l" rtl="0">
              <a:spcBef>
                <a:spcPts val="0"/>
              </a:spcBef>
              <a:spcAft>
                <a:spcPts val="0"/>
              </a:spcAft>
              <a:buSzPts val="1300"/>
              <a:buNone/>
              <a:defRPr/>
            </a:lvl7pPr>
            <a:lvl8pPr lvl="7" algn="l" rtl="0">
              <a:spcBef>
                <a:spcPts val="0"/>
              </a:spcBef>
              <a:spcAft>
                <a:spcPts val="0"/>
              </a:spcAft>
              <a:buSzPts val="1300"/>
              <a:buNone/>
              <a:defRPr/>
            </a:lvl8pPr>
            <a:lvl9pPr lvl="8" algn="l" rtl="0">
              <a:spcBef>
                <a:spcPts val="0"/>
              </a:spcBef>
              <a:spcAft>
                <a:spcPts val="0"/>
              </a:spcAft>
              <a:buSzPts val="1300"/>
              <a:buNone/>
              <a:defRPr/>
            </a:lvl9pPr>
          </a:lstStyle>
          <a:p>
            <a:endParaRPr/>
          </a:p>
        </p:txBody>
      </p:sp>
      <p:sp>
        <p:nvSpPr>
          <p:cNvPr id="402" name="Google Shape;402;p67"/>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403"/>
        <p:cNvGrpSpPr/>
        <p:nvPr/>
      </p:nvGrpSpPr>
      <p:grpSpPr>
        <a:xfrm>
          <a:off x="0" y="0"/>
          <a:ext cx="0" cy="0"/>
          <a:chOff x="0" y="0"/>
          <a:chExt cx="0" cy="0"/>
        </a:xfrm>
      </p:grpSpPr>
      <p:sp>
        <p:nvSpPr>
          <p:cNvPr id="404" name="Google Shape;404;p68"/>
          <p:cNvSpPr txBox="1">
            <a:spLocks noGrp="1"/>
          </p:cNvSpPr>
          <p:nvPr>
            <p:ph type="ctrTitle"/>
          </p:nvPr>
        </p:nvSpPr>
        <p:spPr>
          <a:xfrm>
            <a:off x="1524000" y="1122363"/>
            <a:ext cx="9144000" cy="2387700"/>
          </a:xfrm>
          <a:prstGeom prst="rect">
            <a:avLst/>
          </a:prstGeom>
          <a:noFill/>
          <a:ln>
            <a:noFill/>
          </a:ln>
        </p:spPr>
        <p:txBody>
          <a:bodyPr spcFirstLastPara="1" wrap="square" lIns="91425" tIns="45700" rIns="91425" bIns="45700" anchor="b" anchorCtr="0"/>
          <a:lstStyle>
            <a:lvl1pPr lvl="0" algn="ctr" rtl="0">
              <a:lnSpc>
                <a:spcPct val="90000"/>
              </a:lnSpc>
              <a:spcBef>
                <a:spcPts val="0"/>
              </a:spcBef>
              <a:spcAft>
                <a:spcPts val="0"/>
              </a:spcAft>
              <a:buClr>
                <a:schemeClr val="dk1"/>
              </a:buClr>
              <a:buSzPts val="6000"/>
              <a:buFont typeface="Calibri"/>
              <a:buNone/>
              <a:defRPr sz="6000"/>
            </a:lvl1pPr>
            <a:lvl2pPr lvl="1" rtl="0">
              <a:spcBef>
                <a:spcPts val="0"/>
              </a:spcBef>
              <a:spcAft>
                <a:spcPts val="0"/>
              </a:spcAft>
              <a:buSzPts val="1300"/>
              <a:buNone/>
              <a:defRPr/>
            </a:lvl2pPr>
            <a:lvl3pPr lvl="2" rtl="0">
              <a:spcBef>
                <a:spcPts val="0"/>
              </a:spcBef>
              <a:spcAft>
                <a:spcPts val="0"/>
              </a:spcAft>
              <a:buSzPts val="1300"/>
              <a:buNone/>
              <a:defRPr/>
            </a:lvl3pPr>
            <a:lvl4pPr lvl="3" rtl="0">
              <a:spcBef>
                <a:spcPts val="0"/>
              </a:spcBef>
              <a:spcAft>
                <a:spcPts val="0"/>
              </a:spcAft>
              <a:buSzPts val="1300"/>
              <a:buNone/>
              <a:defRPr/>
            </a:lvl4pPr>
            <a:lvl5pPr lvl="4" rtl="0">
              <a:spcBef>
                <a:spcPts val="0"/>
              </a:spcBef>
              <a:spcAft>
                <a:spcPts val="0"/>
              </a:spcAft>
              <a:buSzPts val="1300"/>
              <a:buNone/>
              <a:defRPr/>
            </a:lvl5pPr>
            <a:lvl6pPr lvl="5" rtl="0">
              <a:spcBef>
                <a:spcPts val="0"/>
              </a:spcBef>
              <a:spcAft>
                <a:spcPts val="0"/>
              </a:spcAft>
              <a:buSzPts val="1300"/>
              <a:buNone/>
              <a:defRPr/>
            </a:lvl6pPr>
            <a:lvl7pPr lvl="6" rtl="0">
              <a:spcBef>
                <a:spcPts val="0"/>
              </a:spcBef>
              <a:spcAft>
                <a:spcPts val="0"/>
              </a:spcAft>
              <a:buSzPts val="1300"/>
              <a:buNone/>
              <a:defRPr/>
            </a:lvl7pPr>
            <a:lvl8pPr lvl="7" rtl="0">
              <a:spcBef>
                <a:spcPts val="0"/>
              </a:spcBef>
              <a:spcAft>
                <a:spcPts val="0"/>
              </a:spcAft>
              <a:buSzPts val="1300"/>
              <a:buNone/>
              <a:defRPr/>
            </a:lvl8pPr>
            <a:lvl9pPr lvl="8" rtl="0">
              <a:spcBef>
                <a:spcPts val="0"/>
              </a:spcBef>
              <a:spcAft>
                <a:spcPts val="0"/>
              </a:spcAft>
              <a:buSzPts val="1300"/>
              <a:buNone/>
              <a:defRPr/>
            </a:lvl9pPr>
          </a:lstStyle>
          <a:p>
            <a:endParaRPr/>
          </a:p>
        </p:txBody>
      </p:sp>
      <p:sp>
        <p:nvSpPr>
          <p:cNvPr id="405" name="Google Shape;405;p68"/>
          <p:cNvSpPr txBox="1">
            <a:spLocks noGrp="1"/>
          </p:cNvSpPr>
          <p:nvPr>
            <p:ph type="subTitle" idx="1"/>
          </p:nvPr>
        </p:nvSpPr>
        <p:spPr>
          <a:xfrm>
            <a:off x="1524000" y="3602038"/>
            <a:ext cx="9144000" cy="1655700"/>
          </a:xfrm>
          <a:prstGeom prst="rect">
            <a:avLst/>
          </a:prstGeom>
          <a:noFill/>
          <a:ln>
            <a:noFill/>
          </a:ln>
        </p:spPr>
        <p:txBody>
          <a:bodyPr spcFirstLastPara="1" wrap="square" lIns="91425" tIns="45700" rIns="91425" bIns="45700" anchor="t" anchorCtr="0"/>
          <a:lstStyle>
            <a:lvl1pPr lvl="0" algn="ctr" rtl="0">
              <a:lnSpc>
                <a:spcPct val="90000"/>
              </a:lnSpc>
              <a:spcBef>
                <a:spcPts val="900"/>
              </a:spcBef>
              <a:spcAft>
                <a:spcPts val="0"/>
              </a:spcAft>
              <a:buClr>
                <a:schemeClr val="dk1"/>
              </a:buClr>
              <a:buSzPts val="2400"/>
              <a:buNone/>
              <a:defRPr sz="2400"/>
            </a:lvl1pPr>
            <a:lvl2pPr lvl="1" algn="ctr" rtl="0">
              <a:lnSpc>
                <a:spcPct val="90000"/>
              </a:lnSpc>
              <a:spcBef>
                <a:spcPts val="500"/>
              </a:spcBef>
              <a:spcAft>
                <a:spcPts val="0"/>
              </a:spcAft>
              <a:buClr>
                <a:schemeClr val="dk1"/>
              </a:buClr>
              <a:buSzPts val="2000"/>
              <a:buNone/>
              <a:defRPr sz="2000"/>
            </a:lvl2pPr>
            <a:lvl3pPr lvl="2" algn="ctr" rtl="0">
              <a:lnSpc>
                <a:spcPct val="90000"/>
              </a:lnSpc>
              <a:spcBef>
                <a:spcPts val="500"/>
              </a:spcBef>
              <a:spcAft>
                <a:spcPts val="0"/>
              </a:spcAft>
              <a:buClr>
                <a:schemeClr val="dk1"/>
              </a:buClr>
              <a:buSzPts val="1700"/>
              <a:buNone/>
              <a:defRPr sz="1700"/>
            </a:lvl3pPr>
            <a:lvl4pPr lvl="3" algn="ctr" rtl="0">
              <a:lnSpc>
                <a:spcPct val="90000"/>
              </a:lnSpc>
              <a:spcBef>
                <a:spcPts val="500"/>
              </a:spcBef>
              <a:spcAft>
                <a:spcPts val="0"/>
              </a:spcAft>
              <a:buClr>
                <a:schemeClr val="dk1"/>
              </a:buClr>
              <a:buSzPts val="1600"/>
              <a:buNone/>
              <a:defRPr sz="1600"/>
            </a:lvl4pPr>
            <a:lvl5pPr lvl="4" algn="ctr" rtl="0">
              <a:lnSpc>
                <a:spcPct val="90000"/>
              </a:lnSpc>
              <a:spcBef>
                <a:spcPts val="500"/>
              </a:spcBef>
              <a:spcAft>
                <a:spcPts val="0"/>
              </a:spcAft>
              <a:buClr>
                <a:schemeClr val="dk1"/>
              </a:buClr>
              <a:buSzPts val="1600"/>
              <a:buNone/>
              <a:defRPr sz="1600"/>
            </a:lvl5pPr>
            <a:lvl6pPr lvl="5" algn="ctr" rtl="0">
              <a:lnSpc>
                <a:spcPct val="90000"/>
              </a:lnSpc>
              <a:spcBef>
                <a:spcPts val="500"/>
              </a:spcBef>
              <a:spcAft>
                <a:spcPts val="0"/>
              </a:spcAft>
              <a:buClr>
                <a:schemeClr val="dk1"/>
              </a:buClr>
              <a:buSzPts val="1600"/>
              <a:buNone/>
              <a:defRPr sz="1600"/>
            </a:lvl6pPr>
            <a:lvl7pPr lvl="6" algn="ctr" rtl="0">
              <a:lnSpc>
                <a:spcPct val="90000"/>
              </a:lnSpc>
              <a:spcBef>
                <a:spcPts val="500"/>
              </a:spcBef>
              <a:spcAft>
                <a:spcPts val="0"/>
              </a:spcAft>
              <a:buClr>
                <a:schemeClr val="dk1"/>
              </a:buClr>
              <a:buSzPts val="1600"/>
              <a:buNone/>
              <a:defRPr sz="1600"/>
            </a:lvl7pPr>
            <a:lvl8pPr lvl="7" algn="ctr" rtl="0">
              <a:lnSpc>
                <a:spcPct val="90000"/>
              </a:lnSpc>
              <a:spcBef>
                <a:spcPts val="500"/>
              </a:spcBef>
              <a:spcAft>
                <a:spcPts val="0"/>
              </a:spcAft>
              <a:buClr>
                <a:schemeClr val="dk1"/>
              </a:buClr>
              <a:buSzPts val="1600"/>
              <a:buNone/>
              <a:defRPr sz="1600"/>
            </a:lvl8pPr>
            <a:lvl9pPr lvl="8" algn="ctr" rtl="0">
              <a:lnSpc>
                <a:spcPct val="90000"/>
              </a:lnSpc>
              <a:spcBef>
                <a:spcPts val="500"/>
              </a:spcBef>
              <a:spcAft>
                <a:spcPts val="0"/>
              </a:spcAft>
              <a:buClr>
                <a:schemeClr val="dk1"/>
              </a:buClr>
              <a:buSzPts val="1600"/>
              <a:buNone/>
              <a:defRPr sz="1600"/>
            </a:lvl9pPr>
          </a:lstStyle>
          <a:p>
            <a:endParaRPr/>
          </a:p>
        </p:txBody>
      </p:sp>
      <p:sp>
        <p:nvSpPr>
          <p:cNvPr id="406" name="Google Shape;406;p68"/>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lstStyle>
            <a:lvl1pPr lvl="0" algn="l" rtl="0">
              <a:spcBef>
                <a:spcPts val="0"/>
              </a:spcBef>
              <a:spcAft>
                <a:spcPts val="0"/>
              </a:spcAft>
              <a:buSzPts val="1300"/>
              <a:buNone/>
              <a:defRPr/>
            </a:lvl1pPr>
            <a:lvl2pPr lvl="1" algn="l" rtl="0">
              <a:spcBef>
                <a:spcPts val="0"/>
              </a:spcBef>
              <a:spcAft>
                <a:spcPts val="0"/>
              </a:spcAft>
              <a:buSzPts val="1300"/>
              <a:buNone/>
              <a:defRPr/>
            </a:lvl2pPr>
            <a:lvl3pPr lvl="2" algn="l" rtl="0">
              <a:spcBef>
                <a:spcPts val="0"/>
              </a:spcBef>
              <a:spcAft>
                <a:spcPts val="0"/>
              </a:spcAft>
              <a:buSzPts val="1300"/>
              <a:buNone/>
              <a:defRPr/>
            </a:lvl3pPr>
            <a:lvl4pPr lvl="3" algn="l" rtl="0">
              <a:spcBef>
                <a:spcPts val="0"/>
              </a:spcBef>
              <a:spcAft>
                <a:spcPts val="0"/>
              </a:spcAft>
              <a:buSzPts val="1300"/>
              <a:buNone/>
              <a:defRPr/>
            </a:lvl4pPr>
            <a:lvl5pPr lvl="4" algn="l" rtl="0">
              <a:spcBef>
                <a:spcPts val="0"/>
              </a:spcBef>
              <a:spcAft>
                <a:spcPts val="0"/>
              </a:spcAft>
              <a:buSzPts val="1300"/>
              <a:buNone/>
              <a:defRPr/>
            </a:lvl5pPr>
            <a:lvl6pPr lvl="5" algn="l" rtl="0">
              <a:spcBef>
                <a:spcPts val="0"/>
              </a:spcBef>
              <a:spcAft>
                <a:spcPts val="0"/>
              </a:spcAft>
              <a:buSzPts val="1300"/>
              <a:buNone/>
              <a:defRPr/>
            </a:lvl6pPr>
            <a:lvl7pPr lvl="6" algn="l" rtl="0">
              <a:spcBef>
                <a:spcPts val="0"/>
              </a:spcBef>
              <a:spcAft>
                <a:spcPts val="0"/>
              </a:spcAft>
              <a:buSzPts val="1300"/>
              <a:buNone/>
              <a:defRPr/>
            </a:lvl7pPr>
            <a:lvl8pPr lvl="7" algn="l" rtl="0">
              <a:spcBef>
                <a:spcPts val="0"/>
              </a:spcBef>
              <a:spcAft>
                <a:spcPts val="0"/>
              </a:spcAft>
              <a:buSzPts val="1300"/>
              <a:buNone/>
              <a:defRPr/>
            </a:lvl8pPr>
            <a:lvl9pPr lvl="8" algn="l" rtl="0">
              <a:spcBef>
                <a:spcPts val="0"/>
              </a:spcBef>
              <a:spcAft>
                <a:spcPts val="0"/>
              </a:spcAft>
              <a:buSzPts val="1300"/>
              <a:buNone/>
              <a:defRPr/>
            </a:lvl9pPr>
          </a:lstStyle>
          <a:p>
            <a:endParaRPr/>
          </a:p>
        </p:txBody>
      </p:sp>
      <p:sp>
        <p:nvSpPr>
          <p:cNvPr id="407" name="Google Shape;407;p68"/>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lstStyle>
            <a:lvl1pPr lvl="0" algn="ctr" rtl="0">
              <a:spcBef>
                <a:spcPts val="0"/>
              </a:spcBef>
              <a:spcAft>
                <a:spcPts val="0"/>
              </a:spcAft>
              <a:buSzPts val="1300"/>
              <a:buNone/>
              <a:defRPr/>
            </a:lvl1pPr>
            <a:lvl2pPr lvl="1" algn="l" rtl="0">
              <a:spcBef>
                <a:spcPts val="0"/>
              </a:spcBef>
              <a:spcAft>
                <a:spcPts val="0"/>
              </a:spcAft>
              <a:buSzPts val="1300"/>
              <a:buNone/>
              <a:defRPr/>
            </a:lvl2pPr>
            <a:lvl3pPr lvl="2" algn="l" rtl="0">
              <a:spcBef>
                <a:spcPts val="0"/>
              </a:spcBef>
              <a:spcAft>
                <a:spcPts val="0"/>
              </a:spcAft>
              <a:buSzPts val="1300"/>
              <a:buNone/>
              <a:defRPr/>
            </a:lvl3pPr>
            <a:lvl4pPr lvl="3" algn="l" rtl="0">
              <a:spcBef>
                <a:spcPts val="0"/>
              </a:spcBef>
              <a:spcAft>
                <a:spcPts val="0"/>
              </a:spcAft>
              <a:buSzPts val="1300"/>
              <a:buNone/>
              <a:defRPr/>
            </a:lvl4pPr>
            <a:lvl5pPr lvl="4" algn="l" rtl="0">
              <a:spcBef>
                <a:spcPts val="0"/>
              </a:spcBef>
              <a:spcAft>
                <a:spcPts val="0"/>
              </a:spcAft>
              <a:buSzPts val="1300"/>
              <a:buNone/>
              <a:defRPr/>
            </a:lvl5pPr>
            <a:lvl6pPr lvl="5" algn="l" rtl="0">
              <a:spcBef>
                <a:spcPts val="0"/>
              </a:spcBef>
              <a:spcAft>
                <a:spcPts val="0"/>
              </a:spcAft>
              <a:buSzPts val="1300"/>
              <a:buNone/>
              <a:defRPr/>
            </a:lvl6pPr>
            <a:lvl7pPr lvl="6" algn="l" rtl="0">
              <a:spcBef>
                <a:spcPts val="0"/>
              </a:spcBef>
              <a:spcAft>
                <a:spcPts val="0"/>
              </a:spcAft>
              <a:buSzPts val="1300"/>
              <a:buNone/>
              <a:defRPr/>
            </a:lvl7pPr>
            <a:lvl8pPr lvl="7" algn="l" rtl="0">
              <a:spcBef>
                <a:spcPts val="0"/>
              </a:spcBef>
              <a:spcAft>
                <a:spcPts val="0"/>
              </a:spcAft>
              <a:buSzPts val="1300"/>
              <a:buNone/>
              <a:defRPr/>
            </a:lvl8pPr>
            <a:lvl9pPr lvl="8" algn="l" rtl="0">
              <a:spcBef>
                <a:spcPts val="0"/>
              </a:spcBef>
              <a:spcAft>
                <a:spcPts val="0"/>
              </a:spcAft>
              <a:buSzPts val="1300"/>
              <a:buNone/>
              <a:defRPr/>
            </a:lvl9pPr>
          </a:lstStyle>
          <a:p>
            <a:endParaRPr/>
          </a:p>
        </p:txBody>
      </p:sp>
      <p:sp>
        <p:nvSpPr>
          <p:cNvPr id="408" name="Google Shape;408;p68"/>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09"/>
        <p:cNvGrpSpPr/>
        <p:nvPr/>
      </p:nvGrpSpPr>
      <p:grpSpPr>
        <a:xfrm>
          <a:off x="0" y="0"/>
          <a:ext cx="0" cy="0"/>
          <a:chOff x="0" y="0"/>
          <a:chExt cx="0" cy="0"/>
        </a:xfrm>
      </p:grpSpPr>
      <p:sp>
        <p:nvSpPr>
          <p:cNvPr id="410" name="Google Shape;410;p69"/>
          <p:cNvSpPr txBox="1">
            <a:spLocks noGrp="1"/>
          </p:cNvSpPr>
          <p:nvPr>
            <p:ph type="title"/>
          </p:nvPr>
        </p:nvSpPr>
        <p:spPr>
          <a:xfrm>
            <a:off x="831850" y="1709738"/>
            <a:ext cx="10515600" cy="2852700"/>
          </a:xfrm>
          <a:prstGeom prst="rect">
            <a:avLst/>
          </a:prstGeom>
          <a:noFill/>
          <a:ln>
            <a:noFill/>
          </a:ln>
        </p:spPr>
        <p:txBody>
          <a:bodyPr spcFirstLastPara="1" wrap="square" lIns="91425" tIns="45700" rIns="91425" bIns="45700" anchor="b" anchorCtr="0"/>
          <a:lstStyle>
            <a:lvl1pPr lvl="0" algn="l" rtl="0">
              <a:lnSpc>
                <a:spcPct val="90000"/>
              </a:lnSpc>
              <a:spcBef>
                <a:spcPts val="0"/>
              </a:spcBef>
              <a:spcAft>
                <a:spcPts val="0"/>
              </a:spcAft>
              <a:buClr>
                <a:schemeClr val="dk1"/>
              </a:buClr>
              <a:buSzPts val="6000"/>
              <a:buFont typeface="Calibri"/>
              <a:buNone/>
              <a:defRPr sz="6000"/>
            </a:lvl1pPr>
            <a:lvl2pPr lvl="1" rtl="0">
              <a:spcBef>
                <a:spcPts val="0"/>
              </a:spcBef>
              <a:spcAft>
                <a:spcPts val="0"/>
              </a:spcAft>
              <a:buSzPts val="1300"/>
              <a:buNone/>
              <a:defRPr/>
            </a:lvl2pPr>
            <a:lvl3pPr lvl="2" rtl="0">
              <a:spcBef>
                <a:spcPts val="0"/>
              </a:spcBef>
              <a:spcAft>
                <a:spcPts val="0"/>
              </a:spcAft>
              <a:buSzPts val="1300"/>
              <a:buNone/>
              <a:defRPr/>
            </a:lvl3pPr>
            <a:lvl4pPr lvl="3" rtl="0">
              <a:spcBef>
                <a:spcPts val="0"/>
              </a:spcBef>
              <a:spcAft>
                <a:spcPts val="0"/>
              </a:spcAft>
              <a:buSzPts val="1300"/>
              <a:buNone/>
              <a:defRPr/>
            </a:lvl4pPr>
            <a:lvl5pPr lvl="4" rtl="0">
              <a:spcBef>
                <a:spcPts val="0"/>
              </a:spcBef>
              <a:spcAft>
                <a:spcPts val="0"/>
              </a:spcAft>
              <a:buSzPts val="1300"/>
              <a:buNone/>
              <a:defRPr/>
            </a:lvl5pPr>
            <a:lvl6pPr lvl="5" rtl="0">
              <a:spcBef>
                <a:spcPts val="0"/>
              </a:spcBef>
              <a:spcAft>
                <a:spcPts val="0"/>
              </a:spcAft>
              <a:buSzPts val="1300"/>
              <a:buNone/>
              <a:defRPr/>
            </a:lvl6pPr>
            <a:lvl7pPr lvl="6" rtl="0">
              <a:spcBef>
                <a:spcPts val="0"/>
              </a:spcBef>
              <a:spcAft>
                <a:spcPts val="0"/>
              </a:spcAft>
              <a:buSzPts val="1300"/>
              <a:buNone/>
              <a:defRPr/>
            </a:lvl7pPr>
            <a:lvl8pPr lvl="7" rtl="0">
              <a:spcBef>
                <a:spcPts val="0"/>
              </a:spcBef>
              <a:spcAft>
                <a:spcPts val="0"/>
              </a:spcAft>
              <a:buSzPts val="1300"/>
              <a:buNone/>
              <a:defRPr/>
            </a:lvl8pPr>
            <a:lvl9pPr lvl="8" rtl="0">
              <a:spcBef>
                <a:spcPts val="0"/>
              </a:spcBef>
              <a:spcAft>
                <a:spcPts val="0"/>
              </a:spcAft>
              <a:buSzPts val="1300"/>
              <a:buNone/>
              <a:defRPr/>
            </a:lvl9pPr>
          </a:lstStyle>
          <a:p>
            <a:endParaRPr/>
          </a:p>
        </p:txBody>
      </p:sp>
      <p:sp>
        <p:nvSpPr>
          <p:cNvPr id="411" name="Google Shape;411;p69"/>
          <p:cNvSpPr txBox="1">
            <a:spLocks noGrp="1"/>
          </p:cNvSpPr>
          <p:nvPr>
            <p:ph type="body" idx="1"/>
          </p:nvPr>
        </p:nvSpPr>
        <p:spPr>
          <a:xfrm>
            <a:off x="831850" y="4589463"/>
            <a:ext cx="10515600" cy="1500300"/>
          </a:xfrm>
          <a:prstGeom prst="rect">
            <a:avLst/>
          </a:prstGeom>
          <a:noFill/>
          <a:ln>
            <a:noFill/>
          </a:ln>
        </p:spPr>
        <p:txBody>
          <a:bodyPr spcFirstLastPara="1" wrap="square" lIns="91425" tIns="45700" rIns="91425" bIns="45700" anchor="t" anchorCtr="0"/>
          <a:lstStyle>
            <a:lvl1pPr marL="457200" lvl="0" indent="-228600" algn="l" rtl="0">
              <a:lnSpc>
                <a:spcPct val="90000"/>
              </a:lnSpc>
              <a:spcBef>
                <a:spcPts val="900"/>
              </a:spcBef>
              <a:spcAft>
                <a:spcPts val="0"/>
              </a:spcAft>
              <a:buClr>
                <a:srgbClr val="888888"/>
              </a:buClr>
              <a:buSzPts val="2400"/>
              <a:buNone/>
              <a:defRPr sz="2400">
                <a:solidFill>
                  <a:srgbClr val="888888"/>
                </a:solidFill>
              </a:defRPr>
            </a:lvl1pPr>
            <a:lvl2pPr marL="914400" lvl="1" indent="-228600" algn="l" rtl="0">
              <a:lnSpc>
                <a:spcPct val="90000"/>
              </a:lnSpc>
              <a:spcBef>
                <a:spcPts val="500"/>
              </a:spcBef>
              <a:spcAft>
                <a:spcPts val="0"/>
              </a:spcAft>
              <a:buClr>
                <a:srgbClr val="888888"/>
              </a:buClr>
              <a:buSzPts val="2000"/>
              <a:buNone/>
              <a:defRPr sz="2000">
                <a:solidFill>
                  <a:srgbClr val="888888"/>
                </a:solidFill>
              </a:defRPr>
            </a:lvl2pPr>
            <a:lvl3pPr marL="1371600" lvl="2" indent="-228600" algn="l" rtl="0">
              <a:lnSpc>
                <a:spcPct val="90000"/>
              </a:lnSpc>
              <a:spcBef>
                <a:spcPts val="500"/>
              </a:spcBef>
              <a:spcAft>
                <a:spcPts val="0"/>
              </a:spcAft>
              <a:buClr>
                <a:srgbClr val="888888"/>
              </a:buClr>
              <a:buSzPts val="1700"/>
              <a:buNone/>
              <a:defRPr sz="1700">
                <a:solidFill>
                  <a:srgbClr val="888888"/>
                </a:solidFill>
              </a:defRPr>
            </a:lvl3pPr>
            <a:lvl4pPr marL="1828800" lvl="3" indent="-228600" algn="l" rtl="0">
              <a:lnSpc>
                <a:spcPct val="90000"/>
              </a:lnSpc>
              <a:spcBef>
                <a:spcPts val="500"/>
              </a:spcBef>
              <a:spcAft>
                <a:spcPts val="0"/>
              </a:spcAft>
              <a:buClr>
                <a:srgbClr val="888888"/>
              </a:buClr>
              <a:buSzPts val="1600"/>
              <a:buNone/>
              <a:defRPr sz="1600">
                <a:solidFill>
                  <a:srgbClr val="888888"/>
                </a:solidFill>
              </a:defRPr>
            </a:lvl4pPr>
            <a:lvl5pPr marL="2286000" lvl="4" indent="-228600" algn="l" rtl="0">
              <a:lnSpc>
                <a:spcPct val="90000"/>
              </a:lnSpc>
              <a:spcBef>
                <a:spcPts val="500"/>
              </a:spcBef>
              <a:spcAft>
                <a:spcPts val="0"/>
              </a:spcAft>
              <a:buClr>
                <a:srgbClr val="888888"/>
              </a:buClr>
              <a:buSzPts val="1600"/>
              <a:buNone/>
              <a:defRPr sz="1600">
                <a:solidFill>
                  <a:srgbClr val="888888"/>
                </a:solidFill>
              </a:defRPr>
            </a:lvl5pPr>
            <a:lvl6pPr marL="2743200" lvl="5" indent="-228600" algn="l" rtl="0">
              <a:lnSpc>
                <a:spcPct val="90000"/>
              </a:lnSpc>
              <a:spcBef>
                <a:spcPts val="500"/>
              </a:spcBef>
              <a:spcAft>
                <a:spcPts val="0"/>
              </a:spcAft>
              <a:buClr>
                <a:srgbClr val="888888"/>
              </a:buClr>
              <a:buSzPts val="1600"/>
              <a:buNone/>
              <a:defRPr sz="1600">
                <a:solidFill>
                  <a:srgbClr val="888888"/>
                </a:solidFill>
              </a:defRPr>
            </a:lvl6pPr>
            <a:lvl7pPr marL="3200400" lvl="6" indent="-228600" algn="l" rtl="0">
              <a:lnSpc>
                <a:spcPct val="90000"/>
              </a:lnSpc>
              <a:spcBef>
                <a:spcPts val="500"/>
              </a:spcBef>
              <a:spcAft>
                <a:spcPts val="0"/>
              </a:spcAft>
              <a:buClr>
                <a:srgbClr val="888888"/>
              </a:buClr>
              <a:buSzPts val="1600"/>
              <a:buNone/>
              <a:defRPr sz="1600">
                <a:solidFill>
                  <a:srgbClr val="888888"/>
                </a:solidFill>
              </a:defRPr>
            </a:lvl7pPr>
            <a:lvl8pPr marL="3657600" lvl="7" indent="-228600" algn="l" rtl="0">
              <a:lnSpc>
                <a:spcPct val="90000"/>
              </a:lnSpc>
              <a:spcBef>
                <a:spcPts val="500"/>
              </a:spcBef>
              <a:spcAft>
                <a:spcPts val="0"/>
              </a:spcAft>
              <a:buClr>
                <a:srgbClr val="888888"/>
              </a:buClr>
              <a:buSzPts val="1600"/>
              <a:buNone/>
              <a:defRPr sz="1600">
                <a:solidFill>
                  <a:srgbClr val="888888"/>
                </a:solidFill>
              </a:defRPr>
            </a:lvl8pPr>
            <a:lvl9pPr marL="4114800" lvl="8" indent="-228600" algn="l" rtl="0">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412" name="Google Shape;412;p69"/>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lstStyle>
            <a:lvl1pPr lvl="0" algn="l" rtl="0">
              <a:spcBef>
                <a:spcPts val="0"/>
              </a:spcBef>
              <a:spcAft>
                <a:spcPts val="0"/>
              </a:spcAft>
              <a:buSzPts val="1300"/>
              <a:buNone/>
              <a:defRPr/>
            </a:lvl1pPr>
            <a:lvl2pPr lvl="1" algn="l" rtl="0">
              <a:spcBef>
                <a:spcPts val="0"/>
              </a:spcBef>
              <a:spcAft>
                <a:spcPts val="0"/>
              </a:spcAft>
              <a:buSzPts val="1300"/>
              <a:buNone/>
              <a:defRPr/>
            </a:lvl2pPr>
            <a:lvl3pPr lvl="2" algn="l" rtl="0">
              <a:spcBef>
                <a:spcPts val="0"/>
              </a:spcBef>
              <a:spcAft>
                <a:spcPts val="0"/>
              </a:spcAft>
              <a:buSzPts val="1300"/>
              <a:buNone/>
              <a:defRPr/>
            </a:lvl3pPr>
            <a:lvl4pPr lvl="3" algn="l" rtl="0">
              <a:spcBef>
                <a:spcPts val="0"/>
              </a:spcBef>
              <a:spcAft>
                <a:spcPts val="0"/>
              </a:spcAft>
              <a:buSzPts val="1300"/>
              <a:buNone/>
              <a:defRPr/>
            </a:lvl4pPr>
            <a:lvl5pPr lvl="4" algn="l" rtl="0">
              <a:spcBef>
                <a:spcPts val="0"/>
              </a:spcBef>
              <a:spcAft>
                <a:spcPts val="0"/>
              </a:spcAft>
              <a:buSzPts val="1300"/>
              <a:buNone/>
              <a:defRPr/>
            </a:lvl5pPr>
            <a:lvl6pPr lvl="5" algn="l" rtl="0">
              <a:spcBef>
                <a:spcPts val="0"/>
              </a:spcBef>
              <a:spcAft>
                <a:spcPts val="0"/>
              </a:spcAft>
              <a:buSzPts val="1300"/>
              <a:buNone/>
              <a:defRPr/>
            </a:lvl6pPr>
            <a:lvl7pPr lvl="6" algn="l" rtl="0">
              <a:spcBef>
                <a:spcPts val="0"/>
              </a:spcBef>
              <a:spcAft>
                <a:spcPts val="0"/>
              </a:spcAft>
              <a:buSzPts val="1300"/>
              <a:buNone/>
              <a:defRPr/>
            </a:lvl7pPr>
            <a:lvl8pPr lvl="7" algn="l" rtl="0">
              <a:spcBef>
                <a:spcPts val="0"/>
              </a:spcBef>
              <a:spcAft>
                <a:spcPts val="0"/>
              </a:spcAft>
              <a:buSzPts val="1300"/>
              <a:buNone/>
              <a:defRPr/>
            </a:lvl8pPr>
            <a:lvl9pPr lvl="8" algn="l" rtl="0">
              <a:spcBef>
                <a:spcPts val="0"/>
              </a:spcBef>
              <a:spcAft>
                <a:spcPts val="0"/>
              </a:spcAft>
              <a:buSzPts val="1300"/>
              <a:buNone/>
              <a:defRPr/>
            </a:lvl9pPr>
          </a:lstStyle>
          <a:p>
            <a:endParaRPr/>
          </a:p>
        </p:txBody>
      </p:sp>
      <p:sp>
        <p:nvSpPr>
          <p:cNvPr id="413" name="Google Shape;413;p69"/>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lstStyle>
            <a:lvl1pPr lvl="0" algn="ctr" rtl="0">
              <a:spcBef>
                <a:spcPts val="0"/>
              </a:spcBef>
              <a:spcAft>
                <a:spcPts val="0"/>
              </a:spcAft>
              <a:buSzPts val="1300"/>
              <a:buNone/>
              <a:defRPr/>
            </a:lvl1pPr>
            <a:lvl2pPr lvl="1" algn="l" rtl="0">
              <a:spcBef>
                <a:spcPts val="0"/>
              </a:spcBef>
              <a:spcAft>
                <a:spcPts val="0"/>
              </a:spcAft>
              <a:buSzPts val="1300"/>
              <a:buNone/>
              <a:defRPr/>
            </a:lvl2pPr>
            <a:lvl3pPr lvl="2" algn="l" rtl="0">
              <a:spcBef>
                <a:spcPts val="0"/>
              </a:spcBef>
              <a:spcAft>
                <a:spcPts val="0"/>
              </a:spcAft>
              <a:buSzPts val="1300"/>
              <a:buNone/>
              <a:defRPr/>
            </a:lvl3pPr>
            <a:lvl4pPr lvl="3" algn="l" rtl="0">
              <a:spcBef>
                <a:spcPts val="0"/>
              </a:spcBef>
              <a:spcAft>
                <a:spcPts val="0"/>
              </a:spcAft>
              <a:buSzPts val="1300"/>
              <a:buNone/>
              <a:defRPr/>
            </a:lvl4pPr>
            <a:lvl5pPr lvl="4" algn="l" rtl="0">
              <a:spcBef>
                <a:spcPts val="0"/>
              </a:spcBef>
              <a:spcAft>
                <a:spcPts val="0"/>
              </a:spcAft>
              <a:buSzPts val="1300"/>
              <a:buNone/>
              <a:defRPr/>
            </a:lvl5pPr>
            <a:lvl6pPr lvl="5" algn="l" rtl="0">
              <a:spcBef>
                <a:spcPts val="0"/>
              </a:spcBef>
              <a:spcAft>
                <a:spcPts val="0"/>
              </a:spcAft>
              <a:buSzPts val="1300"/>
              <a:buNone/>
              <a:defRPr/>
            </a:lvl6pPr>
            <a:lvl7pPr lvl="6" algn="l" rtl="0">
              <a:spcBef>
                <a:spcPts val="0"/>
              </a:spcBef>
              <a:spcAft>
                <a:spcPts val="0"/>
              </a:spcAft>
              <a:buSzPts val="1300"/>
              <a:buNone/>
              <a:defRPr/>
            </a:lvl7pPr>
            <a:lvl8pPr lvl="7" algn="l" rtl="0">
              <a:spcBef>
                <a:spcPts val="0"/>
              </a:spcBef>
              <a:spcAft>
                <a:spcPts val="0"/>
              </a:spcAft>
              <a:buSzPts val="1300"/>
              <a:buNone/>
              <a:defRPr/>
            </a:lvl8pPr>
            <a:lvl9pPr lvl="8" algn="l" rtl="0">
              <a:spcBef>
                <a:spcPts val="0"/>
              </a:spcBef>
              <a:spcAft>
                <a:spcPts val="0"/>
              </a:spcAft>
              <a:buSzPts val="1300"/>
              <a:buNone/>
              <a:defRPr/>
            </a:lvl9pPr>
          </a:lstStyle>
          <a:p>
            <a:endParaRPr/>
          </a:p>
        </p:txBody>
      </p:sp>
      <p:sp>
        <p:nvSpPr>
          <p:cNvPr id="414" name="Google Shape;414;p69"/>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15"/>
        <p:cNvGrpSpPr/>
        <p:nvPr/>
      </p:nvGrpSpPr>
      <p:grpSpPr>
        <a:xfrm>
          <a:off x="0" y="0"/>
          <a:ext cx="0" cy="0"/>
          <a:chOff x="0" y="0"/>
          <a:chExt cx="0" cy="0"/>
        </a:xfrm>
      </p:grpSpPr>
      <p:sp>
        <p:nvSpPr>
          <p:cNvPr id="416" name="Google Shape;416;p70"/>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lstStyle>
            <a:lvl1pPr lvl="0" algn="l" rtl="0">
              <a:lnSpc>
                <a:spcPct val="90000"/>
              </a:lnSpc>
              <a:spcBef>
                <a:spcPts val="0"/>
              </a:spcBef>
              <a:spcAft>
                <a:spcPts val="0"/>
              </a:spcAft>
              <a:buClr>
                <a:schemeClr val="dk1"/>
              </a:buClr>
              <a:buSzPts val="1700"/>
              <a:buNone/>
              <a:defRPr/>
            </a:lvl1pPr>
            <a:lvl2pPr lvl="1" rtl="0">
              <a:spcBef>
                <a:spcPts val="0"/>
              </a:spcBef>
              <a:spcAft>
                <a:spcPts val="0"/>
              </a:spcAft>
              <a:buSzPts val="1300"/>
              <a:buNone/>
              <a:defRPr/>
            </a:lvl2pPr>
            <a:lvl3pPr lvl="2" rtl="0">
              <a:spcBef>
                <a:spcPts val="0"/>
              </a:spcBef>
              <a:spcAft>
                <a:spcPts val="0"/>
              </a:spcAft>
              <a:buSzPts val="1300"/>
              <a:buNone/>
              <a:defRPr/>
            </a:lvl3pPr>
            <a:lvl4pPr lvl="3" rtl="0">
              <a:spcBef>
                <a:spcPts val="0"/>
              </a:spcBef>
              <a:spcAft>
                <a:spcPts val="0"/>
              </a:spcAft>
              <a:buSzPts val="1300"/>
              <a:buNone/>
              <a:defRPr/>
            </a:lvl4pPr>
            <a:lvl5pPr lvl="4" rtl="0">
              <a:spcBef>
                <a:spcPts val="0"/>
              </a:spcBef>
              <a:spcAft>
                <a:spcPts val="0"/>
              </a:spcAft>
              <a:buSzPts val="1300"/>
              <a:buNone/>
              <a:defRPr/>
            </a:lvl5pPr>
            <a:lvl6pPr lvl="5" rtl="0">
              <a:spcBef>
                <a:spcPts val="0"/>
              </a:spcBef>
              <a:spcAft>
                <a:spcPts val="0"/>
              </a:spcAft>
              <a:buSzPts val="1300"/>
              <a:buNone/>
              <a:defRPr/>
            </a:lvl6pPr>
            <a:lvl7pPr lvl="6" rtl="0">
              <a:spcBef>
                <a:spcPts val="0"/>
              </a:spcBef>
              <a:spcAft>
                <a:spcPts val="0"/>
              </a:spcAft>
              <a:buSzPts val="1300"/>
              <a:buNone/>
              <a:defRPr/>
            </a:lvl7pPr>
            <a:lvl8pPr lvl="7" rtl="0">
              <a:spcBef>
                <a:spcPts val="0"/>
              </a:spcBef>
              <a:spcAft>
                <a:spcPts val="0"/>
              </a:spcAft>
              <a:buSzPts val="1300"/>
              <a:buNone/>
              <a:defRPr/>
            </a:lvl8pPr>
            <a:lvl9pPr lvl="8" rtl="0">
              <a:spcBef>
                <a:spcPts val="0"/>
              </a:spcBef>
              <a:spcAft>
                <a:spcPts val="0"/>
              </a:spcAft>
              <a:buSzPts val="1300"/>
              <a:buNone/>
              <a:defRPr/>
            </a:lvl9pPr>
          </a:lstStyle>
          <a:p>
            <a:endParaRPr/>
          </a:p>
        </p:txBody>
      </p:sp>
      <p:sp>
        <p:nvSpPr>
          <p:cNvPr id="417" name="Google Shape;417;p70"/>
          <p:cNvSpPr txBox="1">
            <a:spLocks noGrp="1"/>
          </p:cNvSpPr>
          <p:nvPr>
            <p:ph type="body" idx="1"/>
          </p:nvPr>
        </p:nvSpPr>
        <p:spPr>
          <a:xfrm>
            <a:off x="838200" y="1825625"/>
            <a:ext cx="5181600" cy="4351200"/>
          </a:xfrm>
          <a:prstGeom prst="rect">
            <a:avLst/>
          </a:prstGeom>
          <a:noFill/>
          <a:ln>
            <a:noFill/>
          </a:ln>
        </p:spPr>
        <p:txBody>
          <a:bodyPr spcFirstLastPara="1" wrap="square" lIns="91425" tIns="45700" rIns="91425" bIns="45700" anchor="t" anchorCtr="0"/>
          <a:lstStyle>
            <a:lvl1pPr marL="457200" lvl="0" indent="-336550" algn="l" rtl="0">
              <a:lnSpc>
                <a:spcPct val="90000"/>
              </a:lnSpc>
              <a:spcBef>
                <a:spcPts val="900"/>
              </a:spcBef>
              <a:spcAft>
                <a:spcPts val="0"/>
              </a:spcAft>
              <a:buClr>
                <a:schemeClr val="dk1"/>
              </a:buClr>
              <a:buSzPts val="1700"/>
              <a:buChar char="•"/>
              <a:defRPr/>
            </a:lvl1pPr>
            <a:lvl2pPr marL="914400" lvl="1" indent="-336550" algn="l" rtl="0">
              <a:lnSpc>
                <a:spcPct val="90000"/>
              </a:lnSpc>
              <a:spcBef>
                <a:spcPts val="500"/>
              </a:spcBef>
              <a:spcAft>
                <a:spcPts val="0"/>
              </a:spcAft>
              <a:buClr>
                <a:schemeClr val="dk1"/>
              </a:buClr>
              <a:buSzPts val="1700"/>
              <a:buChar char="•"/>
              <a:defRPr/>
            </a:lvl2pPr>
            <a:lvl3pPr marL="1371600" lvl="2" indent="-336550" algn="l" rtl="0">
              <a:lnSpc>
                <a:spcPct val="90000"/>
              </a:lnSpc>
              <a:spcBef>
                <a:spcPts val="500"/>
              </a:spcBef>
              <a:spcAft>
                <a:spcPts val="0"/>
              </a:spcAft>
              <a:buClr>
                <a:schemeClr val="dk1"/>
              </a:buClr>
              <a:buSzPts val="1700"/>
              <a:buChar char="•"/>
              <a:defRPr/>
            </a:lvl3pPr>
            <a:lvl4pPr marL="1828800" lvl="3" indent="-336550" algn="l" rtl="0">
              <a:lnSpc>
                <a:spcPct val="90000"/>
              </a:lnSpc>
              <a:spcBef>
                <a:spcPts val="500"/>
              </a:spcBef>
              <a:spcAft>
                <a:spcPts val="0"/>
              </a:spcAft>
              <a:buClr>
                <a:schemeClr val="dk1"/>
              </a:buClr>
              <a:buSzPts val="1700"/>
              <a:buChar char="•"/>
              <a:defRPr/>
            </a:lvl4pPr>
            <a:lvl5pPr marL="2286000" lvl="4" indent="-336550" algn="l" rtl="0">
              <a:lnSpc>
                <a:spcPct val="90000"/>
              </a:lnSpc>
              <a:spcBef>
                <a:spcPts val="500"/>
              </a:spcBef>
              <a:spcAft>
                <a:spcPts val="0"/>
              </a:spcAft>
              <a:buClr>
                <a:schemeClr val="dk1"/>
              </a:buClr>
              <a:buSzPts val="1700"/>
              <a:buChar char="•"/>
              <a:defRPr/>
            </a:lvl5pPr>
            <a:lvl6pPr marL="2743200" lvl="5" indent="-336550" algn="l" rtl="0">
              <a:lnSpc>
                <a:spcPct val="90000"/>
              </a:lnSpc>
              <a:spcBef>
                <a:spcPts val="500"/>
              </a:spcBef>
              <a:spcAft>
                <a:spcPts val="0"/>
              </a:spcAft>
              <a:buClr>
                <a:schemeClr val="dk1"/>
              </a:buClr>
              <a:buSzPts val="1700"/>
              <a:buChar char="•"/>
              <a:defRPr/>
            </a:lvl6pPr>
            <a:lvl7pPr marL="3200400" lvl="6" indent="-336550" algn="l" rtl="0">
              <a:lnSpc>
                <a:spcPct val="90000"/>
              </a:lnSpc>
              <a:spcBef>
                <a:spcPts val="500"/>
              </a:spcBef>
              <a:spcAft>
                <a:spcPts val="0"/>
              </a:spcAft>
              <a:buClr>
                <a:schemeClr val="dk1"/>
              </a:buClr>
              <a:buSzPts val="1700"/>
              <a:buChar char="•"/>
              <a:defRPr/>
            </a:lvl7pPr>
            <a:lvl8pPr marL="3657600" lvl="7" indent="-336550" algn="l" rtl="0">
              <a:lnSpc>
                <a:spcPct val="90000"/>
              </a:lnSpc>
              <a:spcBef>
                <a:spcPts val="500"/>
              </a:spcBef>
              <a:spcAft>
                <a:spcPts val="0"/>
              </a:spcAft>
              <a:buClr>
                <a:schemeClr val="dk1"/>
              </a:buClr>
              <a:buSzPts val="1700"/>
              <a:buChar char="•"/>
              <a:defRPr/>
            </a:lvl8pPr>
            <a:lvl9pPr marL="4114800" lvl="8" indent="-336550" algn="l" rtl="0">
              <a:lnSpc>
                <a:spcPct val="90000"/>
              </a:lnSpc>
              <a:spcBef>
                <a:spcPts val="500"/>
              </a:spcBef>
              <a:spcAft>
                <a:spcPts val="0"/>
              </a:spcAft>
              <a:buClr>
                <a:schemeClr val="dk1"/>
              </a:buClr>
              <a:buSzPts val="1700"/>
              <a:buChar char="•"/>
              <a:defRPr/>
            </a:lvl9pPr>
          </a:lstStyle>
          <a:p>
            <a:endParaRPr/>
          </a:p>
        </p:txBody>
      </p:sp>
      <p:sp>
        <p:nvSpPr>
          <p:cNvPr id="418" name="Google Shape;418;p70"/>
          <p:cNvSpPr txBox="1">
            <a:spLocks noGrp="1"/>
          </p:cNvSpPr>
          <p:nvPr>
            <p:ph type="body" idx="2"/>
          </p:nvPr>
        </p:nvSpPr>
        <p:spPr>
          <a:xfrm>
            <a:off x="6172200" y="1825625"/>
            <a:ext cx="5181600" cy="4351200"/>
          </a:xfrm>
          <a:prstGeom prst="rect">
            <a:avLst/>
          </a:prstGeom>
          <a:noFill/>
          <a:ln>
            <a:noFill/>
          </a:ln>
        </p:spPr>
        <p:txBody>
          <a:bodyPr spcFirstLastPara="1" wrap="square" lIns="91425" tIns="45700" rIns="91425" bIns="45700" anchor="t" anchorCtr="0"/>
          <a:lstStyle>
            <a:lvl1pPr marL="457200" lvl="0" indent="-336550" algn="l" rtl="0">
              <a:lnSpc>
                <a:spcPct val="90000"/>
              </a:lnSpc>
              <a:spcBef>
                <a:spcPts val="900"/>
              </a:spcBef>
              <a:spcAft>
                <a:spcPts val="0"/>
              </a:spcAft>
              <a:buClr>
                <a:schemeClr val="dk1"/>
              </a:buClr>
              <a:buSzPts val="1700"/>
              <a:buChar char="•"/>
              <a:defRPr/>
            </a:lvl1pPr>
            <a:lvl2pPr marL="914400" lvl="1" indent="-336550" algn="l" rtl="0">
              <a:lnSpc>
                <a:spcPct val="90000"/>
              </a:lnSpc>
              <a:spcBef>
                <a:spcPts val="500"/>
              </a:spcBef>
              <a:spcAft>
                <a:spcPts val="0"/>
              </a:spcAft>
              <a:buClr>
                <a:schemeClr val="dk1"/>
              </a:buClr>
              <a:buSzPts val="1700"/>
              <a:buChar char="•"/>
              <a:defRPr/>
            </a:lvl2pPr>
            <a:lvl3pPr marL="1371600" lvl="2" indent="-336550" algn="l" rtl="0">
              <a:lnSpc>
                <a:spcPct val="90000"/>
              </a:lnSpc>
              <a:spcBef>
                <a:spcPts val="500"/>
              </a:spcBef>
              <a:spcAft>
                <a:spcPts val="0"/>
              </a:spcAft>
              <a:buClr>
                <a:schemeClr val="dk1"/>
              </a:buClr>
              <a:buSzPts val="1700"/>
              <a:buChar char="•"/>
              <a:defRPr/>
            </a:lvl3pPr>
            <a:lvl4pPr marL="1828800" lvl="3" indent="-336550" algn="l" rtl="0">
              <a:lnSpc>
                <a:spcPct val="90000"/>
              </a:lnSpc>
              <a:spcBef>
                <a:spcPts val="500"/>
              </a:spcBef>
              <a:spcAft>
                <a:spcPts val="0"/>
              </a:spcAft>
              <a:buClr>
                <a:schemeClr val="dk1"/>
              </a:buClr>
              <a:buSzPts val="1700"/>
              <a:buChar char="•"/>
              <a:defRPr/>
            </a:lvl4pPr>
            <a:lvl5pPr marL="2286000" lvl="4" indent="-336550" algn="l" rtl="0">
              <a:lnSpc>
                <a:spcPct val="90000"/>
              </a:lnSpc>
              <a:spcBef>
                <a:spcPts val="500"/>
              </a:spcBef>
              <a:spcAft>
                <a:spcPts val="0"/>
              </a:spcAft>
              <a:buClr>
                <a:schemeClr val="dk1"/>
              </a:buClr>
              <a:buSzPts val="1700"/>
              <a:buChar char="•"/>
              <a:defRPr/>
            </a:lvl5pPr>
            <a:lvl6pPr marL="2743200" lvl="5" indent="-336550" algn="l" rtl="0">
              <a:lnSpc>
                <a:spcPct val="90000"/>
              </a:lnSpc>
              <a:spcBef>
                <a:spcPts val="500"/>
              </a:spcBef>
              <a:spcAft>
                <a:spcPts val="0"/>
              </a:spcAft>
              <a:buClr>
                <a:schemeClr val="dk1"/>
              </a:buClr>
              <a:buSzPts val="1700"/>
              <a:buChar char="•"/>
              <a:defRPr/>
            </a:lvl6pPr>
            <a:lvl7pPr marL="3200400" lvl="6" indent="-336550" algn="l" rtl="0">
              <a:lnSpc>
                <a:spcPct val="90000"/>
              </a:lnSpc>
              <a:spcBef>
                <a:spcPts val="500"/>
              </a:spcBef>
              <a:spcAft>
                <a:spcPts val="0"/>
              </a:spcAft>
              <a:buClr>
                <a:schemeClr val="dk1"/>
              </a:buClr>
              <a:buSzPts val="1700"/>
              <a:buChar char="•"/>
              <a:defRPr/>
            </a:lvl7pPr>
            <a:lvl8pPr marL="3657600" lvl="7" indent="-336550" algn="l" rtl="0">
              <a:lnSpc>
                <a:spcPct val="90000"/>
              </a:lnSpc>
              <a:spcBef>
                <a:spcPts val="500"/>
              </a:spcBef>
              <a:spcAft>
                <a:spcPts val="0"/>
              </a:spcAft>
              <a:buClr>
                <a:schemeClr val="dk1"/>
              </a:buClr>
              <a:buSzPts val="1700"/>
              <a:buChar char="•"/>
              <a:defRPr/>
            </a:lvl8pPr>
            <a:lvl9pPr marL="4114800" lvl="8" indent="-336550" algn="l" rtl="0">
              <a:lnSpc>
                <a:spcPct val="90000"/>
              </a:lnSpc>
              <a:spcBef>
                <a:spcPts val="500"/>
              </a:spcBef>
              <a:spcAft>
                <a:spcPts val="0"/>
              </a:spcAft>
              <a:buClr>
                <a:schemeClr val="dk1"/>
              </a:buClr>
              <a:buSzPts val="1700"/>
              <a:buChar char="•"/>
              <a:defRPr/>
            </a:lvl9pPr>
          </a:lstStyle>
          <a:p>
            <a:endParaRPr/>
          </a:p>
        </p:txBody>
      </p:sp>
      <p:sp>
        <p:nvSpPr>
          <p:cNvPr id="419" name="Google Shape;419;p70"/>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lstStyle>
            <a:lvl1pPr lvl="0" algn="l" rtl="0">
              <a:spcBef>
                <a:spcPts val="0"/>
              </a:spcBef>
              <a:spcAft>
                <a:spcPts val="0"/>
              </a:spcAft>
              <a:buSzPts val="1300"/>
              <a:buNone/>
              <a:defRPr/>
            </a:lvl1pPr>
            <a:lvl2pPr lvl="1" algn="l" rtl="0">
              <a:spcBef>
                <a:spcPts val="0"/>
              </a:spcBef>
              <a:spcAft>
                <a:spcPts val="0"/>
              </a:spcAft>
              <a:buSzPts val="1300"/>
              <a:buNone/>
              <a:defRPr/>
            </a:lvl2pPr>
            <a:lvl3pPr lvl="2" algn="l" rtl="0">
              <a:spcBef>
                <a:spcPts val="0"/>
              </a:spcBef>
              <a:spcAft>
                <a:spcPts val="0"/>
              </a:spcAft>
              <a:buSzPts val="1300"/>
              <a:buNone/>
              <a:defRPr/>
            </a:lvl3pPr>
            <a:lvl4pPr lvl="3" algn="l" rtl="0">
              <a:spcBef>
                <a:spcPts val="0"/>
              </a:spcBef>
              <a:spcAft>
                <a:spcPts val="0"/>
              </a:spcAft>
              <a:buSzPts val="1300"/>
              <a:buNone/>
              <a:defRPr/>
            </a:lvl4pPr>
            <a:lvl5pPr lvl="4" algn="l" rtl="0">
              <a:spcBef>
                <a:spcPts val="0"/>
              </a:spcBef>
              <a:spcAft>
                <a:spcPts val="0"/>
              </a:spcAft>
              <a:buSzPts val="1300"/>
              <a:buNone/>
              <a:defRPr/>
            </a:lvl5pPr>
            <a:lvl6pPr lvl="5" algn="l" rtl="0">
              <a:spcBef>
                <a:spcPts val="0"/>
              </a:spcBef>
              <a:spcAft>
                <a:spcPts val="0"/>
              </a:spcAft>
              <a:buSzPts val="1300"/>
              <a:buNone/>
              <a:defRPr/>
            </a:lvl6pPr>
            <a:lvl7pPr lvl="6" algn="l" rtl="0">
              <a:spcBef>
                <a:spcPts val="0"/>
              </a:spcBef>
              <a:spcAft>
                <a:spcPts val="0"/>
              </a:spcAft>
              <a:buSzPts val="1300"/>
              <a:buNone/>
              <a:defRPr/>
            </a:lvl7pPr>
            <a:lvl8pPr lvl="7" algn="l" rtl="0">
              <a:spcBef>
                <a:spcPts val="0"/>
              </a:spcBef>
              <a:spcAft>
                <a:spcPts val="0"/>
              </a:spcAft>
              <a:buSzPts val="1300"/>
              <a:buNone/>
              <a:defRPr/>
            </a:lvl8pPr>
            <a:lvl9pPr lvl="8" algn="l" rtl="0">
              <a:spcBef>
                <a:spcPts val="0"/>
              </a:spcBef>
              <a:spcAft>
                <a:spcPts val="0"/>
              </a:spcAft>
              <a:buSzPts val="1300"/>
              <a:buNone/>
              <a:defRPr/>
            </a:lvl9pPr>
          </a:lstStyle>
          <a:p>
            <a:endParaRPr/>
          </a:p>
        </p:txBody>
      </p:sp>
      <p:sp>
        <p:nvSpPr>
          <p:cNvPr id="420" name="Google Shape;420;p70"/>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lstStyle>
            <a:lvl1pPr lvl="0" algn="ctr" rtl="0">
              <a:spcBef>
                <a:spcPts val="0"/>
              </a:spcBef>
              <a:spcAft>
                <a:spcPts val="0"/>
              </a:spcAft>
              <a:buSzPts val="1300"/>
              <a:buNone/>
              <a:defRPr/>
            </a:lvl1pPr>
            <a:lvl2pPr lvl="1" algn="l" rtl="0">
              <a:spcBef>
                <a:spcPts val="0"/>
              </a:spcBef>
              <a:spcAft>
                <a:spcPts val="0"/>
              </a:spcAft>
              <a:buSzPts val="1300"/>
              <a:buNone/>
              <a:defRPr/>
            </a:lvl2pPr>
            <a:lvl3pPr lvl="2" algn="l" rtl="0">
              <a:spcBef>
                <a:spcPts val="0"/>
              </a:spcBef>
              <a:spcAft>
                <a:spcPts val="0"/>
              </a:spcAft>
              <a:buSzPts val="1300"/>
              <a:buNone/>
              <a:defRPr/>
            </a:lvl3pPr>
            <a:lvl4pPr lvl="3" algn="l" rtl="0">
              <a:spcBef>
                <a:spcPts val="0"/>
              </a:spcBef>
              <a:spcAft>
                <a:spcPts val="0"/>
              </a:spcAft>
              <a:buSzPts val="1300"/>
              <a:buNone/>
              <a:defRPr/>
            </a:lvl4pPr>
            <a:lvl5pPr lvl="4" algn="l" rtl="0">
              <a:spcBef>
                <a:spcPts val="0"/>
              </a:spcBef>
              <a:spcAft>
                <a:spcPts val="0"/>
              </a:spcAft>
              <a:buSzPts val="1300"/>
              <a:buNone/>
              <a:defRPr/>
            </a:lvl5pPr>
            <a:lvl6pPr lvl="5" algn="l" rtl="0">
              <a:spcBef>
                <a:spcPts val="0"/>
              </a:spcBef>
              <a:spcAft>
                <a:spcPts val="0"/>
              </a:spcAft>
              <a:buSzPts val="1300"/>
              <a:buNone/>
              <a:defRPr/>
            </a:lvl6pPr>
            <a:lvl7pPr lvl="6" algn="l" rtl="0">
              <a:spcBef>
                <a:spcPts val="0"/>
              </a:spcBef>
              <a:spcAft>
                <a:spcPts val="0"/>
              </a:spcAft>
              <a:buSzPts val="1300"/>
              <a:buNone/>
              <a:defRPr/>
            </a:lvl7pPr>
            <a:lvl8pPr lvl="7" algn="l" rtl="0">
              <a:spcBef>
                <a:spcPts val="0"/>
              </a:spcBef>
              <a:spcAft>
                <a:spcPts val="0"/>
              </a:spcAft>
              <a:buSzPts val="1300"/>
              <a:buNone/>
              <a:defRPr/>
            </a:lvl8pPr>
            <a:lvl9pPr lvl="8" algn="l" rtl="0">
              <a:spcBef>
                <a:spcPts val="0"/>
              </a:spcBef>
              <a:spcAft>
                <a:spcPts val="0"/>
              </a:spcAft>
              <a:buSzPts val="1300"/>
              <a:buNone/>
              <a:defRPr/>
            </a:lvl9pPr>
          </a:lstStyle>
          <a:p>
            <a:endParaRPr/>
          </a:p>
        </p:txBody>
      </p:sp>
      <p:sp>
        <p:nvSpPr>
          <p:cNvPr id="421" name="Google Shape;421;p70"/>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22"/>
        <p:cNvGrpSpPr/>
        <p:nvPr/>
      </p:nvGrpSpPr>
      <p:grpSpPr>
        <a:xfrm>
          <a:off x="0" y="0"/>
          <a:ext cx="0" cy="0"/>
          <a:chOff x="0" y="0"/>
          <a:chExt cx="0" cy="0"/>
        </a:xfrm>
      </p:grpSpPr>
      <p:sp>
        <p:nvSpPr>
          <p:cNvPr id="423" name="Google Shape;423;p71"/>
          <p:cNvSpPr txBox="1">
            <a:spLocks noGrp="1"/>
          </p:cNvSpPr>
          <p:nvPr>
            <p:ph type="title"/>
          </p:nvPr>
        </p:nvSpPr>
        <p:spPr>
          <a:xfrm>
            <a:off x="839788" y="365125"/>
            <a:ext cx="10515600" cy="1325700"/>
          </a:xfrm>
          <a:prstGeom prst="rect">
            <a:avLst/>
          </a:prstGeom>
          <a:noFill/>
          <a:ln>
            <a:noFill/>
          </a:ln>
        </p:spPr>
        <p:txBody>
          <a:bodyPr spcFirstLastPara="1" wrap="square" lIns="91425" tIns="45700" rIns="91425" bIns="45700" anchor="ctr" anchorCtr="0"/>
          <a:lstStyle>
            <a:lvl1pPr lvl="0" algn="l" rtl="0">
              <a:lnSpc>
                <a:spcPct val="90000"/>
              </a:lnSpc>
              <a:spcBef>
                <a:spcPts val="0"/>
              </a:spcBef>
              <a:spcAft>
                <a:spcPts val="0"/>
              </a:spcAft>
              <a:buClr>
                <a:schemeClr val="dk1"/>
              </a:buClr>
              <a:buSzPts val="1700"/>
              <a:buNone/>
              <a:defRPr/>
            </a:lvl1pPr>
            <a:lvl2pPr lvl="1" rtl="0">
              <a:spcBef>
                <a:spcPts val="0"/>
              </a:spcBef>
              <a:spcAft>
                <a:spcPts val="0"/>
              </a:spcAft>
              <a:buSzPts val="1300"/>
              <a:buNone/>
              <a:defRPr/>
            </a:lvl2pPr>
            <a:lvl3pPr lvl="2" rtl="0">
              <a:spcBef>
                <a:spcPts val="0"/>
              </a:spcBef>
              <a:spcAft>
                <a:spcPts val="0"/>
              </a:spcAft>
              <a:buSzPts val="1300"/>
              <a:buNone/>
              <a:defRPr/>
            </a:lvl3pPr>
            <a:lvl4pPr lvl="3" rtl="0">
              <a:spcBef>
                <a:spcPts val="0"/>
              </a:spcBef>
              <a:spcAft>
                <a:spcPts val="0"/>
              </a:spcAft>
              <a:buSzPts val="1300"/>
              <a:buNone/>
              <a:defRPr/>
            </a:lvl4pPr>
            <a:lvl5pPr lvl="4" rtl="0">
              <a:spcBef>
                <a:spcPts val="0"/>
              </a:spcBef>
              <a:spcAft>
                <a:spcPts val="0"/>
              </a:spcAft>
              <a:buSzPts val="1300"/>
              <a:buNone/>
              <a:defRPr/>
            </a:lvl5pPr>
            <a:lvl6pPr lvl="5" rtl="0">
              <a:spcBef>
                <a:spcPts val="0"/>
              </a:spcBef>
              <a:spcAft>
                <a:spcPts val="0"/>
              </a:spcAft>
              <a:buSzPts val="1300"/>
              <a:buNone/>
              <a:defRPr/>
            </a:lvl6pPr>
            <a:lvl7pPr lvl="6" rtl="0">
              <a:spcBef>
                <a:spcPts val="0"/>
              </a:spcBef>
              <a:spcAft>
                <a:spcPts val="0"/>
              </a:spcAft>
              <a:buSzPts val="1300"/>
              <a:buNone/>
              <a:defRPr/>
            </a:lvl7pPr>
            <a:lvl8pPr lvl="7" rtl="0">
              <a:spcBef>
                <a:spcPts val="0"/>
              </a:spcBef>
              <a:spcAft>
                <a:spcPts val="0"/>
              </a:spcAft>
              <a:buSzPts val="1300"/>
              <a:buNone/>
              <a:defRPr/>
            </a:lvl8pPr>
            <a:lvl9pPr lvl="8" rtl="0">
              <a:spcBef>
                <a:spcPts val="0"/>
              </a:spcBef>
              <a:spcAft>
                <a:spcPts val="0"/>
              </a:spcAft>
              <a:buSzPts val="1300"/>
              <a:buNone/>
              <a:defRPr/>
            </a:lvl9pPr>
          </a:lstStyle>
          <a:p>
            <a:endParaRPr/>
          </a:p>
        </p:txBody>
      </p:sp>
      <p:sp>
        <p:nvSpPr>
          <p:cNvPr id="424" name="Google Shape;424;p71"/>
          <p:cNvSpPr txBox="1">
            <a:spLocks noGrp="1"/>
          </p:cNvSpPr>
          <p:nvPr>
            <p:ph type="body" idx="1"/>
          </p:nvPr>
        </p:nvSpPr>
        <p:spPr>
          <a:xfrm>
            <a:off x="839788" y="1681163"/>
            <a:ext cx="5157900" cy="824100"/>
          </a:xfrm>
          <a:prstGeom prst="rect">
            <a:avLst/>
          </a:prstGeom>
          <a:noFill/>
          <a:ln>
            <a:noFill/>
          </a:ln>
        </p:spPr>
        <p:txBody>
          <a:bodyPr spcFirstLastPara="1" wrap="square" lIns="91425" tIns="45700" rIns="91425" bIns="45700" anchor="b" anchorCtr="0"/>
          <a:lstStyle>
            <a:lvl1pPr marL="457200" lvl="0" indent="-228600" algn="l" rtl="0">
              <a:lnSpc>
                <a:spcPct val="90000"/>
              </a:lnSpc>
              <a:spcBef>
                <a:spcPts val="900"/>
              </a:spcBef>
              <a:spcAft>
                <a:spcPts val="0"/>
              </a:spcAft>
              <a:buClr>
                <a:schemeClr val="dk1"/>
              </a:buClr>
              <a:buSzPts val="2400"/>
              <a:buNone/>
              <a:defRPr sz="2400" b="1"/>
            </a:lvl1pPr>
            <a:lvl2pPr marL="914400" lvl="1" indent="-228600" algn="l" rtl="0">
              <a:lnSpc>
                <a:spcPct val="90000"/>
              </a:lnSpc>
              <a:spcBef>
                <a:spcPts val="500"/>
              </a:spcBef>
              <a:spcAft>
                <a:spcPts val="0"/>
              </a:spcAft>
              <a:buClr>
                <a:schemeClr val="dk1"/>
              </a:buClr>
              <a:buSzPts val="2000"/>
              <a:buNone/>
              <a:defRPr sz="2000" b="1"/>
            </a:lvl2pPr>
            <a:lvl3pPr marL="1371600" lvl="2" indent="-228600" algn="l" rtl="0">
              <a:lnSpc>
                <a:spcPct val="90000"/>
              </a:lnSpc>
              <a:spcBef>
                <a:spcPts val="500"/>
              </a:spcBef>
              <a:spcAft>
                <a:spcPts val="0"/>
              </a:spcAft>
              <a:buClr>
                <a:schemeClr val="dk1"/>
              </a:buClr>
              <a:buSzPts val="1700"/>
              <a:buNone/>
              <a:defRPr sz="1700" b="1"/>
            </a:lvl3pPr>
            <a:lvl4pPr marL="1828800" lvl="3" indent="-228600" algn="l" rtl="0">
              <a:lnSpc>
                <a:spcPct val="90000"/>
              </a:lnSpc>
              <a:spcBef>
                <a:spcPts val="500"/>
              </a:spcBef>
              <a:spcAft>
                <a:spcPts val="0"/>
              </a:spcAft>
              <a:buClr>
                <a:schemeClr val="dk1"/>
              </a:buClr>
              <a:buSzPts val="1600"/>
              <a:buNone/>
              <a:defRPr sz="1600" b="1"/>
            </a:lvl4pPr>
            <a:lvl5pPr marL="2286000" lvl="4" indent="-228600" algn="l" rtl="0">
              <a:lnSpc>
                <a:spcPct val="90000"/>
              </a:lnSpc>
              <a:spcBef>
                <a:spcPts val="500"/>
              </a:spcBef>
              <a:spcAft>
                <a:spcPts val="0"/>
              </a:spcAft>
              <a:buClr>
                <a:schemeClr val="dk1"/>
              </a:buClr>
              <a:buSzPts val="1600"/>
              <a:buNone/>
              <a:defRPr sz="1600" b="1"/>
            </a:lvl5pPr>
            <a:lvl6pPr marL="2743200" lvl="5" indent="-228600" algn="l" rtl="0">
              <a:lnSpc>
                <a:spcPct val="90000"/>
              </a:lnSpc>
              <a:spcBef>
                <a:spcPts val="500"/>
              </a:spcBef>
              <a:spcAft>
                <a:spcPts val="0"/>
              </a:spcAft>
              <a:buClr>
                <a:schemeClr val="dk1"/>
              </a:buClr>
              <a:buSzPts val="1600"/>
              <a:buNone/>
              <a:defRPr sz="1600" b="1"/>
            </a:lvl6pPr>
            <a:lvl7pPr marL="3200400" lvl="6" indent="-228600" algn="l" rtl="0">
              <a:lnSpc>
                <a:spcPct val="90000"/>
              </a:lnSpc>
              <a:spcBef>
                <a:spcPts val="500"/>
              </a:spcBef>
              <a:spcAft>
                <a:spcPts val="0"/>
              </a:spcAft>
              <a:buClr>
                <a:schemeClr val="dk1"/>
              </a:buClr>
              <a:buSzPts val="1600"/>
              <a:buNone/>
              <a:defRPr sz="1600" b="1"/>
            </a:lvl7pPr>
            <a:lvl8pPr marL="3657600" lvl="7" indent="-228600" algn="l" rtl="0">
              <a:lnSpc>
                <a:spcPct val="90000"/>
              </a:lnSpc>
              <a:spcBef>
                <a:spcPts val="500"/>
              </a:spcBef>
              <a:spcAft>
                <a:spcPts val="0"/>
              </a:spcAft>
              <a:buClr>
                <a:schemeClr val="dk1"/>
              </a:buClr>
              <a:buSzPts val="1600"/>
              <a:buNone/>
              <a:defRPr sz="1600" b="1"/>
            </a:lvl8pPr>
            <a:lvl9pPr marL="4114800" lvl="8" indent="-228600" algn="l" rtl="0">
              <a:lnSpc>
                <a:spcPct val="90000"/>
              </a:lnSpc>
              <a:spcBef>
                <a:spcPts val="500"/>
              </a:spcBef>
              <a:spcAft>
                <a:spcPts val="0"/>
              </a:spcAft>
              <a:buClr>
                <a:schemeClr val="dk1"/>
              </a:buClr>
              <a:buSzPts val="1600"/>
              <a:buNone/>
              <a:defRPr sz="1600" b="1"/>
            </a:lvl9pPr>
          </a:lstStyle>
          <a:p>
            <a:endParaRPr/>
          </a:p>
        </p:txBody>
      </p:sp>
      <p:sp>
        <p:nvSpPr>
          <p:cNvPr id="425" name="Google Shape;425;p71"/>
          <p:cNvSpPr txBox="1">
            <a:spLocks noGrp="1"/>
          </p:cNvSpPr>
          <p:nvPr>
            <p:ph type="body" idx="2"/>
          </p:nvPr>
        </p:nvSpPr>
        <p:spPr>
          <a:xfrm>
            <a:off x="839788" y="2505075"/>
            <a:ext cx="5157900" cy="3684900"/>
          </a:xfrm>
          <a:prstGeom prst="rect">
            <a:avLst/>
          </a:prstGeom>
          <a:noFill/>
          <a:ln>
            <a:noFill/>
          </a:ln>
        </p:spPr>
        <p:txBody>
          <a:bodyPr spcFirstLastPara="1" wrap="square" lIns="91425" tIns="45700" rIns="91425" bIns="45700" anchor="t" anchorCtr="0"/>
          <a:lstStyle>
            <a:lvl1pPr marL="457200" lvl="0" indent="-336550" algn="l" rtl="0">
              <a:lnSpc>
                <a:spcPct val="90000"/>
              </a:lnSpc>
              <a:spcBef>
                <a:spcPts val="900"/>
              </a:spcBef>
              <a:spcAft>
                <a:spcPts val="0"/>
              </a:spcAft>
              <a:buClr>
                <a:schemeClr val="dk1"/>
              </a:buClr>
              <a:buSzPts val="1700"/>
              <a:buChar char="•"/>
              <a:defRPr/>
            </a:lvl1pPr>
            <a:lvl2pPr marL="914400" lvl="1" indent="-336550" algn="l" rtl="0">
              <a:lnSpc>
                <a:spcPct val="90000"/>
              </a:lnSpc>
              <a:spcBef>
                <a:spcPts val="500"/>
              </a:spcBef>
              <a:spcAft>
                <a:spcPts val="0"/>
              </a:spcAft>
              <a:buClr>
                <a:schemeClr val="dk1"/>
              </a:buClr>
              <a:buSzPts val="1700"/>
              <a:buChar char="•"/>
              <a:defRPr/>
            </a:lvl2pPr>
            <a:lvl3pPr marL="1371600" lvl="2" indent="-336550" algn="l" rtl="0">
              <a:lnSpc>
                <a:spcPct val="90000"/>
              </a:lnSpc>
              <a:spcBef>
                <a:spcPts val="500"/>
              </a:spcBef>
              <a:spcAft>
                <a:spcPts val="0"/>
              </a:spcAft>
              <a:buClr>
                <a:schemeClr val="dk1"/>
              </a:buClr>
              <a:buSzPts val="1700"/>
              <a:buChar char="•"/>
              <a:defRPr/>
            </a:lvl3pPr>
            <a:lvl4pPr marL="1828800" lvl="3" indent="-336550" algn="l" rtl="0">
              <a:lnSpc>
                <a:spcPct val="90000"/>
              </a:lnSpc>
              <a:spcBef>
                <a:spcPts val="500"/>
              </a:spcBef>
              <a:spcAft>
                <a:spcPts val="0"/>
              </a:spcAft>
              <a:buClr>
                <a:schemeClr val="dk1"/>
              </a:buClr>
              <a:buSzPts val="1700"/>
              <a:buChar char="•"/>
              <a:defRPr/>
            </a:lvl4pPr>
            <a:lvl5pPr marL="2286000" lvl="4" indent="-336550" algn="l" rtl="0">
              <a:lnSpc>
                <a:spcPct val="90000"/>
              </a:lnSpc>
              <a:spcBef>
                <a:spcPts val="500"/>
              </a:spcBef>
              <a:spcAft>
                <a:spcPts val="0"/>
              </a:spcAft>
              <a:buClr>
                <a:schemeClr val="dk1"/>
              </a:buClr>
              <a:buSzPts val="1700"/>
              <a:buChar char="•"/>
              <a:defRPr/>
            </a:lvl5pPr>
            <a:lvl6pPr marL="2743200" lvl="5" indent="-336550" algn="l" rtl="0">
              <a:lnSpc>
                <a:spcPct val="90000"/>
              </a:lnSpc>
              <a:spcBef>
                <a:spcPts val="500"/>
              </a:spcBef>
              <a:spcAft>
                <a:spcPts val="0"/>
              </a:spcAft>
              <a:buClr>
                <a:schemeClr val="dk1"/>
              </a:buClr>
              <a:buSzPts val="1700"/>
              <a:buChar char="•"/>
              <a:defRPr/>
            </a:lvl6pPr>
            <a:lvl7pPr marL="3200400" lvl="6" indent="-336550" algn="l" rtl="0">
              <a:lnSpc>
                <a:spcPct val="90000"/>
              </a:lnSpc>
              <a:spcBef>
                <a:spcPts val="500"/>
              </a:spcBef>
              <a:spcAft>
                <a:spcPts val="0"/>
              </a:spcAft>
              <a:buClr>
                <a:schemeClr val="dk1"/>
              </a:buClr>
              <a:buSzPts val="1700"/>
              <a:buChar char="•"/>
              <a:defRPr/>
            </a:lvl7pPr>
            <a:lvl8pPr marL="3657600" lvl="7" indent="-336550" algn="l" rtl="0">
              <a:lnSpc>
                <a:spcPct val="90000"/>
              </a:lnSpc>
              <a:spcBef>
                <a:spcPts val="500"/>
              </a:spcBef>
              <a:spcAft>
                <a:spcPts val="0"/>
              </a:spcAft>
              <a:buClr>
                <a:schemeClr val="dk1"/>
              </a:buClr>
              <a:buSzPts val="1700"/>
              <a:buChar char="•"/>
              <a:defRPr/>
            </a:lvl8pPr>
            <a:lvl9pPr marL="4114800" lvl="8" indent="-336550" algn="l" rtl="0">
              <a:lnSpc>
                <a:spcPct val="90000"/>
              </a:lnSpc>
              <a:spcBef>
                <a:spcPts val="500"/>
              </a:spcBef>
              <a:spcAft>
                <a:spcPts val="0"/>
              </a:spcAft>
              <a:buClr>
                <a:schemeClr val="dk1"/>
              </a:buClr>
              <a:buSzPts val="1700"/>
              <a:buChar char="•"/>
              <a:defRPr/>
            </a:lvl9pPr>
          </a:lstStyle>
          <a:p>
            <a:endParaRPr/>
          </a:p>
        </p:txBody>
      </p:sp>
      <p:sp>
        <p:nvSpPr>
          <p:cNvPr id="426" name="Google Shape;426;p71"/>
          <p:cNvSpPr txBox="1">
            <a:spLocks noGrp="1"/>
          </p:cNvSpPr>
          <p:nvPr>
            <p:ph type="body" idx="3"/>
          </p:nvPr>
        </p:nvSpPr>
        <p:spPr>
          <a:xfrm>
            <a:off x="6172200" y="1681163"/>
            <a:ext cx="5182800" cy="824100"/>
          </a:xfrm>
          <a:prstGeom prst="rect">
            <a:avLst/>
          </a:prstGeom>
          <a:noFill/>
          <a:ln>
            <a:noFill/>
          </a:ln>
        </p:spPr>
        <p:txBody>
          <a:bodyPr spcFirstLastPara="1" wrap="square" lIns="91425" tIns="45700" rIns="91425" bIns="45700" anchor="b" anchorCtr="0"/>
          <a:lstStyle>
            <a:lvl1pPr marL="457200" lvl="0" indent="-228600" algn="l" rtl="0">
              <a:lnSpc>
                <a:spcPct val="90000"/>
              </a:lnSpc>
              <a:spcBef>
                <a:spcPts val="900"/>
              </a:spcBef>
              <a:spcAft>
                <a:spcPts val="0"/>
              </a:spcAft>
              <a:buClr>
                <a:schemeClr val="dk1"/>
              </a:buClr>
              <a:buSzPts val="2400"/>
              <a:buNone/>
              <a:defRPr sz="2400" b="1"/>
            </a:lvl1pPr>
            <a:lvl2pPr marL="914400" lvl="1" indent="-228600" algn="l" rtl="0">
              <a:lnSpc>
                <a:spcPct val="90000"/>
              </a:lnSpc>
              <a:spcBef>
                <a:spcPts val="500"/>
              </a:spcBef>
              <a:spcAft>
                <a:spcPts val="0"/>
              </a:spcAft>
              <a:buClr>
                <a:schemeClr val="dk1"/>
              </a:buClr>
              <a:buSzPts val="2000"/>
              <a:buNone/>
              <a:defRPr sz="2000" b="1"/>
            </a:lvl2pPr>
            <a:lvl3pPr marL="1371600" lvl="2" indent="-228600" algn="l" rtl="0">
              <a:lnSpc>
                <a:spcPct val="90000"/>
              </a:lnSpc>
              <a:spcBef>
                <a:spcPts val="500"/>
              </a:spcBef>
              <a:spcAft>
                <a:spcPts val="0"/>
              </a:spcAft>
              <a:buClr>
                <a:schemeClr val="dk1"/>
              </a:buClr>
              <a:buSzPts val="1700"/>
              <a:buNone/>
              <a:defRPr sz="1700" b="1"/>
            </a:lvl3pPr>
            <a:lvl4pPr marL="1828800" lvl="3" indent="-228600" algn="l" rtl="0">
              <a:lnSpc>
                <a:spcPct val="90000"/>
              </a:lnSpc>
              <a:spcBef>
                <a:spcPts val="500"/>
              </a:spcBef>
              <a:spcAft>
                <a:spcPts val="0"/>
              </a:spcAft>
              <a:buClr>
                <a:schemeClr val="dk1"/>
              </a:buClr>
              <a:buSzPts val="1600"/>
              <a:buNone/>
              <a:defRPr sz="1600" b="1"/>
            </a:lvl4pPr>
            <a:lvl5pPr marL="2286000" lvl="4" indent="-228600" algn="l" rtl="0">
              <a:lnSpc>
                <a:spcPct val="90000"/>
              </a:lnSpc>
              <a:spcBef>
                <a:spcPts val="500"/>
              </a:spcBef>
              <a:spcAft>
                <a:spcPts val="0"/>
              </a:spcAft>
              <a:buClr>
                <a:schemeClr val="dk1"/>
              </a:buClr>
              <a:buSzPts val="1600"/>
              <a:buNone/>
              <a:defRPr sz="1600" b="1"/>
            </a:lvl5pPr>
            <a:lvl6pPr marL="2743200" lvl="5" indent="-228600" algn="l" rtl="0">
              <a:lnSpc>
                <a:spcPct val="90000"/>
              </a:lnSpc>
              <a:spcBef>
                <a:spcPts val="500"/>
              </a:spcBef>
              <a:spcAft>
                <a:spcPts val="0"/>
              </a:spcAft>
              <a:buClr>
                <a:schemeClr val="dk1"/>
              </a:buClr>
              <a:buSzPts val="1600"/>
              <a:buNone/>
              <a:defRPr sz="1600" b="1"/>
            </a:lvl6pPr>
            <a:lvl7pPr marL="3200400" lvl="6" indent="-228600" algn="l" rtl="0">
              <a:lnSpc>
                <a:spcPct val="90000"/>
              </a:lnSpc>
              <a:spcBef>
                <a:spcPts val="500"/>
              </a:spcBef>
              <a:spcAft>
                <a:spcPts val="0"/>
              </a:spcAft>
              <a:buClr>
                <a:schemeClr val="dk1"/>
              </a:buClr>
              <a:buSzPts val="1600"/>
              <a:buNone/>
              <a:defRPr sz="1600" b="1"/>
            </a:lvl7pPr>
            <a:lvl8pPr marL="3657600" lvl="7" indent="-228600" algn="l" rtl="0">
              <a:lnSpc>
                <a:spcPct val="90000"/>
              </a:lnSpc>
              <a:spcBef>
                <a:spcPts val="500"/>
              </a:spcBef>
              <a:spcAft>
                <a:spcPts val="0"/>
              </a:spcAft>
              <a:buClr>
                <a:schemeClr val="dk1"/>
              </a:buClr>
              <a:buSzPts val="1600"/>
              <a:buNone/>
              <a:defRPr sz="1600" b="1"/>
            </a:lvl8pPr>
            <a:lvl9pPr marL="4114800" lvl="8" indent="-228600" algn="l" rtl="0">
              <a:lnSpc>
                <a:spcPct val="90000"/>
              </a:lnSpc>
              <a:spcBef>
                <a:spcPts val="500"/>
              </a:spcBef>
              <a:spcAft>
                <a:spcPts val="0"/>
              </a:spcAft>
              <a:buClr>
                <a:schemeClr val="dk1"/>
              </a:buClr>
              <a:buSzPts val="1600"/>
              <a:buNone/>
              <a:defRPr sz="1600" b="1"/>
            </a:lvl9pPr>
          </a:lstStyle>
          <a:p>
            <a:endParaRPr/>
          </a:p>
        </p:txBody>
      </p:sp>
      <p:sp>
        <p:nvSpPr>
          <p:cNvPr id="427" name="Google Shape;427;p71"/>
          <p:cNvSpPr txBox="1">
            <a:spLocks noGrp="1"/>
          </p:cNvSpPr>
          <p:nvPr>
            <p:ph type="body" idx="4"/>
          </p:nvPr>
        </p:nvSpPr>
        <p:spPr>
          <a:xfrm>
            <a:off x="6172200" y="2505075"/>
            <a:ext cx="5182800" cy="3684900"/>
          </a:xfrm>
          <a:prstGeom prst="rect">
            <a:avLst/>
          </a:prstGeom>
          <a:noFill/>
          <a:ln>
            <a:noFill/>
          </a:ln>
        </p:spPr>
        <p:txBody>
          <a:bodyPr spcFirstLastPara="1" wrap="square" lIns="91425" tIns="45700" rIns="91425" bIns="45700" anchor="t" anchorCtr="0"/>
          <a:lstStyle>
            <a:lvl1pPr marL="457200" lvl="0" indent="-336550" algn="l" rtl="0">
              <a:lnSpc>
                <a:spcPct val="90000"/>
              </a:lnSpc>
              <a:spcBef>
                <a:spcPts val="900"/>
              </a:spcBef>
              <a:spcAft>
                <a:spcPts val="0"/>
              </a:spcAft>
              <a:buClr>
                <a:schemeClr val="dk1"/>
              </a:buClr>
              <a:buSzPts val="1700"/>
              <a:buChar char="•"/>
              <a:defRPr/>
            </a:lvl1pPr>
            <a:lvl2pPr marL="914400" lvl="1" indent="-336550" algn="l" rtl="0">
              <a:lnSpc>
                <a:spcPct val="90000"/>
              </a:lnSpc>
              <a:spcBef>
                <a:spcPts val="500"/>
              </a:spcBef>
              <a:spcAft>
                <a:spcPts val="0"/>
              </a:spcAft>
              <a:buClr>
                <a:schemeClr val="dk1"/>
              </a:buClr>
              <a:buSzPts val="1700"/>
              <a:buChar char="•"/>
              <a:defRPr/>
            </a:lvl2pPr>
            <a:lvl3pPr marL="1371600" lvl="2" indent="-336550" algn="l" rtl="0">
              <a:lnSpc>
                <a:spcPct val="90000"/>
              </a:lnSpc>
              <a:spcBef>
                <a:spcPts val="500"/>
              </a:spcBef>
              <a:spcAft>
                <a:spcPts val="0"/>
              </a:spcAft>
              <a:buClr>
                <a:schemeClr val="dk1"/>
              </a:buClr>
              <a:buSzPts val="1700"/>
              <a:buChar char="•"/>
              <a:defRPr/>
            </a:lvl3pPr>
            <a:lvl4pPr marL="1828800" lvl="3" indent="-336550" algn="l" rtl="0">
              <a:lnSpc>
                <a:spcPct val="90000"/>
              </a:lnSpc>
              <a:spcBef>
                <a:spcPts val="500"/>
              </a:spcBef>
              <a:spcAft>
                <a:spcPts val="0"/>
              </a:spcAft>
              <a:buClr>
                <a:schemeClr val="dk1"/>
              </a:buClr>
              <a:buSzPts val="1700"/>
              <a:buChar char="•"/>
              <a:defRPr/>
            </a:lvl4pPr>
            <a:lvl5pPr marL="2286000" lvl="4" indent="-336550" algn="l" rtl="0">
              <a:lnSpc>
                <a:spcPct val="90000"/>
              </a:lnSpc>
              <a:spcBef>
                <a:spcPts val="500"/>
              </a:spcBef>
              <a:spcAft>
                <a:spcPts val="0"/>
              </a:spcAft>
              <a:buClr>
                <a:schemeClr val="dk1"/>
              </a:buClr>
              <a:buSzPts val="1700"/>
              <a:buChar char="•"/>
              <a:defRPr/>
            </a:lvl5pPr>
            <a:lvl6pPr marL="2743200" lvl="5" indent="-336550" algn="l" rtl="0">
              <a:lnSpc>
                <a:spcPct val="90000"/>
              </a:lnSpc>
              <a:spcBef>
                <a:spcPts val="500"/>
              </a:spcBef>
              <a:spcAft>
                <a:spcPts val="0"/>
              </a:spcAft>
              <a:buClr>
                <a:schemeClr val="dk1"/>
              </a:buClr>
              <a:buSzPts val="1700"/>
              <a:buChar char="•"/>
              <a:defRPr/>
            </a:lvl6pPr>
            <a:lvl7pPr marL="3200400" lvl="6" indent="-336550" algn="l" rtl="0">
              <a:lnSpc>
                <a:spcPct val="90000"/>
              </a:lnSpc>
              <a:spcBef>
                <a:spcPts val="500"/>
              </a:spcBef>
              <a:spcAft>
                <a:spcPts val="0"/>
              </a:spcAft>
              <a:buClr>
                <a:schemeClr val="dk1"/>
              </a:buClr>
              <a:buSzPts val="1700"/>
              <a:buChar char="•"/>
              <a:defRPr/>
            </a:lvl7pPr>
            <a:lvl8pPr marL="3657600" lvl="7" indent="-336550" algn="l" rtl="0">
              <a:lnSpc>
                <a:spcPct val="90000"/>
              </a:lnSpc>
              <a:spcBef>
                <a:spcPts val="500"/>
              </a:spcBef>
              <a:spcAft>
                <a:spcPts val="0"/>
              </a:spcAft>
              <a:buClr>
                <a:schemeClr val="dk1"/>
              </a:buClr>
              <a:buSzPts val="1700"/>
              <a:buChar char="•"/>
              <a:defRPr/>
            </a:lvl8pPr>
            <a:lvl9pPr marL="4114800" lvl="8" indent="-336550" algn="l" rtl="0">
              <a:lnSpc>
                <a:spcPct val="90000"/>
              </a:lnSpc>
              <a:spcBef>
                <a:spcPts val="500"/>
              </a:spcBef>
              <a:spcAft>
                <a:spcPts val="0"/>
              </a:spcAft>
              <a:buClr>
                <a:schemeClr val="dk1"/>
              </a:buClr>
              <a:buSzPts val="1700"/>
              <a:buChar char="•"/>
              <a:defRPr/>
            </a:lvl9pPr>
          </a:lstStyle>
          <a:p>
            <a:endParaRPr/>
          </a:p>
        </p:txBody>
      </p:sp>
      <p:sp>
        <p:nvSpPr>
          <p:cNvPr id="428" name="Google Shape;428;p71"/>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lstStyle>
            <a:lvl1pPr lvl="0" algn="l" rtl="0">
              <a:spcBef>
                <a:spcPts val="0"/>
              </a:spcBef>
              <a:spcAft>
                <a:spcPts val="0"/>
              </a:spcAft>
              <a:buSzPts val="1300"/>
              <a:buNone/>
              <a:defRPr/>
            </a:lvl1pPr>
            <a:lvl2pPr lvl="1" algn="l" rtl="0">
              <a:spcBef>
                <a:spcPts val="0"/>
              </a:spcBef>
              <a:spcAft>
                <a:spcPts val="0"/>
              </a:spcAft>
              <a:buSzPts val="1300"/>
              <a:buNone/>
              <a:defRPr/>
            </a:lvl2pPr>
            <a:lvl3pPr lvl="2" algn="l" rtl="0">
              <a:spcBef>
                <a:spcPts val="0"/>
              </a:spcBef>
              <a:spcAft>
                <a:spcPts val="0"/>
              </a:spcAft>
              <a:buSzPts val="1300"/>
              <a:buNone/>
              <a:defRPr/>
            </a:lvl3pPr>
            <a:lvl4pPr lvl="3" algn="l" rtl="0">
              <a:spcBef>
                <a:spcPts val="0"/>
              </a:spcBef>
              <a:spcAft>
                <a:spcPts val="0"/>
              </a:spcAft>
              <a:buSzPts val="1300"/>
              <a:buNone/>
              <a:defRPr/>
            </a:lvl4pPr>
            <a:lvl5pPr lvl="4" algn="l" rtl="0">
              <a:spcBef>
                <a:spcPts val="0"/>
              </a:spcBef>
              <a:spcAft>
                <a:spcPts val="0"/>
              </a:spcAft>
              <a:buSzPts val="1300"/>
              <a:buNone/>
              <a:defRPr/>
            </a:lvl5pPr>
            <a:lvl6pPr lvl="5" algn="l" rtl="0">
              <a:spcBef>
                <a:spcPts val="0"/>
              </a:spcBef>
              <a:spcAft>
                <a:spcPts val="0"/>
              </a:spcAft>
              <a:buSzPts val="1300"/>
              <a:buNone/>
              <a:defRPr/>
            </a:lvl6pPr>
            <a:lvl7pPr lvl="6" algn="l" rtl="0">
              <a:spcBef>
                <a:spcPts val="0"/>
              </a:spcBef>
              <a:spcAft>
                <a:spcPts val="0"/>
              </a:spcAft>
              <a:buSzPts val="1300"/>
              <a:buNone/>
              <a:defRPr/>
            </a:lvl7pPr>
            <a:lvl8pPr lvl="7" algn="l" rtl="0">
              <a:spcBef>
                <a:spcPts val="0"/>
              </a:spcBef>
              <a:spcAft>
                <a:spcPts val="0"/>
              </a:spcAft>
              <a:buSzPts val="1300"/>
              <a:buNone/>
              <a:defRPr/>
            </a:lvl8pPr>
            <a:lvl9pPr lvl="8" algn="l" rtl="0">
              <a:spcBef>
                <a:spcPts val="0"/>
              </a:spcBef>
              <a:spcAft>
                <a:spcPts val="0"/>
              </a:spcAft>
              <a:buSzPts val="1300"/>
              <a:buNone/>
              <a:defRPr/>
            </a:lvl9pPr>
          </a:lstStyle>
          <a:p>
            <a:endParaRPr/>
          </a:p>
        </p:txBody>
      </p:sp>
      <p:sp>
        <p:nvSpPr>
          <p:cNvPr id="429" name="Google Shape;429;p71"/>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lstStyle>
            <a:lvl1pPr lvl="0" algn="ctr" rtl="0">
              <a:spcBef>
                <a:spcPts val="0"/>
              </a:spcBef>
              <a:spcAft>
                <a:spcPts val="0"/>
              </a:spcAft>
              <a:buSzPts val="1300"/>
              <a:buNone/>
              <a:defRPr/>
            </a:lvl1pPr>
            <a:lvl2pPr lvl="1" algn="l" rtl="0">
              <a:spcBef>
                <a:spcPts val="0"/>
              </a:spcBef>
              <a:spcAft>
                <a:spcPts val="0"/>
              </a:spcAft>
              <a:buSzPts val="1300"/>
              <a:buNone/>
              <a:defRPr/>
            </a:lvl2pPr>
            <a:lvl3pPr lvl="2" algn="l" rtl="0">
              <a:spcBef>
                <a:spcPts val="0"/>
              </a:spcBef>
              <a:spcAft>
                <a:spcPts val="0"/>
              </a:spcAft>
              <a:buSzPts val="1300"/>
              <a:buNone/>
              <a:defRPr/>
            </a:lvl3pPr>
            <a:lvl4pPr lvl="3" algn="l" rtl="0">
              <a:spcBef>
                <a:spcPts val="0"/>
              </a:spcBef>
              <a:spcAft>
                <a:spcPts val="0"/>
              </a:spcAft>
              <a:buSzPts val="1300"/>
              <a:buNone/>
              <a:defRPr/>
            </a:lvl4pPr>
            <a:lvl5pPr lvl="4" algn="l" rtl="0">
              <a:spcBef>
                <a:spcPts val="0"/>
              </a:spcBef>
              <a:spcAft>
                <a:spcPts val="0"/>
              </a:spcAft>
              <a:buSzPts val="1300"/>
              <a:buNone/>
              <a:defRPr/>
            </a:lvl5pPr>
            <a:lvl6pPr lvl="5" algn="l" rtl="0">
              <a:spcBef>
                <a:spcPts val="0"/>
              </a:spcBef>
              <a:spcAft>
                <a:spcPts val="0"/>
              </a:spcAft>
              <a:buSzPts val="1300"/>
              <a:buNone/>
              <a:defRPr/>
            </a:lvl6pPr>
            <a:lvl7pPr lvl="6" algn="l" rtl="0">
              <a:spcBef>
                <a:spcPts val="0"/>
              </a:spcBef>
              <a:spcAft>
                <a:spcPts val="0"/>
              </a:spcAft>
              <a:buSzPts val="1300"/>
              <a:buNone/>
              <a:defRPr/>
            </a:lvl7pPr>
            <a:lvl8pPr lvl="7" algn="l" rtl="0">
              <a:spcBef>
                <a:spcPts val="0"/>
              </a:spcBef>
              <a:spcAft>
                <a:spcPts val="0"/>
              </a:spcAft>
              <a:buSzPts val="1300"/>
              <a:buNone/>
              <a:defRPr/>
            </a:lvl8pPr>
            <a:lvl9pPr lvl="8" algn="l" rtl="0">
              <a:spcBef>
                <a:spcPts val="0"/>
              </a:spcBef>
              <a:spcAft>
                <a:spcPts val="0"/>
              </a:spcAft>
              <a:buSzPts val="1300"/>
              <a:buNone/>
              <a:defRPr/>
            </a:lvl9pPr>
          </a:lstStyle>
          <a:p>
            <a:endParaRPr/>
          </a:p>
        </p:txBody>
      </p:sp>
      <p:sp>
        <p:nvSpPr>
          <p:cNvPr id="430" name="Google Shape;430;p71"/>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31"/>
        <p:cNvGrpSpPr/>
        <p:nvPr/>
      </p:nvGrpSpPr>
      <p:grpSpPr>
        <a:xfrm>
          <a:off x="0" y="0"/>
          <a:ext cx="0" cy="0"/>
          <a:chOff x="0" y="0"/>
          <a:chExt cx="0" cy="0"/>
        </a:xfrm>
      </p:grpSpPr>
      <p:sp>
        <p:nvSpPr>
          <p:cNvPr id="432" name="Google Shape;432;p72"/>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lstStyle>
            <a:lvl1pPr lvl="0" algn="l" rtl="0">
              <a:lnSpc>
                <a:spcPct val="90000"/>
              </a:lnSpc>
              <a:spcBef>
                <a:spcPts val="0"/>
              </a:spcBef>
              <a:spcAft>
                <a:spcPts val="0"/>
              </a:spcAft>
              <a:buClr>
                <a:schemeClr val="dk1"/>
              </a:buClr>
              <a:buSzPts val="1700"/>
              <a:buNone/>
              <a:defRPr/>
            </a:lvl1pPr>
            <a:lvl2pPr lvl="1" rtl="0">
              <a:spcBef>
                <a:spcPts val="0"/>
              </a:spcBef>
              <a:spcAft>
                <a:spcPts val="0"/>
              </a:spcAft>
              <a:buSzPts val="1300"/>
              <a:buNone/>
              <a:defRPr/>
            </a:lvl2pPr>
            <a:lvl3pPr lvl="2" rtl="0">
              <a:spcBef>
                <a:spcPts val="0"/>
              </a:spcBef>
              <a:spcAft>
                <a:spcPts val="0"/>
              </a:spcAft>
              <a:buSzPts val="1300"/>
              <a:buNone/>
              <a:defRPr/>
            </a:lvl3pPr>
            <a:lvl4pPr lvl="3" rtl="0">
              <a:spcBef>
                <a:spcPts val="0"/>
              </a:spcBef>
              <a:spcAft>
                <a:spcPts val="0"/>
              </a:spcAft>
              <a:buSzPts val="1300"/>
              <a:buNone/>
              <a:defRPr/>
            </a:lvl4pPr>
            <a:lvl5pPr lvl="4" rtl="0">
              <a:spcBef>
                <a:spcPts val="0"/>
              </a:spcBef>
              <a:spcAft>
                <a:spcPts val="0"/>
              </a:spcAft>
              <a:buSzPts val="1300"/>
              <a:buNone/>
              <a:defRPr/>
            </a:lvl5pPr>
            <a:lvl6pPr lvl="5" rtl="0">
              <a:spcBef>
                <a:spcPts val="0"/>
              </a:spcBef>
              <a:spcAft>
                <a:spcPts val="0"/>
              </a:spcAft>
              <a:buSzPts val="1300"/>
              <a:buNone/>
              <a:defRPr/>
            </a:lvl6pPr>
            <a:lvl7pPr lvl="6" rtl="0">
              <a:spcBef>
                <a:spcPts val="0"/>
              </a:spcBef>
              <a:spcAft>
                <a:spcPts val="0"/>
              </a:spcAft>
              <a:buSzPts val="1300"/>
              <a:buNone/>
              <a:defRPr/>
            </a:lvl7pPr>
            <a:lvl8pPr lvl="7" rtl="0">
              <a:spcBef>
                <a:spcPts val="0"/>
              </a:spcBef>
              <a:spcAft>
                <a:spcPts val="0"/>
              </a:spcAft>
              <a:buSzPts val="1300"/>
              <a:buNone/>
              <a:defRPr/>
            </a:lvl8pPr>
            <a:lvl9pPr lvl="8" rtl="0">
              <a:spcBef>
                <a:spcPts val="0"/>
              </a:spcBef>
              <a:spcAft>
                <a:spcPts val="0"/>
              </a:spcAft>
              <a:buSzPts val="1300"/>
              <a:buNone/>
              <a:defRPr/>
            </a:lvl9pPr>
          </a:lstStyle>
          <a:p>
            <a:endParaRPr/>
          </a:p>
        </p:txBody>
      </p:sp>
      <p:sp>
        <p:nvSpPr>
          <p:cNvPr id="433" name="Google Shape;433;p72"/>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lstStyle>
            <a:lvl1pPr lvl="0" algn="l" rtl="0">
              <a:spcBef>
                <a:spcPts val="0"/>
              </a:spcBef>
              <a:spcAft>
                <a:spcPts val="0"/>
              </a:spcAft>
              <a:buSzPts val="1300"/>
              <a:buNone/>
              <a:defRPr/>
            </a:lvl1pPr>
            <a:lvl2pPr lvl="1" algn="l" rtl="0">
              <a:spcBef>
                <a:spcPts val="0"/>
              </a:spcBef>
              <a:spcAft>
                <a:spcPts val="0"/>
              </a:spcAft>
              <a:buSzPts val="1300"/>
              <a:buNone/>
              <a:defRPr/>
            </a:lvl2pPr>
            <a:lvl3pPr lvl="2" algn="l" rtl="0">
              <a:spcBef>
                <a:spcPts val="0"/>
              </a:spcBef>
              <a:spcAft>
                <a:spcPts val="0"/>
              </a:spcAft>
              <a:buSzPts val="1300"/>
              <a:buNone/>
              <a:defRPr/>
            </a:lvl3pPr>
            <a:lvl4pPr lvl="3" algn="l" rtl="0">
              <a:spcBef>
                <a:spcPts val="0"/>
              </a:spcBef>
              <a:spcAft>
                <a:spcPts val="0"/>
              </a:spcAft>
              <a:buSzPts val="1300"/>
              <a:buNone/>
              <a:defRPr/>
            </a:lvl4pPr>
            <a:lvl5pPr lvl="4" algn="l" rtl="0">
              <a:spcBef>
                <a:spcPts val="0"/>
              </a:spcBef>
              <a:spcAft>
                <a:spcPts val="0"/>
              </a:spcAft>
              <a:buSzPts val="1300"/>
              <a:buNone/>
              <a:defRPr/>
            </a:lvl5pPr>
            <a:lvl6pPr lvl="5" algn="l" rtl="0">
              <a:spcBef>
                <a:spcPts val="0"/>
              </a:spcBef>
              <a:spcAft>
                <a:spcPts val="0"/>
              </a:spcAft>
              <a:buSzPts val="1300"/>
              <a:buNone/>
              <a:defRPr/>
            </a:lvl6pPr>
            <a:lvl7pPr lvl="6" algn="l" rtl="0">
              <a:spcBef>
                <a:spcPts val="0"/>
              </a:spcBef>
              <a:spcAft>
                <a:spcPts val="0"/>
              </a:spcAft>
              <a:buSzPts val="1300"/>
              <a:buNone/>
              <a:defRPr/>
            </a:lvl7pPr>
            <a:lvl8pPr lvl="7" algn="l" rtl="0">
              <a:spcBef>
                <a:spcPts val="0"/>
              </a:spcBef>
              <a:spcAft>
                <a:spcPts val="0"/>
              </a:spcAft>
              <a:buSzPts val="1300"/>
              <a:buNone/>
              <a:defRPr/>
            </a:lvl8pPr>
            <a:lvl9pPr lvl="8" algn="l" rtl="0">
              <a:spcBef>
                <a:spcPts val="0"/>
              </a:spcBef>
              <a:spcAft>
                <a:spcPts val="0"/>
              </a:spcAft>
              <a:buSzPts val="1300"/>
              <a:buNone/>
              <a:defRPr/>
            </a:lvl9pPr>
          </a:lstStyle>
          <a:p>
            <a:endParaRPr/>
          </a:p>
        </p:txBody>
      </p:sp>
      <p:sp>
        <p:nvSpPr>
          <p:cNvPr id="434" name="Google Shape;434;p72"/>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lstStyle>
            <a:lvl1pPr lvl="0" algn="ctr" rtl="0">
              <a:spcBef>
                <a:spcPts val="0"/>
              </a:spcBef>
              <a:spcAft>
                <a:spcPts val="0"/>
              </a:spcAft>
              <a:buSzPts val="1300"/>
              <a:buNone/>
              <a:defRPr/>
            </a:lvl1pPr>
            <a:lvl2pPr lvl="1" algn="l" rtl="0">
              <a:spcBef>
                <a:spcPts val="0"/>
              </a:spcBef>
              <a:spcAft>
                <a:spcPts val="0"/>
              </a:spcAft>
              <a:buSzPts val="1300"/>
              <a:buNone/>
              <a:defRPr/>
            </a:lvl2pPr>
            <a:lvl3pPr lvl="2" algn="l" rtl="0">
              <a:spcBef>
                <a:spcPts val="0"/>
              </a:spcBef>
              <a:spcAft>
                <a:spcPts val="0"/>
              </a:spcAft>
              <a:buSzPts val="1300"/>
              <a:buNone/>
              <a:defRPr/>
            </a:lvl3pPr>
            <a:lvl4pPr lvl="3" algn="l" rtl="0">
              <a:spcBef>
                <a:spcPts val="0"/>
              </a:spcBef>
              <a:spcAft>
                <a:spcPts val="0"/>
              </a:spcAft>
              <a:buSzPts val="1300"/>
              <a:buNone/>
              <a:defRPr/>
            </a:lvl4pPr>
            <a:lvl5pPr lvl="4" algn="l" rtl="0">
              <a:spcBef>
                <a:spcPts val="0"/>
              </a:spcBef>
              <a:spcAft>
                <a:spcPts val="0"/>
              </a:spcAft>
              <a:buSzPts val="1300"/>
              <a:buNone/>
              <a:defRPr/>
            </a:lvl5pPr>
            <a:lvl6pPr lvl="5" algn="l" rtl="0">
              <a:spcBef>
                <a:spcPts val="0"/>
              </a:spcBef>
              <a:spcAft>
                <a:spcPts val="0"/>
              </a:spcAft>
              <a:buSzPts val="1300"/>
              <a:buNone/>
              <a:defRPr/>
            </a:lvl6pPr>
            <a:lvl7pPr lvl="6" algn="l" rtl="0">
              <a:spcBef>
                <a:spcPts val="0"/>
              </a:spcBef>
              <a:spcAft>
                <a:spcPts val="0"/>
              </a:spcAft>
              <a:buSzPts val="1300"/>
              <a:buNone/>
              <a:defRPr/>
            </a:lvl7pPr>
            <a:lvl8pPr lvl="7" algn="l" rtl="0">
              <a:spcBef>
                <a:spcPts val="0"/>
              </a:spcBef>
              <a:spcAft>
                <a:spcPts val="0"/>
              </a:spcAft>
              <a:buSzPts val="1300"/>
              <a:buNone/>
              <a:defRPr/>
            </a:lvl8pPr>
            <a:lvl9pPr lvl="8" algn="l" rtl="0">
              <a:spcBef>
                <a:spcPts val="0"/>
              </a:spcBef>
              <a:spcAft>
                <a:spcPts val="0"/>
              </a:spcAft>
              <a:buSzPts val="1300"/>
              <a:buNone/>
              <a:defRPr/>
            </a:lvl9pPr>
          </a:lstStyle>
          <a:p>
            <a:endParaRPr/>
          </a:p>
        </p:txBody>
      </p:sp>
      <p:sp>
        <p:nvSpPr>
          <p:cNvPr id="435" name="Google Shape;435;p72"/>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36"/>
        <p:cNvGrpSpPr/>
        <p:nvPr/>
      </p:nvGrpSpPr>
      <p:grpSpPr>
        <a:xfrm>
          <a:off x="0" y="0"/>
          <a:ext cx="0" cy="0"/>
          <a:chOff x="0" y="0"/>
          <a:chExt cx="0" cy="0"/>
        </a:xfrm>
      </p:grpSpPr>
      <p:sp>
        <p:nvSpPr>
          <p:cNvPr id="437" name="Google Shape;437;p73"/>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lstStyle>
            <a:lvl1pPr lvl="0" algn="l" rtl="0">
              <a:spcBef>
                <a:spcPts val="0"/>
              </a:spcBef>
              <a:spcAft>
                <a:spcPts val="0"/>
              </a:spcAft>
              <a:buSzPts val="1300"/>
              <a:buNone/>
              <a:defRPr/>
            </a:lvl1pPr>
            <a:lvl2pPr lvl="1" algn="l" rtl="0">
              <a:spcBef>
                <a:spcPts val="0"/>
              </a:spcBef>
              <a:spcAft>
                <a:spcPts val="0"/>
              </a:spcAft>
              <a:buSzPts val="1300"/>
              <a:buNone/>
              <a:defRPr/>
            </a:lvl2pPr>
            <a:lvl3pPr lvl="2" algn="l" rtl="0">
              <a:spcBef>
                <a:spcPts val="0"/>
              </a:spcBef>
              <a:spcAft>
                <a:spcPts val="0"/>
              </a:spcAft>
              <a:buSzPts val="1300"/>
              <a:buNone/>
              <a:defRPr/>
            </a:lvl3pPr>
            <a:lvl4pPr lvl="3" algn="l" rtl="0">
              <a:spcBef>
                <a:spcPts val="0"/>
              </a:spcBef>
              <a:spcAft>
                <a:spcPts val="0"/>
              </a:spcAft>
              <a:buSzPts val="1300"/>
              <a:buNone/>
              <a:defRPr/>
            </a:lvl4pPr>
            <a:lvl5pPr lvl="4" algn="l" rtl="0">
              <a:spcBef>
                <a:spcPts val="0"/>
              </a:spcBef>
              <a:spcAft>
                <a:spcPts val="0"/>
              </a:spcAft>
              <a:buSzPts val="1300"/>
              <a:buNone/>
              <a:defRPr/>
            </a:lvl5pPr>
            <a:lvl6pPr lvl="5" algn="l" rtl="0">
              <a:spcBef>
                <a:spcPts val="0"/>
              </a:spcBef>
              <a:spcAft>
                <a:spcPts val="0"/>
              </a:spcAft>
              <a:buSzPts val="1300"/>
              <a:buNone/>
              <a:defRPr/>
            </a:lvl6pPr>
            <a:lvl7pPr lvl="6" algn="l" rtl="0">
              <a:spcBef>
                <a:spcPts val="0"/>
              </a:spcBef>
              <a:spcAft>
                <a:spcPts val="0"/>
              </a:spcAft>
              <a:buSzPts val="1300"/>
              <a:buNone/>
              <a:defRPr/>
            </a:lvl7pPr>
            <a:lvl8pPr lvl="7" algn="l" rtl="0">
              <a:spcBef>
                <a:spcPts val="0"/>
              </a:spcBef>
              <a:spcAft>
                <a:spcPts val="0"/>
              </a:spcAft>
              <a:buSzPts val="1300"/>
              <a:buNone/>
              <a:defRPr/>
            </a:lvl8pPr>
            <a:lvl9pPr lvl="8" algn="l" rtl="0">
              <a:spcBef>
                <a:spcPts val="0"/>
              </a:spcBef>
              <a:spcAft>
                <a:spcPts val="0"/>
              </a:spcAft>
              <a:buSzPts val="1300"/>
              <a:buNone/>
              <a:defRPr/>
            </a:lvl9pPr>
          </a:lstStyle>
          <a:p>
            <a:endParaRPr/>
          </a:p>
        </p:txBody>
      </p:sp>
      <p:sp>
        <p:nvSpPr>
          <p:cNvPr id="438" name="Google Shape;438;p73"/>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lstStyle>
            <a:lvl1pPr lvl="0" algn="ctr" rtl="0">
              <a:spcBef>
                <a:spcPts val="0"/>
              </a:spcBef>
              <a:spcAft>
                <a:spcPts val="0"/>
              </a:spcAft>
              <a:buSzPts val="1300"/>
              <a:buNone/>
              <a:defRPr/>
            </a:lvl1pPr>
            <a:lvl2pPr lvl="1" algn="l" rtl="0">
              <a:spcBef>
                <a:spcPts val="0"/>
              </a:spcBef>
              <a:spcAft>
                <a:spcPts val="0"/>
              </a:spcAft>
              <a:buSzPts val="1300"/>
              <a:buNone/>
              <a:defRPr/>
            </a:lvl2pPr>
            <a:lvl3pPr lvl="2" algn="l" rtl="0">
              <a:spcBef>
                <a:spcPts val="0"/>
              </a:spcBef>
              <a:spcAft>
                <a:spcPts val="0"/>
              </a:spcAft>
              <a:buSzPts val="1300"/>
              <a:buNone/>
              <a:defRPr/>
            </a:lvl3pPr>
            <a:lvl4pPr lvl="3" algn="l" rtl="0">
              <a:spcBef>
                <a:spcPts val="0"/>
              </a:spcBef>
              <a:spcAft>
                <a:spcPts val="0"/>
              </a:spcAft>
              <a:buSzPts val="1300"/>
              <a:buNone/>
              <a:defRPr/>
            </a:lvl4pPr>
            <a:lvl5pPr lvl="4" algn="l" rtl="0">
              <a:spcBef>
                <a:spcPts val="0"/>
              </a:spcBef>
              <a:spcAft>
                <a:spcPts val="0"/>
              </a:spcAft>
              <a:buSzPts val="1300"/>
              <a:buNone/>
              <a:defRPr/>
            </a:lvl5pPr>
            <a:lvl6pPr lvl="5" algn="l" rtl="0">
              <a:spcBef>
                <a:spcPts val="0"/>
              </a:spcBef>
              <a:spcAft>
                <a:spcPts val="0"/>
              </a:spcAft>
              <a:buSzPts val="1300"/>
              <a:buNone/>
              <a:defRPr/>
            </a:lvl6pPr>
            <a:lvl7pPr lvl="6" algn="l" rtl="0">
              <a:spcBef>
                <a:spcPts val="0"/>
              </a:spcBef>
              <a:spcAft>
                <a:spcPts val="0"/>
              </a:spcAft>
              <a:buSzPts val="1300"/>
              <a:buNone/>
              <a:defRPr/>
            </a:lvl7pPr>
            <a:lvl8pPr lvl="7" algn="l" rtl="0">
              <a:spcBef>
                <a:spcPts val="0"/>
              </a:spcBef>
              <a:spcAft>
                <a:spcPts val="0"/>
              </a:spcAft>
              <a:buSzPts val="1300"/>
              <a:buNone/>
              <a:defRPr/>
            </a:lvl8pPr>
            <a:lvl9pPr lvl="8" algn="l" rtl="0">
              <a:spcBef>
                <a:spcPts val="0"/>
              </a:spcBef>
              <a:spcAft>
                <a:spcPts val="0"/>
              </a:spcAft>
              <a:buSzPts val="1300"/>
              <a:buNone/>
              <a:defRPr/>
            </a:lvl9pPr>
          </a:lstStyle>
          <a:p>
            <a:endParaRPr/>
          </a:p>
        </p:txBody>
      </p:sp>
      <p:sp>
        <p:nvSpPr>
          <p:cNvPr id="439" name="Google Shape;439;p73"/>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7"/>
        <p:cNvGrpSpPr/>
        <p:nvPr/>
      </p:nvGrpSpPr>
      <p:grpSpPr>
        <a:xfrm>
          <a:off x="0" y="0"/>
          <a:ext cx="0" cy="0"/>
          <a:chOff x="0" y="0"/>
          <a:chExt cx="0" cy="0"/>
        </a:xfrm>
      </p:grpSpPr>
      <p:sp>
        <p:nvSpPr>
          <p:cNvPr id="48" name="Google Shape;48;p8"/>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8"/>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440"/>
        <p:cNvGrpSpPr/>
        <p:nvPr/>
      </p:nvGrpSpPr>
      <p:grpSpPr>
        <a:xfrm>
          <a:off x="0" y="0"/>
          <a:ext cx="0" cy="0"/>
          <a:chOff x="0" y="0"/>
          <a:chExt cx="0" cy="0"/>
        </a:xfrm>
      </p:grpSpPr>
      <p:sp>
        <p:nvSpPr>
          <p:cNvPr id="441" name="Google Shape;441;p74"/>
          <p:cNvSpPr txBox="1">
            <a:spLocks noGrp="1"/>
          </p:cNvSpPr>
          <p:nvPr>
            <p:ph type="title"/>
          </p:nvPr>
        </p:nvSpPr>
        <p:spPr>
          <a:xfrm>
            <a:off x="839788" y="457200"/>
            <a:ext cx="3932100" cy="1599900"/>
          </a:xfrm>
          <a:prstGeom prst="rect">
            <a:avLst/>
          </a:prstGeom>
          <a:noFill/>
          <a:ln>
            <a:noFill/>
          </a:ln>
        </p:spPr>
        <p:txBody>
          <a:bodyPr spcFirstLastPara="1" wrap="square" lIns="91425" tIns="45700" rIns="91425" bIns="45700" anchor="b" anchorCtr="0"/>
          <a:lstStyle>
            <a:lvl1pPr lvl="0" algn="l" rtl="0">
              <a:lnSpc>
                <a:spcPct val="90000"/>
              </a:lnSpc>
              <a:spcBef>
                <a:spcPts val="0"/>
              </a:spcBef>
              <a:spcAft>
                <a:spcPts val="0"/>
              </a:spcAft>
              <a:buClr>
                <a:schemeClr val="dk1"/>
              </a:buClr>
              <a:buSzPts val="3200"/>
              <a:buFont typeface="Calibri"/>
              <a:buNone/>
              <a:defRPr sz="3200"/>
            </a:lvl1pPr>
            <a:lvl2pPr lvl="1" rtl="0">
              <a:spcBef>
                <a:spcPts val="0"/>
              </a:spcBef>
              <a:spcAft>
                <a:spcPts val="0"/>
              </a:spcAft>
              <a:buSzPts val="1300"/>
              <a:buNone/>
              <a:defRPr/>
            </a:lvl2pPr>
            <a:lvl3pPr lvl="2" rtl="0">
              <a:spcBef>
                <a:spcPts val="0"/>
              </a:spcBef>
              <a:spcAft>
                <a:spcPts val="0"/>
              </a:spcAft>
              <a:buSzPts val="1300"/>
              <a:buNone/>
              <a:defRPr/>
            </a:lvl3pPr>
            <a:lvl4pPr lvl="3" rtl="0">
              <a:spcBef>
                <a:spcPts val="0"/>
              </a:spcBef>
              <a:spcAft>
                <a:spcPts val="0"/>
              </a:spcAft>
              <a:buSzPts val="1300"/>
              <a:buNone/>
              <a:defRPr/>
            </a:lvl4pPr>
            <a:lvl5pPr lvl="4" rtl="0">
              <a:spcBef>
                <a:spcPts val="0"/>
              </a:spcBef>
              <a:spcAft>
                <a:spcPts val="0"/>
              </a:spcAft>
              <a:buSzPts val="1300"/>
              <a:buNone/>
              <a:defRPr/>
            </a:lvl5pPr>
            <a:lvl6pPr lvl="5" rtl="0">
              <a:spcBef>
                <a:spcPts val="0"/>
              </a:spcBef>
              <a:spcAft>
                <a:spcPts val="0"/>
              </a:spcAft>
              <a:buSzPts val="1300"/>
              <a:buNone/>
              <a:defRPr/>
            </a:lvl6pPr>
            <a:lvl7pPr lvl="6" rtl="0">
              <a:spcBef>
                <a:spcPts val="0"/>
              </a:spcBef>
              <a:spcAft>
                <a:spcPts val="0"/>
              </a:spcAft>
              <a:buSzPts val="1300"/>
              <a:buNone/>
              <a:defRPr/>
            </a:lvl7pPr>
            <a:lvl8pPr lvl="7" rtl="0">
              <a:spcBef>
                <a:spcPts val="0"/>
              </a:spcBef>
              <a:spcAft>
                <a:spcPts val="0"/>
              </a:spcAft>
              <a:buSzPts val="1300"/>
              <a:buNone/>
              <a:defRPr/>
            </a:lvl8pPr>
            <a:lvl9pPr lvl="8" rtl="0">
              <a:spcBef>
                <a:spcPts val="0"/>
              </a:spcBef>
              <a:spcAft>
                <a:spcPts val="0"/>
              </a:spcAft>
              <a:buSzPts val="1300"/>
              <a:buNone/>
              <a:defRPr/>
            </a:lvl9pPr>
          </a:lstStyle>
          <a:p>
            <a:endParaRPr/>
          </a:p>
        </p:txBody>
      </p:sp>
      <p:sp>
        <p:nvSpPr>
          <p:cNvPr id="442" name="Google Shape;442;p74"/>
          <p:cNvSpPr txBox="1">
            <a:spLocks noGrp="1"/>
          </p:cNvSpPr>
          <p:nvPr>
            <p:ph type="body" idx="1"/>
          </p:nvPr>
        </p:nvSpPr>
        <p:spPr>
          <a:xfrm>
            <a:off x="5183188" y="987425"/>
            <a:ext cx="6172500" cy="4873200"/>
          </a:xfrm>
          <a:prstGeom prst="rect">
            <a:avLst/>
          </a:prstGeom>
          <a:noFill/>
          <a:ln>
            <a:noFill/>
          </a:ln>
        </p:spPr>
        <p:txBody>
          <a:bodyPr spcFirstLastPara="1" wrap="square" lIns="91425" tIns="45700" rIns="91425" bIns="45700" anchor="t" anchorCtr="0"/>
          <a:lstStyle>
            <a:lvl1pPr marL="457200" lvl="0" indent="-431800" algn="l" rtl="0">
              <a:lnSpc>
                <a:spcPct val="90000"/>
              </a:lnSpc>
              <a:spcBef>
                <a:spcPts val="900"/>
              </a:spcBef>
              <a:spcAft>
                <a:spcPts val="0"/>
              </a:spcAft>
              <a:buClr>
                <a:schemeClr val="dk1"/>
              </a:buClr>
              <a:buSzPts val="3200"/>
              <a:buChar char="•"/>
              <a:defRPr sz="3200"/>
            </a:lvl1pPr>
            <a:lvl2pPr marL="914400" lvl="1" indent="-406400" algn="l" rtl="0">
              <a:lnSpc>
                <a:spcPct val="90000"/>
              </a:lnSpc>
              <a:spcBef>
                <a:spcPts val="500"/>
              </a:spcBef>
              <a:spcAft>
                <a:spcPts val="0"/>
              </a:spcAft>
              <a:buClr>
                <a:schemeClr val="dk1"/>
              </a:buClr>
              <a:buSzPts val="2800"/>
              <a:buChar char="•"/>
              <a:defRPr sz="2800"/>
            </a:lvl2pPr>
            <a:lvl3pPr marL="1371600" lvl="2" indent="-381000" algn="l" rtl="0">
              <a:lnSpc>
                <a:spcPct val="90000"/>
              </a:lnSpc>
              <a:spcBef>
                <a:spcPts val="500"/>
              </a:spcBef>
              <a:spcAft>
                <a:spcPts val="0"/>
              </a:spcAft>
              <a:buClr>
                <a:schemeClr val="dk1"/>
              </a:buClr>
              <a:buSzPts val="2400"/>
              <a:buChar char="•"/>
              <a:defRPr sz="2400"/>
            </a:lvl3pPr>
            <a:lvl4pPr marL="1828800" lvl="3" indent="-355600" algn="l" rtl="0">
              <a:lnSpc>
                <a:spcPct val="90000"/>
              </a:lnSpc>
              <a:spcBef>
                <a:spcPts val="500"/>
              </a:spcBef>
              <a:spcAft>
                <a:spcPts val="0"/>
              </a:spcAft>
              <a:buClr>
                <a:schemeClr val="dk1"/>
              </a:buClr>
              <a:buSzPts val="2000"/>
              <a:buChar char="•"/>
              <a:defRPr sz="2000"/>
            </a:lvl4pPr>
            <a:lvl5pPr marL="2286000" lvl="4" indent="-355600" algn="l" rtl="0">
              <a:lnSpc>
                <a:spcPct val="90000"/>
              </a:lnSpc>
              <a:spcBef>
                <a:spcPts val="500"/>
              </a:spcBef>
              <a:spcAft>
                <a:spcPts val="0"/>
              </a:spcAft>
              <a:buClr>
                <a:schemeClr val="dk1"/>
              </a:buClr>
              <a:buSzPts val="2000"/>
              <a:buChar char="•"/>
              <a:defRPr sz="2000"/>
            </a:lvl5pPr>
            <a:lvl6pPr marL="2743200" lvl="5" indent="-355600" algn="l" rtl="0">
              <a:lnSpc>
                <a:spcPct val="90000"/>
              </a:lnSpc>
              <a:spcBef>
                <a:spcPts val="500"/>
              </a:spcBef>
              <a:spcAft>
                <a:spcPts val="0"/>
              </a:spcAft>
              <a:buClr>
                <a:schemeClr val="dk1"/>
              </a:buClr>
              <a:buSzPts val="2000"/>
              <a:buChar char="•"/>
              <a:defRPr sz="2000"/>
            </a:lvl6pPr>
            <a:lvl7pPr marL="3200400" lvl="6" indent="-355600" algn="l" rtl="0">
              <a:lnSpc>
                <a:spcPct val="90000"/>
              </a:lnSpc>
              <a:spcBef>
                <a:spcPts val="500"/>
              </a:spcBef>
              <a:spcAft>
                <a:spcPts val="0"/>
              </a:spcAft>
              <a:buClr>
                <a:schemeClr val="dk1"/>
              </a:buClr>
              <a:buSzPts val="2000"/>
              <a:buChar char="•"/>
              <a:defRPr sz="2000"/>
            </a:lvl7pPr>
            <a:lvl8pPr marL="3657600" lvl="7" indent="-355600" algn="l" rtl="0">
              <a:lnSpc>
                <a:spcPct val="90000"/>
              </a:lnSpc>
              <a:spcBef>
                <a:spcPts val="500"/>
              </a:spcBef>
              <a:spcAft>
                <a:spcPts val="0"/>
              </a:spcAft>
              <a:buClr>
                <a:schemeClr val="dk1"/>
              </a:buClr>
              <a:buSzPts val="2000"/>
              <a:buChar char="•"/>
              <a:defRPr sz="2000"/>
            </a:lvl8pPr>
            <a:lvl9pPr marL="4114800" lvl="8" indent="-355600" algn="l" rtl="0">
              <a:lnSpc>
                <a:spcPct val="90000"/>
              </a:lnSpc>
              <a:spcBef>
                <a:spcPts val="500"/>
              </a:spcBef>
              <a:spcAft>
                <a:spcPts val="0"/>
              </a:spcAft>
              <a:buClr>
                <a:schemeClr val="dk1"/>
              </a:buClr>
              <a:buSzPts val="2000"/>
              <a:buChar char="•"/>
              <a:defRPr sz="2000"/>
            </a:lvl9pPr>
          </a:lstStyle>
          <a:p>
            <a:endParaRPr/>
          </a:p>
        </p:txBody>
      </p:sp>
      <p:sp>
        <p:nvSpPr>
          <p:cNvPr id="443" name="Google Shape;443;p74"/>
          <p:cNvSpPr txBox="1">
            <a:spLocks noGrp="1"/>
          </p:cNvSpPr>
          <p:nvPr>
            <p:ph type="body" idx="2"/>
          </p:nvPr>
        </p:nvSpPr>
        <p:spPr>
          <a:xfrm>
            <a:off x="839788" y="2057400"/>
            <a:ext cx="3932100" cy="3811500"/>
          </a:xfrm>
          <a:prstGeom prst="rect">
            <a:avLst/>
          </a:prstGeom>
          <a:noFill/>
          <a:ln>
            <a:noFill/>
          </a:ln>
        </p:spPr>
        <p:txBody>
          <a:bodyPr spcFirstLastPara="1" wrap="square" lIns="91425" tIns="45700" rIns="91425" bIns="45700" anchor="t" anchorCtr="0"/>
          <a:lstStyle>
            <a:lvl1pPr marL="457200" lvl="0" indent="-228600" algn="l" rtl="0">
              <a:lnSpc>
                <a:spcPct val="90000"/>
              </a:lnSpc>
              <a:spcBef>
                <a:spcPts val="900"/>
              </a:spcBef>
              <a:spcAft>
                <a:spcPts val="0"/>
              </a:spcAft>
              <a:buClr>
                <a:schemeClr val="dk1"/>
              </a:buClr>
              <a:buSzPts val="1600"/>
              <a:buNone/>
              <a:defRPr sz="1600"/>
            </a:lvl1pPr>
            <a:lvl2pPr marL="914400" lvl="1" indent="-228600" algn="l" rtl="0">
              <a:lnSpc>
                <a:spcPct val="90000"/>
              </a:lnSpc>
              <a:spcBef>
                <a:spcPts val="500"/>
              </a:spcBef>
              <a:spcAft>
                <a:spcPts val="0"/>
              </a:spcAft>
              <a:buClr>
                <a:schemeClr val="dk1"/>
              </a:buClr>
              <a:buSzPts val="1300"/>
              <a:buNone/>
              <a:defRPr sz="1300"/>
            </a:lvl2pPr>
            <a:lvl3pPr marL="1371600" lvl="2" indent="-228600" algn="l" rtl="0">
              <a:lnSpc>
                <a:spcPct val="90000"/>
              </a:lnSpc>
              <a:spcBef>
                <a:spcPts val="500"/>
              </a:spcBef>
              <a:spcAft>
                <a:spcPts val="0"/>
              </a:spcAft>
              <a:buClr>
                <a:schemeClr val="dk1"/>
              </a:buClr>
              <a:buSzPts val="1200"/>
              <a:buNone/>
              <a:defRPr sz="1200"/>
            </a:lvl3pPr>
            <a:lvl4pPr marL="1828800" lvl="3" indent="-228600" algn="l" rtl="0">
              <a:lnSpc>
                <a:spcPct val="90000"/>
              </a:lnSpc>
              <a:spcBef>
                <a:spcPts val="500"/>
              </a:spcBef>
              <a:spcAft>
                <a:spcPts val="0"/>
              </a:spcAft>
              <a:buClr>
                <a:schemeClr val="dk1"/>
              </a:buClr>
              <a:buSzPts val="900"/>
              <a:buNone/>
              <a:defRPr sz="900"/>
            </a:lvl4pPr>
            <a:lvl5pPr marL="2286000" lvl="4" indent="-228600" algn="l" rtl="0">
              <a:lnSpc>
                <a:spcPct val="90000"/>
              </a:lnSpc>
              <a:spcBef>
                <a:spcPts val="500"/>
              </a:spcBef>
              <a:spcAft>
                <a:spcPts val="0"/>
              </a:spcAft>
              <a:buClr>
                <a:schemeClr val="dk1"/>
              </a:buClr>
              <a:buSzPts val="900"/>
              <a:buNone/>
              <a:defRPr sz="900"/>
            </a:lvl5pPr>
            <a:lvl6pPr marL="2743200" lvl="5" indent="-228600" algn="l" rtl="0">
              <a:lnSpc>
                <a:spcPct val="90000"/>
              </a:lnSpc>
              <a:spcBef>
                <a:spcPts val="500"/>
              </a:spcBef>
              <a:spcAft>
                <a:spcPts val="0"/>
              </a:spcAft>
              <a:buClr>
                <a:schemeClr val="dk1"/>
              </a:buClr>
              <a:buSzPts val="900"/>
              <a:buNone/>
              <a:defRPr sz="900"/>
            </a:lvl6pPr>
            <a:lvl7pPr marL="3200400" lvl="6" indent="-228600" algn="l" rtl="0">
              <a:lnSpc>
                <a:spcPct val="90000"/>
              </a:lnSpc>
              <a:spcBef>
                <a:spcPts val="500"/>
              </a:spcBef>
              <a:spcAft>
                <a:spcPts val="0"/>
              </a:spcAft>
              <a:buClr>
                <a:schemeClr val="dk1"/>
              </a:buClr>
              <a:buSzPts val="900"/>
              <a:buNone/>
              <a:defRPr sz="900"/>
            </a:lvl7pPr>
            <a:lvl8pPr marL="3657600" lvl="7" indent="-228600" algn="l" rtl="0">
              <a:lnSpc>
                <a:spcPct val="90000"/>
              </a:lnSpc>
              <a:spcBef>
                <a:spcPts val="500"/>
              </a:spcBef>
              <a:spcAft>
                <a:spcPts val="0"/>
              </a:spcAft>
              <a:buClr>
                <a:schemeClr val="dk1"/>
              </a:buClr>
              <a:buSzPts val="900"/>
              <a:buNone/>
              <a:defRPr sz="900"/>
            </a:lvl8pPr>
            <a:lvl9pPr marL="4114800" lvl="8" indent="-228600" algn="l" rtl="0">
              <a:lnSpc>
                <a:spcPct val="90000"/>
              </a:lnSpc>
              <a:spcBef>
                <a:spcPts val="500"/>
              </a:spcBef>
              <a:spcAft>
                <a:spcPts val="0"/>
              </a:spcAft>
              <a:buClr>
                <a:schemeClr val="dk1"/>
              </a:buClr>
              <a:buSzPts val="900"/>
              <a:buNone/>
              <a:defRPr sz="900"/>
            </a:lvl9pPr>
          </a:lstStyle>
          <a:p>
            <a:endParaRPr/>
          </a:p>
        </p:txBody>
      </p:sp>
      <p:sp>
        <p:nvSpPr>
          <p:cNvPr id="444" name="Google Shape;444;p74"/>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lstStyle>
            <a:lvl1pPr lvl="0" algn="l" rtl="0">
              <a:spcBef>
                <a:spcPts val="0"/>
              </a:spcBef>
              <a:spcAft>
                <a:spcPts val="0"/>
              </a:spcAft>
              <a:buSzPts val="1300"/>
              <a:buNone/>
              <a:defRPr/>
            </a:lvl1pPr>
            <a:lvl2pPr lvl="1" algn="l" rtl="0">
              <a:spcBef>
                <a:spcPts val="0"/>
              </a:spcBef>
              <a:spcAft>
                <a:spcPts val="0"/>
              </a:spcAft>
              <a:buSzPts val="1300"/>
              <a:buNone/>
              <a:defRPr/>
            </a:lvl2pPr>
            <a:lvl3pPr lvl="2" algn="l" rtl="0">
              <a:spcBef>
                <a:spcPts val="0"/>
              </a:spcBef>
              <a:spcAft>
                <a:spcPts val="0"/>
              </a:spcAft>
              <a:buSzPts val="1300"/>
              <a:buNone/>
              <a:defRPr/>
            </a:lvl3pPr>
            <a:lvl4pPr lvl="3" algn="l" rtl="0">
              <a:spcBef>
                <a:spcPts val="0"/>
              </a:spcBef>
              <a:spcAft>
                <a:spcPts val="0"/>
              </a:spcAft>
              <a:buSzPts val="1300"/>
              <a:buNone/>
              <a:defRPr/>
            </a:lvl4pPr>
            <a:lvl5pPr lvl="4" algn="l" rtl="0">
              <a:spcBef>
                <a:spcPts val="0"/>
              </a:spcBef>
              <a:spcAft>
                <a:spcPts val="0"/>
              </a:spcAft>
              <a:buSzPts val="1300"/>
              <a:buNone/>
              <a:defRPr/>
            </a:lvl5pPr>
            <a:lvl6pPr lvl="5" algn="l" rtl="0">
              <a:spcBef>
                <a:spcPts val="0"/>
              </a:spcBef>
              <a:spcAft>
                <a:spcPts val="0"/>
              </a:spcAft>
              <a:buSzPts val="1300"/>
              <a:buNone/>
              <a:defRPr/>
            </a:lvl6pPr>
            <a:lvl7pPr lvl="6" algn="l" rtl="0">
              <a:spcBef>
                <a:spcPts val="0"/>
              </a:spcBef>
              <a:spcAft>
                <a:spcPts val="0"/>
              </a:spcAft>
              <a:buSzPts val="1300"/>
              <a:buNone/>
              <a:defRPr/>
            </a:lvl7pPr>
            <a:lvl8pPr lvl="7" algn="l" rtl="0">
              <a:spcBef>
                <a:spcPts val="0"/>
              </a:spcBef>
              <a:spcAft>
                <a:spcPts val="0"/>
              </a:spcAft>
              <a:buSzPts val="1300"/>
              <a:buNone/>
              <a:defRPr/>
            </a:lvl8pPr>
            <a:lvl9pPr lvl="8" algn="l" rtl="0">
              <a:spcBef>
                <a:spcPts val="0"/>
              </a:spcBef>
              <a:spcAft>
                <a:spcPts val="0"/>
              </a:spcAft>
              <a:buSzPts val="1300"/>
              <a:buNone/>
              <a:defRPr/>
            </a:lvl9pPr>
          </a:lstStyle>
          <a:p>
            <a:endParaRPr/>
          </a:p>
        </p:txBody>
      </p:sp>
      <p:sp>
        <p:nvSpPr>
          <p:cNvPr id="445" name="Google Shape;445;p74"/>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lstStyle>
            <a:lvl1pPr lvl="0" algn="ctr" rtl="0">
              <a:spcBef>
                <a:spcPts val="0"/>
              </a:spcBef>
              <a:spcAft>
                <a:spcPts val="0"/>
              </a:spcAft>
              <a:buSzPts val="1300"/>
              <a:buNone/>
              <a:defRPr/>
            </a:lvl1pPr>
            <a:lvl2pPr lvl="1" algn="l" rtl="0">
              <a:spcBef>
                <a:spcPts val="0"/>
              </a:spcBef>
              <a:spcAft>
                <a:spcPts val="0"/>
              </a:spcAft>
              <a:buSzPts val="1300"/>
              <a:buNone/>
              <a:defRPr/>
            </a:lvl2pPr>
            <a:lvl3pPr lvl="2" algn="l" rtl="0">
              <a:spcBef>
                <a:spcPts val="0"/>
              </a:spcBef>
              <a:spcAft>
                <a:spcPts val="0"/>
              </a:spcAft>
              <a:buSzPts val="1300"/>
              <a:buNone/>
              <a:defRPr/>
            </a:lvl3pPr>
            <a:lvl4pPr lvl="3" algn="l" rtl="0">
              <a:spcBef>
                <a:spcPts val="0"/>
              </a:spcBef>
              <a:spcAft>
                <a:spcPts val="0"/>
              </a:spcAft>
              <a:buSzPts val="1300"/>
              <a:buNone/>
              <a:defRPr/>
            </a:lvl4pPr>
            <a:lvl5pPr lvl="4" algn="l" rtl="0">
              <a:spcBef>
                <a:spcPts val="0"/>
              </a:spcBef>
              <a:spcAft>
                <a:spcPts val="0"/>
              </a:spcAft>
              <a:buSzPts val="1300"/>
              <a:buNone/>
              <a:defRPr/>
            </a:lvl5pPr>
            <a:lvl6pPr lvl="5" algn="l" rtl="0">
              <a:spcBef>
                <a:spcPts val="0"/>
              </a:spcBef>
              <a:spcAft>
                <a:spcPts val="0"/>
              </a:spcAft>
              <a:buSzPts val="1300"/>
              <a:buNone/>
              <a:defRPr/>
            </a:lvl6pPr>
            <a:lvl7pPr lvl="6" algn="l" rtl="0">
              <a:spcBef>
                <a:spcPts val="0"/>
              </a:spcBef>
              <a:spcAft>
                <a:spcPts val="0"/>
              </a:spcAft>
              <a:buSzPts val="1300"/>
              <a:buNone/>
              <a:defRPr/>
            </a:lvl7pPr>
            <a:lvl8pPr lvl="7" algn="l" rtl="0">
              <a:spcBef>
                <a:spcPts val="0"/>
              </a:spcBef>
              <a:spcAft>
                <a:spcPts val="0"/>
              </a:spcAft>
              <a:buSzPts val="1300"/>
              <a:buNone/>
              <a:defRPr/>
            </a:lvl8pPr>
            <a:lvl9pPr lvl="8" algn="l" rtl="0">
              <a:spcBef>
                <a:spcPts val="0"/>
              </a:spcBef>
              <a:spcAft>
                <a:spcPts val="0"/>
              </a:spcAft>
              <a:buSzPts val="1300"/>
              <a:buNone/>
              <a:defRPr/>
            </a:lvl9pPr>
          </a:lstStyle>
          <a:p>
            <a:endParaRPr/>
          </a:p>
        </p:txBody>
      </p:sp>
      <p:sp>
        <p:nvSpPr>
          <p:cNvPr id="446" name="Google Shape;446;p74"/>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447"/>
        <p:cNvGrpSpPr/>
        <p:nvPr/>
      </p:nvGrpSpPr>
      <p:grpSpPr>
        <a:xfrm>
          <a:off x="0" y="0"/>
          <a:ext cx="0" cy="0"/>
          <a:chOff x="0" y="0"/>
          <a:chExt cx="0" cy="0"/>
        </a:xfrm>
      </p:grpSpPr>
      <p:sp>
        <p:nvSpPr>
          <p:cNvPr id="448" name="Google Shape;448;p75"/>
          <p:cNvSpPr txBox="1">
            <a:spLocks noGrp="1"/>
          </p:cNvSpPr>
          <p:nvPr>
            <p:ph type="title"/>
          </p:nvPr>
        </p:nvSpPr>
        <p:spPr>
          <a:xfrm>
            <a:off x="839788" y="457200"/>
            <a:ext cx="3932100" cy="1599900"/>
          </a:xfrm>
          <a:prstGeom prst="rect">
            <a:avLst/>
          </a:prstGeom>
          <a:noFill/>
          <a:ln>
            <a:noFill/>
          </a:ln>
        </p:spPr>
        <p:txBody>
          <a:bodyPr spcFirstLastPara="1" wrap="square" lIns="91425" tIns="45700" rIns="91425" bIns="45700" anchor="b" anchorCtr="0"/>
          <a:lstStyle>
            <a:lvl1pPr lvl="0" algn="l" rtl="0">
              <a:lnSpc>
                <a:spcPct val="90000"/>
              </a:lnSpc>
              <a:spcBef>
                <a:spcPts val="0"/>
              </a:spcBef>
              <a:spcAft>
                <a:spcPts val="0"/>
              </a:spcAft>
              <a:buClr>
                <a:schemeClr val="dk1"/>
              </a:buClr>
              <a:buSzPts val="3200"/>
              <a:buFont typeface="Calibri"/>
              <a:buNone/>
              <a:defRPr sz="3200"/>
            </a:lvl1pPr>
            <a:lvl2pPr lvl="1" rtl="0">
              <a:spcBef>
                <a:spcPts val="0"/>
              </a:spcBef>
              <a:spcAft>
                <a:spcPts val="0"/>
              </a:spcAft>
              <a:buSzPts val="1300"/>
              <a:buNone/>
              <a:defRPr/>
            </a:lvl2pPr>
            <a:lvl3pPr lvl="2" rtl="0">
              <a:spcBef>
                <a:spcPts val="0"/>
              </a:spcBef>
              <a:spcAft>
                <a:spcPts val="0"/>
              </a:spcAft>
              <a:buSzPts val="1300"/>
              <a:buNone/>
              <a:defRPr/>
            </a:lvl3pPr>
            <a:lvl4pPr lvl="3" rtl="0">
              <a:spcBef>
                <a:spcPts val="0"/>
              </a:spcBef>
              <a:spcAft>
                <a:spcPts val="0"/>
              </a:spcAft>
              <a:buSzPts val="1300"/>
              <a:buNone/>
              <a:defRPr/>
            </a:lvl4pPr>
            <a:lvl5pPr lvl="4" rtl="0">
              <a:spcBef>
                <a:spcPts val="0"/>
              </a:spcBef>
              <a:spcAft>
                <a:spcPts val="0"/>
              </a:spcAft>
              <a:buSzPts val="1300"/>
              <a:buNone/>
              <a:defRPr/>
            </a:lvl5pPr>
            <a:lvl6pPr lvl="5" rtl="0">
              <a:spcBef>
                <a:spcPts val="0"/>
              </a:spcBef>
              <a:spcAft>
                <a:spcPts val="0"/>
              </a:spcAft>
              <a:buSzPts val="1300"/>
              <a:buNone/>
              <a:defRPr/>
            </a:lvl6pPr>
            <a:lvl7pPr lvl="6" rtl="0">
              <a:spcBef>
                <a:spcPts val="0"/>
              </a:spcBef>
              <a:spcAft>
                <a:spcPts val="0"/>
              </a:spcAft>
              <a:buSzPts val="1300"/>
              <a:buNone/>
              <a:defRPr/>
            </a:lvl7pPr>
            <a:lvl8pPr lvl="7" rtl="0">
              <a:spcBef>
                <a:spcPts val="0"/>
              </a:spcBef>
              <a:spcAft>
                <a:spcPts val="0"/>
              </a:spcAft>
              <a:buSzPts val="1300"/>
              <a:buNone/>
              <a:defRPr/>
            </a:lvl8pPr>
            <a:lvl9pPr lvl="8" rtl="0">
              <a:spcBef>
                <a:spcPts val="0"/>
              </a:spcBef>
              <a:spcAft>
                <a:spcPts val="0"/>
              </a:spcAft>
              <a:buSzPts val="1300"/>
              <a:buNone/>
              <a:defRPr/>
            </a:lvl9pPr>
          </a:lstStyle>
          <a:p>
            <a:endParaRPr/>
          </a:p>
        </p:txBody>
      </p:sp>
      <p:sp>
        <p:nvSpPr>
          <p:cNvPr id="449" name="Google Shape;449;p75"/>
          <p:cNvSpPr>
            <a:spLocks noGrp="1"/>
          </p:cNvSpPr>
          <p:nvPr>
            <p:ph type="pic" idx="2"/>
          </p:nvPr>
        </p:nvSpPr>
        <p:spPr>
          <a:xfrm>
            <a:off x="5183188" y="987425"/>
            <a:ext cx="6172500" cy="4873200"/>
          </a:xfrm>
          <a:prstGeom prst="rect">
            <a:avLst/>
          </a:prstGeom>
          <a:noFill/>
          <a:ln>
            <a:noFill/>
          </a:ln>
        </p:spPr>
        <p:txBody>
          <a:bodyPr spcFirstLastPara="1" wrap="square" lIns="91425" tIns="45700" rIns="91425" bIns="45700" anchor="t" anchorCtr="0"/>
          <a:lstStyle>
            <a:lvl1pPr marR="0" lvl="0" algn="l" rtl="0">
              <a:lnSpc>
                <a:spcPct val="90000"/>
              </a:lnSpc>
              <a:spcBef>
                <a:spcPts val="9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450" name="Google Shape;450;p75"/>
          <p:cNvSpPr txBox="1">
            <a:spLocks noGrp="1"/>
          </p:cNvSpPr>
          <p:nvPr>
            <p:ph type="body" idx="1"/>
          </p:nvPr>
        </p:nvSpPr>
        <p:spPr>
          <a:xfrm>
            <a:off x="839788" y="2057400"/>
            <a:ext cx="3932100" cy="3811500"/>
          </a:xfrm>
          <a:prstGeom prst="rect">
            <a:avLst/>
          </a:prstGeom>
          <a:noFill/>
          <a:ln>
            <a:noFill/>
          </a:ln>
        </p:spPr>
        <p:txBody>
          <a:bodyPr spcFirstLastPara="1" wrap="square" lIns="91425" tIns="45700" rIns="91425" bIns="45700" anchor="t" anchorCtr="0"/>
          <a:lstStyle>
            <a:lvl1pPr marL="457200" lvl="0" indent="-228600" algn="l" rtl="0">
              <a:lnSpc>
                <a:spcPct val="90000"/>
              </a:lnSpc>
              <a:spcBef>
                <a:spcPts val="900"/>
              </a:spcBef>
              <a:spcAft>
                <a:spcPts val="0"/>
              </a:spcAft>
              <a:buClr>
                <a:schemeClr val="dk1"/>
              </a:buClr>
              <a:buSzPts val="1600"/>
              <a:buNone/>
              <a:defRPr sz="1600"/>
            </a:lvl1pPr>
            <a:lvl2pPr marL="914400" lvl="1" indent="-228600" algn="l" rtl="0">
              <a:lnSpc>
                <a:spcPct val="90000"/>
              </a:lnSpc>
              <a:spcBef>
                <a:spcPts val="500"/>
              </a:spcBef>
              <a:spcAft>
                <a:spcPts val="0"/>
              </a:spcAft>
              <a:buClr>
                <a:schemeClr val="dk1"/>
              </a:buClr>
              <a:buSzPts val="1300"/>
              <a:buNone/>
              <a:defRPr sz="1300"/>
            </a:lvl2pPr>
            <a:lvl3pPr marL="1371600" lvl="2" indent="-228600" algn="l" rtl="0">
              <a:lnSpc>
                <a:spcPct val="90000"/>
              </a:lnSpc>
              <a:spcBef>
                <a:spcPts val="500"/>
              </a:spcBef>
              <a:spcAft>
                <a:spcPts val="0"/>
              </a:spcAft>
              <a:buClr>
                <a:schemeClr val="dk1"/>
              </a:buClr>
              <a:buSzPts val="1200"/>
              <a:buNone/>
              <a:defRPr sz="1200"/>
            </a:lvl3pPr>
            <a:lvl4pPr marL="1828800" lvl="3" indent="-228600" algn="l" rtl="0">
              <a:lnSpc>
                <a:spcPct val="90000"/>
              </a:lnSpc>
              <a:spcBef>
                <a:spcPts val="500"/>
              </a:spcBef>
              <a:spcAft>
                <a:spcPts val="0"/>
              </a:spcAft>
              <a:buClr>
                <a:schemeClr val="dk1"/>
              </a:buClr>
              <a:buSzPts val="900"/>
              <a:buNone/>
              <a:defRPr sz="900"/>
            </a:lvl4pPr>
            <a:lvl5pPr marL="2286000" lvl="4" indent="-228600" algn="l" rtl="0">
              <a:lnSpc>
                <a:spcPct val="90000"/>
              </a:lnSpc>
              <a:spcBef>
                <a:spcPts val="500"/>
              </a:spcBef>
              <a:spcAft>
                <a:spcPts val="0"/>
              </a:spcAft>
              <a:buClr>
                <a:schemeClr val="dk1"/>
              </a:buClr>
              <a:buSzPts val="900"/>
              <a:buNone/>
              <a:defRPr sz="900"/>
            </a:lvl5pPr>
            <a:lvl6pPr marL="2743200" lvl="5" indent="-228600" algn="l" rtl="0">
              <a:lnSpc>
                <a:spcPct val="90000"/>
              </a:lnSpc>
              <a:spcBef>
                <a:spcPts val="500"/>
              </a:spcBef>
              <a:spcAft>
                <a:spcPts val="0"/>
              </a:spcAft>
              <a:buClr>
                <a:schemeClr val="dk1"/>
              </a:buClr>
              <a:buSzPts val="900"/>
              <a:buNone/>
              <a:defRPr sz="900"/>
            </a:lvl6pPr>
            <a:lvl7pPr marL="3200400" lvl="6" indent="-228600" algn="l" rtl="0">
              <a:lnSpc>
                <a:spcPct val="90000"/>
              </a:lnSpc>
              <a:spcBef>
                <a:spcPts val="500"/>
              </a:spcBef>
              <a:spcAft>
                <a:spcPts val="0"/>
              </a:spcAft>
              <a:buClr>
                <a:schemeClr val="dk1"/>
              </a:buClr>
              <a:buSzPts val="900"/>
              <a:buNone/>
              <a:defRPr sz="900"/>
            </a:lvl7pPr>
            <a:lvl8pPr marL="3657600" lvl="7" indent="-228600" algn="l" rtl="0">
              <a:lnSpc>
                <a:spcPct val="90000"/>
              </a:lnSpc>
              <a:spcBef>
                <a:spcPts val="500"/>
              </a:spcBef>
              <a:spcAft>
                <a:spcPts val="0"/>
              </a:spcAft>
              <a:buClr>
                <a:schemeClr val="dk1"/>
              </a:buClr>
              <a:buSzPts val="900"/>
              <a:buNone/>
              <a:defRPr sz="900"/>
            </a:lvl8pPr>
            <a:lvl9pPr marL="4114800" lvl="8" indent="-228600" algn="l" rtl="0">
              <a:lnSpc>
                <a:spcPct val="90000"/>
              </a:lnSpc>
              <a:spcBef>
                <a:spcPts val="500"/>
              </a:spcBef>
              <a:spcAft>
                <a:spcPts val="0"/>
              </a:spcAft>
              <a:buClr>
                <a:schemeClr val="dk1"/>
              </a:buClr>
              <a:buSzPts val="900"/>
              <a:buNone/>
              <a:defRPr sz="900"/>
            </a:lvl9pPr>
          </a:lstStyle>
          <a:p>
            <a:endParaRPr/>
          </a:p>
        </p:txBody>
      </p:sp>
      <p:sp>
        <p:nvSpPr>
          <p:cNvPr id="451" name="Google Shape;451;p75"/>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lstStyle>
            <a:lvl1pPr lvl="0" algn="l" rtl="0">
              <a:spcBef>
                <a:spcPts val="0"/>
              </a:spcBef>
              <a:spcAft>
                <a:spcPts val="0"/>
              </a:spcAft>
              <a:buSzPts val="1300"/>
              <a:buNone/>
              <a:defRPr/>
            </a:lvl1pPr>
            <a:lvl2pPr lvl="1" algn="l" rtl="0">
              <a:spcBef>
                <a:spcPts val="0"/>
              </a:spcBef>
              <a:spcAft>
                <a:spcPts val="0"/>
              </a:spcAft>
              <a:buSzPts val="1300"/>
              <a:buNone/>
              <a:defRPr/>
            </a:lvl2pPr>
            <a:lvl3pPr lvl="2" algn="l" rtl="0">
              <a:spcBef>
                <a:spcPts val="0"/>
              </a:spcBef>
              <a:spcAft>
                <a:spcPts val="0"/>
              </a:spcAft>
              <a:buSzPts val="1300"/>
              <a:buNone/>
              <a:defRPr/>
            </a:lvl3pPr>
            <a:lvl4pPr lvl="3" algn="l" rtl="0">
              <a:spcBef>
                <a:spcPts val="0"/>
              </a:spcBef>
              <a:spcAft>
                <a:spcPts val="0"/>
              </a:spcAft>
              <a:buSzPts val="1300"/>
              <a:buNone/>
              <a:defRPr/>
            </a:lvl4pPr>
            <a:lvl5pPr lvl="4" algn="l" rtl="0">
              <a:spcBef>
                <a:spcPts val="0"/>
              </a:spcBef>
              <a:spcAft>
                <a:spcPts val="0"/>
              </a:spcAft>
              <a:buSzPts val="1300"/>
              <a:buNone/>
              <a:defRPr/>
            </a:lvl5pPr>
            <a:lvl6pPr lvl="5" algn="l" rtl="0">
              <a:spcBef>
                <a:spcPts val="0"/>
              </a:spcBef>
              <a:spcAft>
                <a:spcPts val="0"/>
              </a:spcAft>
              <a:buSzPts val="1300"/>
              <a:buNone/>
              <a:defRPr/>
            </a:lvl6pPr>
            <a:lvl7pPr lvl="6" algn="l" rtl="0">
              <a:spcBef>
                <a:spcPts val="0"/>
              </a:spcBef>
              <a:spcAft>
                <a:spcPts val="0"/>
              </a:spcAft>
              <a:buSzPts val="1300"/>
              <a:buNone/>
              <a:defRPr/>
            </a:lvl7pPr>
            <a:lvl8pPr lvl="7" algn="l" rtl="0">
              <a:spcBef>
                <a:spcPts val="0"/>
              </a:spcBef>
              <a:spcAft>
                <a:spcPts val="0"/>
              </a:spcAft>
              <a:buSzPts val="1300"/>
              <a:buNone/>
              <a:defRPr/>
            </a:lvl8pPr>
            <a:lvl9pPr lvl="8" algn="l" rtl="0">
              <a:spcBef>
                <a:spcPts val="0"/>
              </a:spcBef>
              <a:spcAft>
                <a:spcPts val="0"/>
              </a:spcAft>
              <a:buSzPts val="1300"/>
              <a:buNone/>
              <a:defRPr/>
            </a:lvl9pPr>
          </a:lstStyle>
          <a:p>
            <a:endParaRPr/>
          </a:p>
        </p:txBody>
      </p:sp>
      <p:sp>
        <p:nvSpPr>
          <p:cNvPr id="452" name="Google Shape;452;p75"/>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lstStyle>
            <a:lvl1pPr lvl="0" algn="ctr" rtl="0">
              <a:spcBef>
                <a:spcPts val="0"/>
              </a:spcBef>
              <a:spcAft>
                <a:spcPts val="0"/>
              </a:spcAft>
              <a:buSzPts val="1300"/>
              <a:buNone/>
              <a:defRPr/>
            </a:lvl1pPr>
            <a:lvl2pPr lvl="1" algn="l" rtl="0">
              <a:spcBef>
                <a:spcPts val="0"/>
              </a:spcBef>
              <a:spcAft>
                <a:spcPts val="0"/>
              </a:spcAft>
              <a:buSzPts val="1300"/>
              <a:buNone/>
              <a:defRPr/>
            </a:lvl2pPr>
            <a:lvl3pPr lvl="2" algn="l" rtl="0">
              <a:spcBef>
                <a:spcPts val="0"/>
              </a:spcBef>
              <a:spcAft>
                <a:spcPts val="0"/>
              </a:spcAft>
              <a:buSzPts val="1300"/>
              <a:buNone/>
              <a:defRPr/>
            </a:lvl3pPr>
            <a:lvl4pPr lvl="3" algn="l" rtl="0">
              <a:spcBef>
                <a:spcPts val="0"/>
              </a:spcBef>
              <a:spcAft>
                <a:spcPts val="0"/>
              </a:spcAft>
              <a:buSzPts val="1300"/>
              <a:buNone/>
              <a:defRPr/>
            </a:lvl4pPr>
            <a:lvl5pPr lvl="4" algn="l" rtl="0">
              <a:spcBef>
                <a:spcPts val="0"/>
              </a:spcBef>
              <a:spcAft>
                <a:spcPts val="0"/>
              </a:spcAft>
              <a:buSzPts val="1300"/>
              <a:buNone/>
              <a:defRPr/>
            </a:lvl5pPr>
            <a:lvl6pPr lvl="5" algn="l" rtl="0">
              <a:spcBef>
                <a:spcPts val="0"/>
              </a:spcBef>
              <a:spcAft>
                <a:spcPts val="0"/>
              </a:spcAft>
              <a:buSzPts val="1300"/>
              <a:buNone/>
              <a:defRPr/>
            </a:lvl6pPr>
            <a:lvl7pPr lvl="6" algn="l" rtl="0">
              <a:spcBef>
                <a:spcPts val="0"/>
              </a:spcBef>
              <a:spcAft>
                <a:spcPts val="0"/>
              </a:spcAft>
              <a:buSzPts val="1300"/>
              <a:buNone/>
              <a:defRPr/>
            </a:lvl7pPr>
            <a:lvl8pPr lvl="7" algn="l" rtl="0">
              <a:spcBef>
                <a:spcPts val="0"/>
              </a:spcBef>
              <a:spcAft>
                <a:spcPts val="0"/>
              </a:spcAft>
              <a:buSzPts val="1300"/>
              <a:buNone/>
              <a:defRPr/>
            </a:lvl8pPr>
            <a:lvl9pPr lvl="8" algn="l" rtl="0">
              <a:spcBef>
                <a:spcPts val="0"/>
              </a:spcBef>
              <a:spcAft>
                <a:spcPts val="0"/>
              </a:spcAft>
              <a:buSzPts val="1300"/>
              <a:buNone/>
              <a:defRPr/>
            </a:lvl9pPr>
          </a:lstStyle>
          <a:p>
            <a:endParaRPr/>
          </a:p>
        </p:txBody>
      </p:sp>
      <p:sp>
        <p:nvSpPr>
          <p:cNvPr id="453" name="Google Shape;453;p75"/>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454"/>
        <p:cNvGrpSpPr/>
        <p:nvPr/>
      </p:nvGrpSpPr>
      <p:grpSpPr>
        <a:xfrm>
          <a:off x="0" y="0"/>
          <a:ext cx="0" cy="0"/>
          <a:chOff x="0" y="0"/>
          <a:chExt cx="0" cy="0"/>
        </a:xfrm>
      </p:grpSpPr>
      <p:sp>
        <p:nvSpPr>
          <p:cNvPr id="455" name="Google Shape;455;p76"/>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lstStyle>
            <a:lvl1pPr lvl="0" algn="l" rtl="0">
              <a:lnSpc>
                <a:spcPct val="90000"/>
              </a:lnSpc>
              <a:spcBef>
                <a:spcPts val="0"/>
              </a:spcBef>
              <a:spcAft>
                <a:spcPts val="0"/>
              </a:spcAft>
              <a:buClr>
                <a:schemeClr val="dk1"/>
              </a:buClr>
              <a:buSzPts val="1700"/>
              <a:buNone/>
              <a:defRPr/>
            </a:lvl1pPr>
            <a:lvl2pPr lvl="1" rtl="0">
              <a:spcBef>
                <a:spcPts val="0"/>
              </a:spcBef>
              <a:spcAft>
                <a:spcPts val="0"/>
              </a:spcAft>
              <a:buSzPts val="1300"/>
              <a:buNone/>
              <a:defRPr/>
            </a:lvl2pPr>
            <a:lvl3pPr lvl="2" rtl="0">
              <a:spcBef>
                <a:spcPts val="0"/>
              </a:spcBef>
              <a:spcAft>
                <a:spcPts val="0"/>
              </a:spcAft>
              <a:buSzPts val="1300"/>
              <a:buNone/>
              <a:defRPr/>
            </a:lvl3pPr>
            <a:lvl4pPr lvl="3" rtl="0">
              <a:spcBef>
                <a:spcPts val="0"/>
              </a:spcBef>
              <a:spcAft>
                <a:spcPts val="0"/>
              </a:spcAft>
              <a:buSzPts val="1300"/>
              <a:buNone/>
              <a:defRPr/>
            </a:lvl4pPr>
            <a:lvl5pPr lvl="4" rtl="0">
              <a:spcBef>
                <a:spcPts val="0"/>
              </a:spcBef>
              <a:spcAft>
                <a:spcPts val="0"/>
              </a:spcAft>
              <a:buSzPts val="1300"/>
              <a:buNone/>
              <a:defRPr/>
            </a:lvl5pPr>
            <a:lvl6pPr lvl="5" rtl="0">
              <a:spcBef>
                <a:spcPts val="0"/>
              </a:spcBef>
              <a:spcAft>
                <a:spcPts val="0"/>
              </a:spcAft>
              <a:buSzPts val="1300"/>
              <a:buNone/>
              <a:defRPr/>
            </a:lvl6pPr>
            <a:lvl7pPr lvl="6" rtl="0">
              <a:spcBef>
                <a:spcPts val="0"/>
              </a:spcBef>
              <a:spcAft>
                <a:spcPts val="0"/>
              </a:spcAft>
              <a:buSzPts val="1300"/>
              <a:buNone/>
              <a:defRPr/>
            </a:lvl7pPr>
            <a:lvl8pPr lvl="7" rtl="0">
              <a:spcBef>
                <a:spcPts val="0"/>
              </a:spcBef>
              <a:spcAft>
                <a:spcPts val="0"/>
              </a:spcAft>
              <a:buSzPts val="1300"/>
              <a:buNone/>
              <a:defRPr/>
            </a:lvl8pPr>
            <a:lvl9pPr lvl="8" rtl="0">
              <a:spcBef>
                <a:spcPts val="0"/>
              </a:spcBef>
              <a:spcAft>
                <a:spcPts val="0"/>
              </a:spcAft>
              <a:buSzPts val="1300"/>
              <a:buNone/>
              <a:defRPr/>
            </a:lvl9pPr>
          </a:lstStyle>
          <a:p>
            <a:endParaRPr/>
          </a:p>
        </p:txBody>
      </p:sp>
      <p:sp>
        <p:nvSpPr>
          <p:cNvPr id="456" name="Google Shape;456;p76"/>
          <p:cNvSpPr txBox="1">
            <a:spLocks noGrp="1"/>
          </p:cNvSpPr>
          <p:nvPr>
            <p:ph type="body" idx="1"/>
          </p:nvPr>
        </p:nvSpPr>
        <p:spPr>
          <a:xfrm rot="5400000">
            <a:off x="3920400" y="-1256575"/>
            <a:ext cx="4351200" cy="10515600"/>
          </a:xfrm>
          <a:prstGeom prst="rect">
            <a:avLst/>
          </a:prstGeom>
          <a:noFill/>
          <a:ln>
            <a:noFill/>
          </a:ln>
        </p:spPr>
        <p:txBody>
          <a:bodyPr spcFirstLastPara="1" wrap="square" lIns="91425" tIns="45700" rIns="91425" bIns="45700" anchor="t" anchorCtr="0"/>
          <a:lstStyle>
            <a:lvl1pPr marL="457200" lvl="0" indent="-336550" algn="l" rtl="0">
              <a:lnSpc>
                <a:spcPct val="90000"/>
              </a:lnSpc>
              <a:spcBef>
                <a:spcPts val="900"/>
              </a:spcBef>
              <a:spcAft>
                <a:spcPts val="0"/>
              </a:spcAft>
              <a:buClr>
                <a:schemeClr val="dk1"/>
              </a:buClr>
              <a:buSzPts val="1700"/>
              <a:buChar char="•"/>
              <a:defRPr/>
            </a:lvl1pPr>
            <a:lvl2pPr marL="914400" lvl="1" indent="-336550" algn="l" rtl="0">
              <a:lnSpc>
                <a:spcPct val="90000"/>
              </a:lnSpc>
              <a:spcBef>
                <a:spcPts val="500"/>
              </a:spcBef>
              <a:spcAft>
                <a:spcPts val="0"/>
              </a:spcAft>
              <a:buClr>
                <a:schemeClr val="dk1"/>
              </a:buClr>
              <a:buSzPts val="1700"/>
              <a:buChar char="•"/>
              <a:defRPr/>
            </a:lvl2pPr>
            <a:lvl3pPr marL="1371600" lvl="2" indent="-336550" algn="l" rtl="0">
              <a:lnSpc>
                <a:spcPct val="90000"/>
              </a:lnSpc>
              <a:spcBef>
                <a:spcPts val="500"/>
              </a:spcBef>
              <a:spcAft>
                <a:spcPts val="0"/>
              </a:spcAft>
              <a:buClr>
                <a:schemeClr val="dk1"/>
              </a:buClr>
              <a:buSzPts val="1700"/>
              <a:buChar char="•"/>
              <a:defRPr/>
            </a:lvl3pPr>
            <a:lvl4pPr marL="1828800" lvl="3" indent="-336550" algn="l" rtl="0">
              <a:lnSpc>
                <a:spcPct val="90000"/>
              </a:lnSpc>
              <a:spcBef>
                <a:spcPts val="500"/>
              </a:spcBef>
              <a:spcAft>
                <a:spcPts val="0"/>
              </a:spcAft>
              <a:buClr>
                <a:schemeClr val="dk1"/>
              </a:buClr>
              <a:buSzPts val="1700"/>
              <a:buChar char="•"/>
              <a:defRPr/>
            </a:lvl4pPr>
            <a:lvl5pPr marL="2286000" lvl="4" indent="-336550" algn="l" rtl="0">
              <a:lnSpc>
                <a:spcPct val="90000"/>
              </a:lnSpc>
              <a:spcBef>
                <a:spcPts val="500"/>
              </a:spcBef>
              <a:spcAft>
                <a:spcPts val="0"/>
              </a:spcAft>
              <a:buClr>
                <a:schemeClr val="dk1"/>
              </a:buClr>
              <a:buSzPts val="1700"/>
              <a:buChar char="•"/>
              <a:defRPr/>
            </a:lvl5pPr>
            <a:lvl6pPr marL="2743200" lvl="5" indent="-336550" algn="l" rtl="0">
              <a:lnSpc>
                <a:spcPct val="90000"/>
              </a:lnSpc>
              <a:spcBef>
                <a:spcPts val="500"/>
              </a:spcBef>
              <a:spcAft>
                <a:spcPts val="0"/>
              </a:spcAft>
              <a:buClr>
                <a:schemeClr val="dk1"/>
              </a:buClr>
              <a:buSzPts val="1700"/>
              <a:buChar char="•"/>
              <a:defRPr/>
            </a:lvl6pPr>
            <a:lvl7pPr marL="3200400" lvl="6" indent="-336550" algn="l" rtl="0">
              <a:lnSpc>
                <a:spcPct val="90000"/>
              </a:lnSpc>
              <a:spcBef>
                <a:spcPts val="500"/>
              </a:spcBef>
              <a:spcAft>
                <a:spcPts val="0"/>
              </a:spcAft>
              <a:buClr>
                <a:schemeClr val="dk1"/>
              </a:buClr>
              <a:buSzPts val="1700"/>
              <a:buChar char="•"/>
              <a:defRPr/>
            </a:lvl7pPr>
            <a:lvl8pPr marL="3657600" lvl="7" indent="-336550" algn="l" rtl="0">
              <a:lnSpc>
                <a:spcPct val="90000"/>
              </a:lnSpc>
              <a:spcBef>
                <a:spcPts val="500"/>
              </a:spcBef>
              <a:spcAft>
                <a:spcPts val="0"/>
              </a:spcAft>
              <a:buClr>
                <a:schemeClr val="dk1"/>
              </a:buClr>
              <a:buSzPts val="1700"/>
              <a:buChar char="•"/>
              <a:defRPr/>
            </a:lvl8pPr>
            <a:lvl9pPr marL="4114800" lvl="8" indent="-336550" algn="l" rtl="0">
              <a:lnSpc>
                <a:spcPct val="90000"/>
              </a:lnSpc>
              <a:spcBef>
                <a:spcPts val="500"/>
              </a:spcBef>
              <a:spcAft>
                <a:spcPts val="0"/>
              </a:spcAft>
              <a:buClr>
                <a:schemeClr val="dk1"/>
              </a:buClr>
              <a:buSzPts val="1700"/>
              <a:buChar char="•"/>
              <a:defRPr/>
            </a:lvl9pPr>
          </a:lstStyle>
          <a:p>
            <a:endParaRPr/>
          </a:p>
        </p:txBody>
      </p:sp>
      <p:sp>
        <p:nvSpPr>
          <p:cNvPr id="457" name="Google Shape;457;p76"/>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lstStyle>
            <a:lvl1pPr lvl="0" algn="l" rtl="0">
              <a:spcBef>
                <a:spcPts val="0"/>
              </a:spcBef>
              <a:spcAft>
                <a:spcPts val="0"/>
              </a:spcAft>
              <a:buSzPts val="1300"/>
              <a:buNone/>
              <a:defRPr/>
            </a:lvl1pPr>
            <a:lvl2pPr lvl="1" algn="l" rtl="0">
              <a:spcBef>
                <a:spcPts val="0"/>
              </a:spcBef>
              <a:spcAft>
                <a:spcPts val="0"/>
              </a:spcAft>
              <a:buSzPts val="1300"/>
              <a:buNone/>
              <a:defRPr/>
            </a:lvl2pPr>
            <a:lvl3pPr lvl="2" algn="l" rtl="0">
              <a:spcBef>
                <a:spcPts val="0"/>
              </a:spcBef>
              <a:spcAft>
                <a:spcPts val="0"/>
              </a:spcAft>
              <a:buSzPts val="1300"/>
              <a:buNone/>
              <a:defRPr/>
            </a:lvl3pPr>
            <a:lvl4pPr lvl="3" algn="l" rtl="0">
              <a:spcBef>
                <a:spcPts val="0"/>
              </a:spcBef>
              <a:spcAft>
                <a:spcPts val="0"/>
              </a:spcAft>
              <a:buSzPts val="1300"/>
              <a:buNone/>
              <a:defRPr/>
            </a:lvl4pPr>
            <a:lvl5pPr lvl="4" algn="l" rtl="0">
              <a:spcBef>
                <a:spcPts val="0"/>
              </a:spcBef>
              <a:spcAft>
                <a:spcPts val="0"/>
              </a:spcAft>
              <a:buSzPts val="1300"/>
              <a:buNone/>
              <a:defRPr/>
            </a:lvl5pPr>
            <a:lvl6pPr lvl="5" algn="l" rtl="0">
              <a:spcBef>
                <a:spcPts val="0"/>
              </a:spcBef>
              <a:spcAft>
                <a:spcPts val="0"/>
              </a:spcAft>
              <a:buSzPts val="1300"/>
              <a:buNone/>
              <a:defRPr/>
            </a:lvl6pPr>
            <a:lvl7pPr lvl="6" algn="l" rtl="0">
              <a:spcBef>
                <a:spcPts val="0"/>
              </a:spcBef>
              <a:spcAft>
                <a:spcPts val="0"/>
              </a:spcAft>
              <a:buSzPts val="1300"/>
              <a:buNone/>
              <a:defRPr/>
            </a:lvl7pPr>
            <a:lvl8pPr lvl="7" algn="l" rtl="0">
              <a:spcBef>
                <a:spcPts val="0"/>
              </a:spcBef>
              <a:spcAft>
                <a:spcPts val="0"/>
              </a:spcAft>
              <a:buSzPts val="1300"/>
              <a:buNone/>
              <a:defRPr/>
            </a:lvl8pPr>
            <a:lvl9pPr lvl="8" algn="l" rtl="0">
              <a:spcBef>
                <a:spcPts val="0"/>
              </a:spcBef>
              <a:spcAft>
                <a:spcPts val="0"/>
              </a:spcAft>
              <a:buSzPts val="1300"/>
              <a:buNone/>
              <a:defRPr/>
            </a:lvl9pPr>
          </a:lstStyle>
          <a:p>
            <a:endParaRPr/>
          </a:p>
        </p:txBody>
      </p:sp>
      <p:sp>
        <p:nvSpPr>
          <p:cNvPr id="458" name="Google Shape;458;p76"/>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lstStyle>
            <a:lvl1pPr lvl="0" algn="ctr" rtl="0">
              <a:spcBef>
                <a:spcPts val="0"/>
              </a:spcBef>
              <a:spcAft>
                <a:spcPts val="0"/>
              </a:spcAft>
              <a:buSzPts val="1300"/>
              <a:buNone/>
              <a:defRPr/>
            </a:lvl1pPr>
            <a:lvl2pPr lvl="1" algn="l" rtl="0">
              <a:spcBef>
                <a:spcPts val="0"/>
              </a:spcBef>
              <a:spcAft>
                <a:spcPts val="0"/>
              </a:spcAft>
              <a:buSzPts val="1300"/>
              <a:buNone/>
              <a:defRPr/>
            </a:lvl2pPr>
            <a:lvl3pPr lvl="2" algn="l" rtl="0">
              <a:spcBef>
                <a:spcPts val="0"/>
              </a:spcBef>
              <a:spcAft>
                <a:spcPts val="0"/>
              </a:spcAft>
              <a:buSzPts val="1300"/>
              <a:buNone/>
              <a:defRPr/>
            </a:lvl3pPr>
            <a:lvl4pPr lvl="3" algn="l" rtl="0">
              <a:spcBef>
                <a:spcPts val="0"/>
              </a:spcBef>
              <a:spcAft>
                <a:spcPts val="0"/>
              </a:spcAft>
              <a:buSzPts val="1300"/>
              <a:buNone/>
              <a:defRPr/>
            </a:lvl4pPr>
            <a:lvl5pPr lvl="4" algn="l" rtl="0">
              <a:spcBef>
                <a:spcPts val="0"/>
              </a:spcBef>
              <a:spcAft>
                <a:spcPts val="0"/>
              </a:spcAft>
              <a:buSzPts val="1300"/>
              <a:buNone/>
              <a:defRPr/>
            </a:lvl5pPr>
            <a:lvl6pPr lvl="5" algn="l" rtl="0">
              <a:spcBef>
                <a:spcPts val="0"/>
              </a:spcBef>
              <a:spcAft>
                <a:spcPts val="0"/>
              </a:spcAft>
              <a:buSzPts val="1300"/>
              <a:buNone/>
              <a:defRPr/>
            </a:lvl6pPr>
            <a:lvl7pPr lvl="6" algn="l" rtl="0">
              <a:spcBef>
                <a:spcPts val="0"/>
              </a:spcBef>
              <a:spcAft>
                <a:spcPts val="0"/>
              </a:spcAft>
              <a:buSzPts val="1300"/>
              <a:buNone/>
              <a:defRPr/>
            </a:lvl7pPr>
            <a:lvl8pPr lvl="7" algn="l" rtl="0">
              <a:spcBef>
                <a:spcPts val="0"/>
              </a:spcBef>
              <a:spcAft>
                <a:spcPts val="0"/>
              </a:spcAft>
              <a:buSzPts val="1300"/>
              <a:buNone/>
              <a:defRPr/>
            </a:lvl8pPr>
            <a:lvl9pPr lvl="8" algn="l" rtl="0">
              <a:spcBef>
                <a:spcPts val="0"/>
              </a:spcBef>
              <a:spcAft>
                <a:spcPts val="0"/>
              </a:spcAft>
              <a:buSzPts val="1300"/>
              <a:buNone/>
              <a:defRPr/>
            </a:lvl9pPr>
          </a:lstStyle>
          <a:p>
            <a:endParaRPr/>
          </a:p>
        </p:txBody>
      </p:sp>
      <p:sp>
        <p:nvSpPr>
          <p:cNvPr id="459" name="Google Shape;459;p76"/>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460"/>
        <p:cNvGrpSpPr/>
        <p:nvPr/>
      </p:nvGrpSpPr>
      <p:grpSpPr>
        <a:xfrm>
          <a:off x="0" y="0"/>
          <a:ext cx="0" cy="0"/>
          <a:chOff x="0" y="0"/>
          <a:chExt cx="0" cy="0"/>
        </a:xfrm>
      </p:grpSpPr>
      <p:sp>
        <p:nvSpPr>
          <p:cNvPr id="461" name="Google Shape;461;p77"/>
          <p:cNvSpPr txBox="1">
            <a:spLocks noGrp="1"/>
          </p:cNvSpPr>
          <p:nvPr>
            <p:ph type="title"/>
          </p:nvPr>
        </p:nvSpPr>
        <p:spPr>
          <a:xfrm rot="5400000">
            <a:off x="7133400" y="1956625"/>
            <a:ext cx="5811900" cy="2628900"/>
          </a:xfrm>
          <a:prstGeom prst="rect">
            <a:avLst/>
          </a:prstGeom>
          <a:noFill/>
          <a:ln>
            <a:noFill/>
          </a:ln>
        </p:spPr>
        <p:txBody>
          <a:bodyPr spcFirstLastPara="1" wrap="square" lIns="91425" tIns="45700" rIns="91425" bIns="45700" anchor="ctr" anchorCtr="0"/>
          <a:lstStyle>
            <a:lvl1pPr lvl="0" algn="l" rtl="0">
              <a:lnSpc>
                <a:spcPct val="90000"/>
              </a:lnSpc>
              <a:spcBef>
                <a:spcPts val="0"/>
              </a:spcBef>
              <a:spcAft>
                <a:spcPts val="0"/>
              </a:spcAft>
              <a:buClr>
                <a:schemeClr val="dk1"/>
              </a:buClr>
              <a:buSzPts val="1700"/>
              <a:buNone/>
              <a:defRPr/>
            </a:lvl1pPr>
            <a:lvl2pPr lvl="1" rtl="0">
              <a:spcBef>
                <a:spcPts val="0"/>
              </a:spcBef>
              <a:spcAft>
                <a:spcPts val="0"/>
              </a:spcAft>
              <a:buSzPts val="1300"/>
              <a:buNone/>
              <a:defRPr/>
            </a:lvl2pPr>
            <a:lvl3pPr lvl="2" rtl="0">
              <a:spcBef>
                <a:spcPts val="0"/>
              </a:spcBef>
              <a:spcAft>
                <a:spcPts val="0"/>
              </a:spcAft>
              <a:buSzPts val="1300"/>
              <a:buNone/>
              <a:defRPr/>
            </a:lvl3pPr>
            <a:lvl4pPr lvl="3" rtl="0">
              <a:spcBef>
                <a:spcPts val="0"/>
              </a:spcBef>
              <a:spcAft>
                <a:spcPts val="0"/>
              </a:spcAft>
              <a:buSzPts val="1300"/>
              <a:buNone/>
              <a:defRPr/>
            </a:lvl4pPr>
            <a:lvl5pPr lvl="4" rtl="0">
              <a:spcBef>
                <a:spcPts val="0"/>
              </a:spcBef>
              <a:spcAft>
                <a:spcPts val="0"/>
              </a:spcAft>
              <a:buSzPts val="1300"/>
              <a:buNone/>
              <a:defRPr/>
            </a:lvl5pPr>
            <a:lvl6pPr lvl="5" rtl="0">
              <a:spcBef>
                <a:spcPts val="0"/>
              </a:spcBef>
              <a:spcAft>
                <a:spcPts val="0"/>
              </a:spcAft>
              <a:buSzPts val="1300"/>
              <a:buNone/>
              <a:defRPr/>
            </a:lvl6pPr>
            <a:lvl7pPr lvl="6" rtl="0">
              <a:spcBef>
                <a:spcPts val="0"/>
              </a:spcBef>
              <a:spcAft>
                <a:spcPts val="0"/>
              </a:spcAft>
              <a:buSzPts val="1300"/>
              <a:buNone/>
              <a:defRPr/>
            </a:lvl7pPr>
            <a:lvl8pPr lvl="7" rtl="0">
              <a:spcBef>
                <a:spcPts val="0"/>
              </a:spcBef>
              <a:spcAft>
                <a:spcPts val="0"/>
              </a:spcAft>
              <a:buSzPts val="1300"/>
              <a:buNone/>
              <a:defRPr/>
            </a:lvl8pPr>
            <a:lvl9pPr lvl="8" rtl="0">
              <a:spcBef>
                <a:spcPts val="0"/>
              </a:spcBef>
              <a:spcAft>
                <a:spcPts val="0"/>
              </a:spcAft>
              <a:buSzPts val="1300"/>
              <a:buNone/>
              <a:defRPr/>
            </a:lvl9pPr>
          </a:lstStyle>
          <a:p>
            <a:endParaRPr/>
          </a:p>
        </p:txBody>
      </p:sp>
      <p:sp>
        <p:nvSpPr>
          <p:cNvPr id="462" name="Google Shape;462;p77"/>
          <p:cNvSpPr txBox="1">
            <a:spLocks noGrp="1"/>
          </p:cNvSpPr>
          <p:nvPr>
            <p:ph type="body" idx="1"/>
          </p:nvPr>
        </p:nvSpPr>
        <p:spPr>
          <a:xfrm rot="5400000">
            <a:off x="1799400" y="-596075"/>
            <a:ext cx="5811900" cy="7734300"/>
          </a:xfrm>
          <a:prstGeom prst="rect">
            <a:avLst/>
          </a:prstGeom>
          <a:noFill/>
          <a:ln>
            <a:noFill/>
          </a:ln>
        </p:spPr>
        <p:txBody>
          <a:bodyPr spcFirstLastPara="1" wrap="square" lIns="91425" tIns="45700" rIns="91425" bIns="45700" anchor="t" anchorCtr="0"/>
          <a:lstStyle>
            <a:lvl1pPr marL="457200" lvl="0" indent="-336550" algn="l" rtl="0">
              <a:lnSpc>
                <a:spcPct val="90000"/>
              </a:lnSpc>
              <a:spcBef>
                <a:spcPts val="900"/>
              </a:spcBef>
              <a:spcAft>
                <a:spcPts val="0"/>
              </a:spcAft>
              <a:buClr>
                <a:schemeClr val="dk1"/>
              </a:buClr>
              <a:buSzPts val="1700"/>
              <a:buChar char="•"/>
              <a:defRPr/>
            </a:lvl1pPr>
            <a:lvl2pPr marL="914400" lvl="1" indent="-336550" algn="l" rtl="0">
              <a:lnSpc>
                <a:spcPct val="90000"/>
              </a:lnSpc>
              <a:spcBef>
                <a:spcPts val="500"/>
              </a:spcBef>
              <a:spcAft>
                <a:spcPts val="0"/>
              </a:spcAft>
              <a:buClr>
                <a:schemeClr val="dk1"/>
              </a:buClr>
              <a:buSzPts val="1700"/>
              <a:buChar char="•"/>
              <a:defRPr/>
            </a:lvl2pPr>
            <a:lvl3pPr marL="1371600" lvl="2" indent="-336550" algn="l" rtl="0">
              <a:lnSpc>
                <a:spcPct val="90000"/>
              </a:lnSpc>
              <a:spcBef>
                <a:spcPts val="500"/>
              </a:spcBef>
              <a:spcAft>
                <a:spcPts val="0"/>
              </a:spcAft>
              <a:buClr>
                <a:schemeClr val="dk1"/>
              </a:buClr>
              <a:buSzPts val="1700"/>
              <a:buChar char="•"/>
              <a:defRPr/>
            </a:lvl3pPr>
            <a:lvl4pPr marL="1828800" lvl="3" indent="-336550" algn="l" rtl="0">
              <a:lnSpc>
                <a:spcPct val="90000"/>
              </a:lnSpc>
              <a:spcBef>
                <a:spcPts val="500"/>
              </a:spcBef>
              <a:spcAft>
                <a:spcPts val="0"/>
              </a:spcAft>
              <a:buClr>
                <a:schemeClr val="dk1"/>
              </a:buClr>
              <a:buSzPts val="1700"/>
              <a:buChar char="•"/>
              <a:defRPr/>
            </a:lvl4pPr>
            <a:lvl5pPr marL="2286000" lvl="4" indent="-336550" algn="l" rtl="0">
              <a:lnSpc>
                <a:spcPct val="90000"/>
              </a:lnSpc>
              <a:spcBef>
                <a:spcPts val="500"/>
              </a:spcBef>
              <a:spcAft>
                <a:spcPts val="0"/>
              </a:spcAft>
              <a:buClr>
                <a:schemeClr val="dk1"/>
              </a:buClr>
              <a:buSzPts val="1700"/>
              <a:buChar char="•"/>
              <a:defRPr/>
            </a:lvl5pPr>
            <a:lvl6pPr marL="2743200" lvl="5" indent="-336550" algn="l" rtl="0">
              <a:lnSpc>
                <a:spcPct val="90000"/>
              </a:lnSpc>
              <a:spcBef>
                <a:spcPts val="500"/>
              </a:spcBef>
              <a:spcAft>
                <a:spcPts val="0"/>
              </a:spcAft>
              <a:buClr>
                <a:schemeClr val="dk1"/>
              </a:buClr>
              <a:buSzPts val="1700"/>
              <a:buChar char="•"/>
              <a:defRPr/>
            </a:lvl6pPr>
            <a:lvl7pPr marL="3200400" lvl="6" indent="-336550" algn="l" rtl="0">
              <a:lnSpc>
                <a:spcPct val="90000"/>
              </a:lnSpc>
              <a:spcBef>
                <a:spcPts val="500"/>
              </a:spcBef>
              <a:spcAft>
                <a:spcPts val="0"/>
              </a:spcAft>
              <a:buClr>
                <a:schemeClr val="dk1"/>
              </a:buClr>
              <a:buSzPts val="1700"/>
              <a:buChar char="•"/>
              <a:defRPr/>
            </a:lvl7pPr>
            <a:lvl8pPr marL="3657600" lvl="7" indent="-336550" algn="l" rtl="0">
              <a:lnSpc>
                <a:spcPct val="90000"/>
              </a:lnSpc>
              <a:spcBef>
                <a:spcPts val="500"/>
              </a:spcBef>
              <a:spcAft>
                <a:spcPts val="0"/>
              </a:spcAft>
              <a:buClr>
                <a:schemeClr val="dk1"/>
              </a:buClr>
              <a:buSzPts val="1700"/>
              <a:buChar char="•"/>
              <a:defRPr/>
            </a:lvl8pPr>
            <a:lvl9pPr marL="4114800" lvl="8" indent="-336550" algn="l" rtl="0">
              <a:lnSpc>
                <a:spcPct val="90000"/>
              </a:lnSpc>
              <a:spcBef>
                <a:spcPts val="500"/>
              </a:spcBef>
              <a:spcAft>
                <a:spcPts val="0"/>
              </a:spcAft>
              <a:buClr>
                <a:schemeClr val="dk1"/>
              </a:buClr>
              <a:buSzPts val="1700"/>
              <a:buChar char="•"/>
              <a:defRPr/>
            </a:lvl9pPr>
          </a:lstStyle>
          <a:p>
            <a:endParaRPr/>
          </a:p>
        </p:txBody>
      </p:sp>
      <p:sp>
        <p:nvSpPr>
          <p:cNvPr id="463" name="Google Shape;463;p77"/>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lstStyle>
            <a:lvl1pPr lvl="0" algn="l" rtl="0">
              <a:spcBef>
                <a:spcPts val="0"/>
              </a:spcBef>
              <a:spcAft>
                <a:spcPts val="0"/>
              </a:spcAft>
              <a:buSzPts val="1300"/>
              <a:buNone/>
              <a:defRPr/>
            </a:lvl1pPr>
            <a:lvl2pPr lvl="1" algn="l" rtl="0">
              <a:spcBef>
                <a:spcPts val="0"/>
              </a:spcBef>
              <a:spcAft>
                <a:spcPts val="0"/>
              </a:spcAft>
              <a:buSzPts val="1300"/>
              <a:buNone/>
              <a:defRPr/>
            </a:lvl2pPr>
            <a:lvl3pPr lvl="2" algn="l" rtl="0">
              <a:spcBef>
                <a:spcPts val="0"/>
              </a:spcBef>
              <a:spcAft>
                <a:spcPts val="0"/>
              </a:spcAft>
              <a:buSzPts val="1300"/>
              <a:buNone/>
              <a:defRPr/>
            </a:lvl3pPr>
            <a:lvl4pPr lvl="3" algn="l" rtl="0">
              <a:spcBef>
                <a:spcPts val="0"/>
              </a:spcBef>
              <a:spcAft>
                <a:spcPts val="0"/>
              </a:spcAft>
              <a:buSzPts val="1300"/>
              <a:buNone/>
              <a:defRPr/>
            </a:lvl4pPr>
            <a:lvl5pPr lvl="4" algn="l" rtl="0">
              <a:spcBef>
                <a:spcPts val="0"/>
              </a:spcBef>
              <a:spcAft>
                <a:spcPts val="0"/>
              </a:spcAft>
              <a:buSzPts val="1300"/>
              <a:buNone/>
              <a:defRPr/>
            </a:lvl5pPr>
            <a:lvl6pPr lvl="5" algn="l" rtl="0">
              <a:spcBef>
                <a:spcPts val="0"/>
              </a:spcBef>
              <a:spcAft>
                <a:spcPts val="0"/>
              </a:spcAft>
              <a:buSzPts val="1300"/>
              <a:buNone/>
              <a:defRPr/>
            </a:lvl6pPr>
            <a:lvl7pPr lvl="6" algn="l" rtl="0">
              <a:spcBef>
                <a:spcPts val="0"/>
              </a:spcBef>
              <a:spcAft>
                <a:spcPts val="0"/>
              </a:spcAft>
              <a:buSzPts val="1300"/>
              <a:buNone/>
              <a:defRPr/>
            </a:lvl7pPr>
            <a:lvl8pPr lvl="7" algn="l" rtl="0">
              <a:spcBef>
                <a:spcPts val="0"/>
              </a:spcBef>
              <a:spcAft>
                <a:spcPts val="0"/>
              </a:spcAft>
              <a:buSzPts val="1300"/>
              <a:buNone/>
              <a:defRPr/>
            </a:lvl8pPr>
            <a:lvl9pPr lvl="8" algn="l" rtl="0">
              <a:spcBef>
                <a:spcPts val="0"/>
              </a:spcBef>
              <a:spcAft>
                <a:spcPts val="0"/>
              </a:spcAft>
              <a:buSzPts val="1300"/>
              <a:buNone/>
              <a:defRPr/>
            </a:lvl9pPr>
          </a:lstStyle>
          <a:p>
            <a:endParaRPr/>
          </a:p>
        </p:txBody>
      </p:sp>
      <p:sp>
        <p:nvSpPr>
          <p:cNvPr id="464" name="Google Shape;464;p77"/>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lstStyle>
            <a:lvl1pPr lvl="0" algn="ctr" rtl="0">
              <a:spcBef>
                <a:spcPts val="0"/>
              </a:spcBef>
              <a:spcAft>
                <a:spcPts val="0"/>
              </a:spcAft>
              <a:buSzPts val="1300"/>
              <a:buNone/>
              <a:defRPr/>
            </a:lvl1pPr>
            <a:lvl2pPr lvl="1" algn="l" rtl="0">
              <a:spcBef>
                <a:spcPts val="0"/>
              </a:spcBef>
              <a:spcAft>
                <a:spcPts val="0"/>
              </a:spcAft>
              <a:buSzPts val="1300"/>
              <a:buNone/>
              <a:defRPr/>
            </a:lvl2pPr>
            <a:lvl3pPr lvl="2" algn="l" rtl="0">
              <a:spcBef>
                <a:spcPts val="0"/>
              </a:spcBef>
              <a:spcAft>
                <a:spcPts val="0"/>
              </a:spcAft>
              <a:buSzPts val="1300"/>
              <a:buNone/>
              <a:defRPr/>
            </a:lvl3pPr>
            <a:lvl4pPr lvl="3" algn="l" rtl="0">
              <a:spcBef>
                <a:spcPts val="0"/>
              </a:spcBef>
              <a:spcAft>
                <a:spcPts val="0"/>
              </a:spcAft>
              <a:buSzPts val="1300"/>
              <a:buNone/>
              <a:defRPr/>
            </a:lvl4pPr>
            <a:lvl5pPr lvl="4" algn="l" rtl="0">
              <a:spcBef>
                <a:spcPts val="0"/>
              </a:spcBef>
              <a:spcAft>
                <a:spcPts val="0"/>
              </a:spcAft>
              <a:buSzPts val="1300"/>
              <a:buNone/>
              <a:defRPr/>
            </a:lvl5pPr>
            <a:lvl6pPr lvl="5" algn="l" rtl="0">
              <a:spcBef>
                <a:spcPts val="0"/>
              </a:spcBef>
              <a:spcAft>
                <a:spcPts val="0"/>
              </a:spcAft>
              <a:buSzPts val="1300"/>
              <a:buNone/>
              <a:defRPr/>
            </a:lvl6pPr>
            <a:lvl7pPr lvl="6" algn="l" rtl="0">
              <a:spcBef>
                <a:spcPts val="0"/>
              </a:spcBef>
              <a:spcAft>
                <a:spcPts val="0"/>
              </a:spcAft>
              <a:buSzPts val="1300"/>
              <a:buNone/>
              <a:defRPr/>
            </a:lvl7pPr>
            <a:lvl8pPr lvl="7" algn="l" rtl="0">
              <a:spcBef>
                <a:spcPts val="0"/>
              </a:spcBef>
              <a:spcAft>
                <a:spcPts val="0"/>
              </a:spcAft>
              <a:buSzPts val="1300"/>
              <a:buNone/>
              <a:defRPr/>
            </a:lvl8pPr>
            <a:lvl9pPr lvl="8" algn="l" rtl="0">
              <a:spcBef>
                <a:spcPts val="0"/>
              </a:spcBef>
              <a:spcAft>
                <a:spcPts val="0"/>
              </a:spcAft>
              <a:buSzPts val="1300"/>
              <a:buNone/>
              <a:defRPr/>
            </a:lvl9pPr>
          </a:lstStyle>
          <a:p>
            <a:endParaRPr/>
          </a:p>
        </p:txBody>
      </p:sp>
      <p:sp>
        <p:nvSpPr>
          <p:cNvPr id="465" name="Google Shape;465;p77"/>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2_Title with photo and tile">
  <p:cSld name="2_Title with photo and tile">
    <p:spTree>
      <p:nvGrpSpPr>
        <p:cNvPr id="1" name="Shape 470"/>
        <p:cNvGrpSpPr/>
        <p:nvPr/>
      </p:nvGrpSpPr>
      <p:grpSpPr>
        <a:xfrm>
          <a:off x="0" y="0"/>
          <a:ext cx="0" cy="0"/>
          <a:chOff x="0" y="0"/>
          <a:chExt cx="0" cy="0"/>
        </a:xfrm>
      </p:grpSpPr>
      <p:pic>
        <p:nvPicPr>
          <p:cNvPr id="471" name="Google Shape;471;p79" descr="A person sitting at a table using a computer&#10;&#10;Description generated with high confidence"/>
          <p:cNvPicPr preferRelativeResize="0"/>
          <p:nvPr/>
        </p:nvPicPr>
        <p:blipFill rotWithShape="1">
          <a:blip r:embed="rId2">
            <a:alphaModFix/>
          </a:blip>
          <a:srcRect/>
          <a:stretch/>
        </p:blipFill>
        <p:spPr>
          <a:xfrm>
            <a:off x="-4" y="0"/>
            <a:ext cx="12192000" cy="6857027"/>
          </a:xfrm>
          <a:prstGeom prst="rect">
            <a:avLst/>
          </a:prstGeom>
          <a:noFill/>
          <a:ln>
            <a:noFill/>
          </a:ln>
        </p:spPr>
      </p:pic>
      <p:sp>
        <p:nvSpPr>
          <p:cNvPr id="472" name="Google Shape;472;p79"/>
          <p:cNvSpPr/>
          <p:nvPr/>
        </p:nvSpPr>
        <p:spPr>
          <a:xfrm>
            <a:off x="-2" y="-5304"/>
            <a:ext cx="4526100" cy="6863400"/>
          </a:xfrm>
          <a:prstGeom prst="rect">
            <a:avLst/>
          </a:prstGeom>
          <a:gradFill>
            <a:gsLst>
              <a:gs pos="0">
                <a:srgbClr val="FFFFFF">
                  <a:alpha val="70980"/>
                </a:srgbClr>
              </a:gs>
              <a:gs pos="100000">
                <a:srgbClr val="FFFFFF">
                  <a:alpha val="0"/>
                </a:srgbClr>
              </a:gs>
            </a:gsLst>
            <a:lin ang="0" scaled="0"/>
          </a:gradFill>
          <a:ln>
            <a:noFill/>
          </a:ln>
        </p:spPr>
        <p:txBody>
          <a:bodyPr spcFirstLastPara="1" wrap="square" lIns="182850" tIns="146275" rIns="182850" bIns="146275" anchor="t" anchorCtr="0">
            <a:noAutofit/>
          </a:bodyPr>
          <a:lstStyle/>
          <a:p>
            <a:pPr marL="0" marR="0" lvl="0" indent="0" algn="ctr" rtl="0">
              <a:lnSpc>
                <a:spcPct val="90000"/>
              </a:lnSpc>
              <a:spcBef>
                <a:spcPts val="0"/>
              </a:spcBef>
              <a:spcAft>
                <a:spcPts val="0"/>
              </a:spcAft>
              <a:buNone/>
            </a:pPr>
            <a:endParaRPr sz="2400" b="0" i="0" u="none" strike="noStrike" cap="none">
              <a:solidFill>
                <a:srgbClr val="FFFFFF"/>
              </a:solidFill>
              <a:latin typeface="Quattrocento Sans"/>
              <a:ea typeface="Quattrocento Sans"/>
              <a:cs typeface="Quattrocento Sans"/>
              <a:sym typeface="Quattrocento Sans"/>
            </a:endParaRPr>
          </a:p>
        </p:txBody>
      </p:sp>
      <p:pic>
        <p:nvPicPr>
          <p:cNvPr id="473" name="Google Shape;473;p79"/>
          <p:cNvPicPr preferRelativeResize="0"/>
          <p:nvPr/>
        </p:nvPicPr>
        <p:blipFill rotWithShape="1">
          <a:blip r:embed="rId3">
            <a:alphaModFix/>
          </a:blip>
          <a:srcRect/>
          <a:stretch/>
        </p:blipFill>
        <p:spPr>
          <a:xfrm>
            <a:off x="246292" y="256398"/>
            <a:ext cx="1829371" cy="672922"/>
          </a:xfrm>
          <a:prstGeom prst="rect">
            <a:avLst/>
          </a:prstGeom>
          <a:noFill/>
          <a:ln>
            <a:noFill/>
          </a:ln>
        </p:spPr>
      </p:pic>
      <p:sp>
        <p:nvSpPr>
          <p:cNvPr id="474" name="Google Shape;474;p79"/>
          <p:cNvSpPr/>
          <p:nvPr/>
        </p:nvSpPr>
        <p:spPr>
          <a:xfrm>
            <a:off x="267682" y="2084173"/>
            <a:ext cx="8125200" cy="3586200"/>
          </a:xfrm>
          <a:prstGeom prst="rect">
            <a:avLst/>
          </a:prstGeom>
          <a:solidFill>
            <a:srgbClr val="FFFFFF">
              <a:alpha val="80000"/>
            </a:srgbClr>
          </a:solidFill>
          <a:ln>
            <a:noFill/>
          </a:ln>
        </p:spPr>
        <p:txBody>
          <a:bodyPr spcFirstLastPara="1" wrap="square" lIns="179275" tIns="143400" rIns="179275" bIns="143400" anchor="t" anchorCtr="0">
            <a:noAutofit/>
          </a:bodyPr>
          <a:lstStyle/>
          <a:p>
            <a:pPr marL="0" marR="0" lvl="0" indent="0" algn="ctr" rtl="0">
              <a:lnSpc>
                <a:spcPct val="90000"/>
              </a:lnSpc>
              <a:spcBef>
                <a:spcPts val="0"/>
              </a:spcBef>
              <a:spcAft>
                <a:spcPts val="0"/>
              </a:spcAft>
              <a:buNone/>
            </a:pPr>
            <a:endParaRPr sz="2400" b="0" i="0" u="none" strike="noStrike" cap="none">
              <a:solidFill>
                <a:srgbClr val="FFFFFF"/>
              </a:solidFill>
              <a:latin typeface="Quattrocento Sans"/>
              <a:ea typeface="Quattrocento Sans"/>
              <a:cs typeface="Quattrocento Sans"/>
              <a:sym typeface="Quattrocento Sans"/>
            </a:endParaRPr>
          </a:p>
        </p:txBody>
      </p:sp>
      <p:sp>
        <p:nvSpPr>
          <p:cNvPr id="475" name="Google Shape;475;p79"/>
          <p:cNvSpPr txBox="1">
            <a:spLocks noGrp="1"/>
          </p:cNvSpPr>
          <p:nvPr>
            <p:ph type="title"/>
          </p:nvPr>
        </p:nvSpPr>
        <p:spPr>
          <a:xfrm>
            <a:off x="269303" y="2077814"/>
            <a:ext cx="6275100" cy="1793100"/>
          </a:xfrm>
          <a:prstGeom prst="rect">
            <a:avLst/>
          </a:prstGeom>
          <a:noFill/>
          <a:ln>
            <a:noFill/>
          </a:ln>
        </p:spPr>
        <p:txBody>
          <a:bodyPr spcFirstLastPara="1" wrap="square" lIns="143425" tIns="89625" rIns="143425" bIns="89625" anchor="t" anchorCtr="0"/>
          <a:lstStyle>
            <a:lvl1pPr lvl="0" algn="l" rtl="0">
              <a:lnSpc>
                <a:spcPct val="90000"/>
              </a:lnSpc>
              <a:spcBef>
                <a:spcPts val="0"/>
              </a:spcBef>
              <a:spcAft>
                <a:spcPts val="0"/>
              </a:spcAft>
              <a:buClr>
                <a:srgbClr val="353535"/>
              </a:buClr>
              <a:buSzPts val="4700"/>
              <a:buFont typeface="Quattrocento Sans"/>
              <a:buNone/>
              <a:defRPr sz="4700">
                <a:solidFill>
                  <a:srgbClr val="353535"/>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76" name="Google Shape;476;p79"/>
          <p:cNvSpPr txBox="1">
            <a:spLocks noGrp="1"/>
          </p:cNvSpPr>
          <p:nvPr>
            <p:ph type="body" idx="1"/>
          </p:nvPr>
        </p:nvSpPr>
        <p:spPr>
          <a:xfrm>
            <a:off x="267682" y="3877278"/>
            <a:ext cx="6276300" cy="651900"/>
          </a:xfrm>
          <a:prstGeom prst="rect">
            <a:avLst/>
          </a:prstGeom>
          <a:noFill/>
          <a:ln>
            <a:noFill/>
          </a:ln>
        </p:spPr>
        <p:txBody>
          <a:bodyPr spcFirstLastPara="1" wrap="square" lIns="161350" tIns="107575" rIns="161350" bIns="107575" anchor="t" anchorCtr="0"/>
          <a:lstStyle>
            <a:lvl1pPr marL="457200" lvl="0" indent="-228600" algn="l" rtl="0">
              <a:lnSpc>
                <a:spcPct val="90000"/>
              </a:lnSpc>
              <a:spcBef>
                <a:spcPts val="0"/>
              </a:spcBef>
              <a:spcAft>
                <a:spcPts val="0"/>
              </a:spcAft>
              <a:buSzPts val="2800"/>
              <a:buNone/>
              <a:defRPr sz="3100">
                <a:solidFill>
                  <a:srgbClr val="353535"/>
                </a:solidFill>
                <a:latin typeface="Quattrocento Sans"/>
                <a:ea typeface="Quattrocento Sans"/>
                <a:cs typeface="Quattrocento Sans"/>
                <a:sym typeface="Quattrocento Sans"/>
              </a:defRPr>
            </a:lvl1pPr>
            <a:lvl2pPr marL="914400" lvl="1" indent="-330200" algn="l" rtl="0">
              <a:lnSpc>
                <a:spcPct val="90000"/>
              </a:lnSpc>
              <a:spcBef>
                <a:spcPts val="400"/>
              </a:spcBef>
              <a:spcAft>
                <a:spcPts val="0"/>
              </a:spcAft>
              <a:buSzPts val="1600"/>
              <a:buChar char="•"/>
              <a:defRPr/>
            </a:lvl2pPr>
            <a:lvl3pPr marL="1371600" lvl="2" indent="-330200" algn="l" rtl="0">
              <a:lnSpc>
                <a:spcPct val="90000"/>
              </a:lnSpc>
              <a:spcBef>
                <a:spcPts val="400"/>
              </a:spcBef>
              <a:spcAft>
                <a:spcPts val="0"/>
              </a:spcAft>
              <a:buSzPts val="1600"/>
              <a:buChar char="•"/>
              <a:defRPr/>
            </a:lvl3pPr>
            <a:lvl4pPr marL="1828800" lvl="3" indent="-330200" algn="l" rtl="0">
              <a:lnSpc>
                <a:spcPct val="90000"/>
              </a:lnSpc>
              <a:spcBef>
                <a:spcPts val="400"/>
              </a:spcBef>
              <a:spcAft>
                <a:spcPts val="0"/>
              </a:spcAft>
              <a:buSzPts val="1600"/>
              <a:buChar char="•"/>
              <a:defRPr/>
            </a:lvl4pPr>
            <a:lvl5pPr marL="2286000" lvl="4" indent="-330200" algn="l" rtl="0">
              <a:lnSpc>
                <a:spcPct val="90000"/>
              </a:lnSpc>
              <a:spcBef>
                <a:spcPts val="400"/>
              </a:spcBef>
              <a:spcAft>
                <a:spcPts val="0"/>
              </a:spcAft>
              <a:buSzPts val="1600"/>
              <a:buChar char="•"/>
              <a:defRPr/>
            </a:lvl5pPr>
            <a:lvl6pPr marL="2743200" lvl="5" indent="-342900" algn="l" rtl="0">
              <a:spcBef>
                <a:spcPts val="400"/>
              </a:spcBef>
              <a:spcAft>
                <a:spcPts val="0"/>
              </a:spcAft>
              <a:buClr>
                <a:schemeClr val="dk1"/>
              </a:buClr>
              <a:buSzPts val="1800"/>
              <a:buChar char="•"/>
              <a:defRPr/>
            </a:lvl6pPr>
            <a:lvl7pPr marL="3200400" lvl="6" indent="-342900" algn="l" rtl="0">
              <a:spcBef>
                <a:spcPts val="400"/>
              </a:spcBef>
              <a:spcAft>
                <a:spcPts val="0"/>
              </a:spcAft>
              <a:buClr>
                <a:schemeClr val="dk1"/>
              </a:buClr>
              <a:buSzPts val="1800"/>
              <a:buChar char="•"/>
              <a:defRPr/>
            </a:lvl7pPr>
            <a:lvl8pPr marL="3657600" lvl="7" indent="-342900" algn="l" rtl="0">
              <a:spcBef>
                <a:spcPts val="400"/>
              </a:spcBef>
              <a:spcAft>
                <a:spcPts val="0"/>
              </a:spcAft>
              <a:buClr>
                <a:schemeClr val="dk1"/>
              </a:buClr>
              <a:buSzPts val="1800"/>
              <a:buChar char="•"/>
              <a:defRPr/>
            </a:lvl8pPr>
            <a:lvl9pPr marL="4114800" lvl="8" indent="-342900" algn="l" rtl="0">
              <a:spcBef>
                <a:spcPts val="400"/>
              </a:spcBef>
              <a:spcAft>
                <a:spcPts val="0"/>
              </a:spcAft>
              <a:buClr>
                <a:schemeClr val="dk1"/>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477"/>
        <p:cNvGrpSpPr/>
        <p:nvPr/>
      </p:nvGrpSpPr>
      <p:grpSpPr>
        <a:xfrm>
          <a:off x="0" y="0"/>
          <a:ext cx="0" cy="0"/>
          <a:chOff x="0" y="0"/>
          <a:chExt cx="0" cy="0"/>
        </a:xfrm>
      </p:grpSpPr>
      <p:sp>
        <p:nvSpPr>
          <p:cNvPr id="478" name="Google Shape;478;p80"/>
          <p:cNvSpPr txBox="1">
            <a:spLocks noGrp="1"/>
          </p:cNvSpPr>
          <p:nvPr>
            <p:ph type="title"/>
          </p:nvPr>
        </p:nvSpPr>
        <p:spPr>
          <a:xfrm>
            <a:off x="426424" y="440495"/>
            <a:ext cx="11335800" cy="758100"/>
          </a:xfrm>
          <a:prstGeom prst="rect">
            <a:avLst/>
          </a:prstGeom>
          <a:noFill/>
          <a:ln>
            <a:noFill/>
          </a:ln>
        </p:spPr>
        <p:txBody>
          <a:bodyPr spcFirstLastPara="1" wrap="square" lIns="0" tIns="161350" rIns="0" bIns="0" anchor="t" anchorCtr="0"/>
          <a:lstStyle>
            <a:lvl1pPr lvl="0" algn="l" rtl="0">
              <a:lnSpc>
                <a:spcPct val="90000"/>
              </a:lnSpc>
              <a:spcBef>
                <a:spcPts val="0"/>
              </a:spcBef>
              <a:spcAft>
                <a:spcPts val="0"/>
              </a:spcAft>
              <a:buClr>
                <a:srgbClr val="000000"/>
              </a:buClr>
              <a:buSzPts val="4700"/>
              <a:buFont typeface="Quattrocento Sans"/>
              <a:buNone/>
              <a:defRPr>
                <a:solidFill>
                  <a:srgbClr val="000000"/>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479"/>
        <p:cNvGrpSpPr/>
        <p:nvPr/>
      </p:nvGrpSpPr>
      <p:grpSpPr>
        <a:xfrm>
          <a:off x="0" y="0"/>
          <a:ext cx="0" cy="0"/>
          <a:chOff x="0" y="0"/>
          <a:chExt cx="0" cy="0"/>
        </a:xfrm>
      </p:grpSpPr>
      <p:sp>
        <p:nvSpPr>
          <p:cNvPr id="480" name="Google Shape;480;p81"/>
          <p:cNvSpPr txBox="1">
            <a:spLocks noGrp="1"/>
          </p:cNvSpPr>
          <p:nvPr>
            <p:ph type="title"/>
          </p:nvPr>
        </p:nvSpPr>
        <p:spPr>
          <a:xfrm>
            <a:off x="269240" y="289513"/>
            <a:ext cx="11655900" cy="899700"/>
          </a:xfrm>
          <a:prstGeom prst="rect">
            <a:avLst/>
          </a:prstGeom>
          <a:noFill/>
          <a:ln>
            <a:noFill/>
          </a:ln>
        </p:spPr>
        <p:txBody>
          <a:bodyPr spcFirstLastPara="1" wrap="square" lIns="143425" tIns="89625" rIns="143425" bIns="89625" anchor="t" anchorCtr="0"/>
          <a:lstStyle>
            <a:lvl1pPr lvl="0" algn="l" rtl="0">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Case study">
  <p:cSld name="Case study">
    <p:spTree>
      <p:nvGrpSpPr>
        <p:cNvPr id="1" name="Shape 481"/>
        <p:cNvGrpSpPr/>
        <p:nvPr/>
      </p:nvGrpSpPr>
      <p:grpSpPr>
        <a:xfrm>
          <a:off x="0" y="0"/>
          <a:ext cx="0" cy="0"/>
          <a:chOff x="0" y="0"/>
          <a:chExt cx="0" cy="0"/>
        </a:xfrm>
      </p:grpSpPr>
      <p:sp>
        <p:nvSpPr>
          <p:cNvPr id="482" name="Google Shape;482;p82"/>
          <p:cNvSpPr>
            <a:spLocks noGrp="1"/>
          </p:cNvSpPr>
          <p:nvPr>
            <p:ph type="pic" idx="2"/>
          </p:nvPr>
        </p:nvSpPr>
        <p:spPr>
          <a:xfrm>
            <a:off x="1" y="-3821"/>
            <a:ext cx="6096000" cy="6861900"/>
          </a:xfrm>
          <a:prstGeom prst="rect">
            <a:avLst/>
          </a:prstGeom>
          <a:noFill/>
          <a:ln>
            <a:noFill/>
          </a:ln>
        </p:spPr>
        <p:txBody>
          <a:bodyPr spcFirstLastPara="1" wrap="square" lIns="143425" tIns="89625" rIns="143425" bIns="89625" anchor="t" anchorCtr="0"/>
          <a:lstStyle>
            <a:lvl1pPr marR="0" lvl="0" algn="l" rtl="0">
              <a:lnSpc>
                <a:spcPct val="90000"/>
              </a:lnSpc>
              <a:spcBef>
                <a:spcPts val="700"/>
              </a:spcBef>
              <a:spcAft>
                <a:spcPts val="0"/>
              </a:spcAft>
              <a:buClr>
                <a:schemeClr val="dk2"/>
              </a:buClr>
              <a:buSzPts val="3400"/>
              <a:buFont typeface="Arial"/>
              <a:buChar char="•"/>
              <a:defRPr sz="3700" b="0" i="0" u="none" strike="noStrike" cap="none">
                <a:solidFill>
                  <a:schemeClr val="dk1"/>
                </a:solidFill>
                <a:latin typeface="Quattrocento Sans"/>
                <a:ea typeface="Quattrocento Sans"/>
                <a:cs typeface="Quattrocento Sans"/>
                <a:sym typeface="Quattrocento Sans"/>
              </a:defRPr>
            </a:lvl1pPr>
            <a:lvl2pPr marR="0" lvl="1" algn="l" rtl="0">
              <a:lnSpc>
                <a:spcPct val="90000"/>
              </a:lnSpc>
              <a:spcBef>
                <a:spcPts val="500"/>
              </a:spcBef>
              <a:spcAft>
                <a:spcPts val="0"/>
              </a:spcAft>
              <a:buClr>
                <a:schemeClr val="dk2"/>
              </a:buClr>
              <a:buSzPts val="2100"/>
              <a:buFont typeface="Arial"/>
              <a:buChar char="•"/>
              <a:defRPr sz="2400" b="0" i="0" u="none" strike="noStrike" cap="none">
                <a:solidFill>
                  <a:schemeClr val="dk1"/>
                </a:solidFill>
                <a:latin typeface="Quattrocento Sans"/>
                <a:ea typeface="Quattrocento Sans"/>
                <a:cs typeface="Quattrocento Sans"/>
                <a:sym typeface="Quattrocento Sans"/>
              </a:defRPr>
            </a:lvl2pPr>
            <a:lvl3pPr marR="0" lvl="2" algn="l" rtl="0">
              <a:lnSpc>
                <a:spcPct val="90000"/>
              </a:lnSpc>
              <a:spcBef>
                <a:spcPts val="400"/>
              </a:spcBef>
              <a:spcAft>
                <a:spcPts val="0"/>
              </a:spcAft>
              <a:buClr>
                <a:schemeClr val="dk2"/>
              </a:buClr>
              <a:buSzPts val="1800"/>
              <a:buFont typeface="Arial"/>
              <a:buChar char="•"/>
              <a:defRPr sz="2000" b="0" i="0" u="none" strike="noStrike" cap="none">
                <a:solidFill>
                  <a:schemeClr val="dk1"/>
                </a:solidFill>
                <a:latin typeface="Quattrocento Sans"/>
                <a:ea typeface="Quattrocento Sans"/>
                <a:cs typeface="Quattrocento Sans"/>
                <a:sym typeface="Quattrocento Sans"/>
              </a:defRPr>
            </a:lvl3pPr>
            <a:lvl4pPr marR="0" lvl="3" algn="l" rtl="0">
              <a:lnSpc>
                <a:spcPct val="90000"/>
              </a:lnSpc>
              <a:spcBef>
                <a:spcPts val="400"/>
              </a:spcBef>
              <a:spcAft>
                <a:spcPts val="0"/>
              </a:spcAft>
              <a:buClr>
                <a:schemeClr val="dk2"/>
              </a:buClr>
              <a:buSzPts val="1600"/>
              <a:buFont typeface="Arial"/>
              <a:buChar char="•"/>
              <a:defRPr sz="1800" b="0" i="0" u="none" strike="noStrike" cap="none">
                <a:solidFill>
                  <a:schemeClr val="dk1"/>
                </a:solidFill>
                <a:latin typeface="Quattrocento Sans"/>
                <a:ea typeface="Quattrocento Sans"/>
                <a:cs typeface="Quattrocento Sans"/>
                <a:sym typeface="Quattrocento Sans"/>
              </a:defRPr>
            </a:lvl4pPr>
            <a:lvl5pPr marR="0" lvl="4" algn="l" rtl="0">
              <a:lnSpc>
                <a:spcPct val="90000"/>
              </a:lnSpc>
              <a:spcBef>
                <a:spcPts val="400"/>
              </a:spcBef>
              <a:spcAft>
                <a:spcPts val="0"/>
              </a:spcAft>
              <a:buClr>
                <a:schemeClr val="dk2"/>
              </a:buClr>
              <a:buSzPts val="1600"/>
              <a:buFont typeface="Arial"/>
              <a:buChar char="•"/>
              <a:defRPr sz="1800" b="0" i="0" u="none" strike="noStrike" cap="none">
                <a:solidFill>
                  <a:schemeClr val="dk1"/>
                </a:solidFill>
                <a:latin typeface="Quattrocento Sans"/>
                <a:ea typeface="Quattrocento Sans"/>
                <a:cs typeface="Quattrocento Sans"/>
                <a:sym typeface="Quattrocento Sans"/>
              </a:defRPr>
            </a:lvl5pPr>
            <a:lvl6pPr marR="0" lvl="5" algn="l" rtl="0">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6pPr>
            <a:lvl7pPr marR="0" lvl="6" algn="l" rtl="0">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7pPr>
            <a:lvl8pPr marR="0" lvl="7" algn="l" rtl="0">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8pPr>
            <a:lvl9pPr marR="0" lvl="8" algn="l" rtl="0">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483" name="Google Shape;483;p82"/>
          <p:cNvSpPr txBox="1">
            <a:spLocks noGrp="1"/>
          </p:cNvSpPr>
          <p:nvPr>
            <p:ph type="body" idx="1"/>
          </p:nvPr>
        </p:nvSpPr>
        <p:spPr>
          <a:xfrm>
            <a:off x="6334936" y="2045659"/>
            <a:ext cx="4763400" cy="1428000"/>
          </a:xfrm>
          <a:prstGeom prst="rect">
            <a:avLst/>
          </a:prstGeom>
          <a:noFill/>
          <a:ln>
            <a:noFill/>
          </a:ln>
        </p:spPr>
        <p:txBody>
          <a:bodyPr spcFirstLastPara="1" wrap="square" lIns="143425" tIns="89625" rIns="143425" bIns="89625" anchor="t" anchorCtr="0"/>
          <a:lstStyle>
            <a:lvl1pPr marL="457200" lvl="0" indent="-228600" algn="l" rtl="0">
              <a:lnSpc>
                <a:spcPct val="100000"/>
              </a:lnSpc>
              <a:spcBef>
                <a:spcPts val="300"/>
              </a:spcBef>
              <a:spcAft>
                <a:spcPts val="0"/>
              </a:spcAft>
              <a:buSzPts val="1400"/>
              <a:buNone/>
              <a:defRPr sz="1600" b="1">
                <a:solidFill>
                  <a:srgbClr val="0078D7"/>
                </a:solidFill>
                <a:latin typeface="Quattrocento Sans"/>
                <a:ea typeface="Quattrocento Sans"/>
                <a:cs typeface="Quattrocento Sans"/>
                <a:sym typeface="Quattrocento Sans"/>
              </a:defRPr>
            </a:lvl1pPr>
            <a:lvl2pPr marL="914400" lvl="1" indent="-317500" algn="l" rtl="0">
              <a:lnSpc>
                <a:spcPct val="100000"/>
              </a:lnSpc>
              <a:spcBef>
                <a:spcPts val="300"/>
              </a:spcBef>
              <a:spcAft>
                <a:spcPts val="0"/>
              </a:spcAft>
              <a:buClr>
                <a:schemeClr val="dk2"/>
              </a:buClr>
              <a:buSzPts val="1400"/>
              <a:buFont typeface="Arial"/>
              <a:buChar char="•"/>
              <a:defRPr sz="1600">
                <a:solidFill>
                  <a:srgbClr val="505050"/>
                </a:solidFill>
                <a:latin typeface="Quattrocento Sans"/>
                <a:ea typeface="Quattrocento Sans"/>
                <a:cs typeface="Quattrocento Sans"/>
                <a:sym typeface="Quattrocento Sans"/>
              </a:defRPr>
            </a:lvl2pPr>
            <a:lvl3pPr marL="1371600" lvl="2" indent="-311150" algn="l" rtl="0">
              <a:lnSpc>
                <a:spcPct val="100000"/>
              </a:lnSpc>
              <a:spcBef>
                <a:spcPts val="300"/>
              </a:spcBef>
              <a:spcAft>
                <a:spcPts val="0"/>
              </a:spcAft>
              <a:buClr>
                <a:schemeClr val="dk2"/>
              </a:buClr>
              <a:buSzPts val="1300"/>
              <a:buChar char="•"/>
              <a:defRPr sz="1400"/>
            </a:lvl3pPr>
            <a:lvl4pPr marL="1828800" lvl="3" indent="-298450" algn="l" rtl="0">
              <a:lnSpc>
                <a:spcPct val="100000"/>
              </a:lnSpc>
              <a:spcBef>
                <a:spcPts val="200"/>
              </a:spcBef>
              <a:spcAft>
                <a:spcPts val="0"/>
              </a:spcAft>
              <a:buClr>
                <a:schemeClr val="dk2"/>
              </a:buClr>
              <a:buSzPts val="1100"/>
              <a:buChar char="•"/>
              <a:defRPr sz="1200"/>
            </a:lvl4pPr>
            <a:lvl5pPr marL="2286000" lvl="4" indent="-298450" algn="l" rtl="0">
              <a:lnSpc>
                <a:spcPct val="100000"/>
              </a:lnSpc>
              <a:spcBef>
                <a:spcPts val="200"/>
              </a:spcBef>
              <a:spcAft>
                <a:spcPts val="0"/>
              </a:spcAft>
              <a:buClr>
                <a:schemeClr val="dk2"/>
              </a:buClr>
              <a:buSzPts val="1100"/>
              <a:buChar char="•"/>
              <a:defRPr sz="1200"/>
            </a:lvl5pPr>
            <a:lvl6pPr marL="2743200" lvl="5" indent="-342900" algn="l" rtl="0">
              <a:spcBef>
                <a:spcPts val="400"/>
              </a:spcBef>
              <a:spcAft>
                <a:spcPts val="0"/>
              </a:spcAft>
              <a:buClr>
                <a:schemeClr val="dk1"/>
              </a:buClr>
              <a:buSzPts val="1800"/>
              <a:buChar char="•"/>
              <a:defRPr/>
            </a:lvl6pPr>
            <a:lvl7pPr marL="3200400" lvl="6" indent="-342900" algn="l" rtl="0">
              <a:spcBef>
                <a:spcPts val="400"/>
              </a:spcBef>
              <a:spcAft>
                <a:spcPts val="0"/>
              </a:spcAft>
              <a:buClr>
                <a:schemeClr val="dk1"/>
              </a:buClr>
              <a:buSzPts val="1800"/>
              <a:buChar char="•"/>
              <a:defRPr/>
            </a:lvl7pPr>
            <a:lvl8pPr marL="3657600" lvl="7" indent="-342900" algn="l" rtl="0">
              <a:spcBef>
                <a:spcPts val="400"/>
              </a:spcBef>
              <a:spcAft>
                <a:spcPts val="0"/>
              </a:spcAft>
              <a:buClr>
                <a:schemeClr val="dk1"/>
              </a:buClr>
              <a:buSzPts val="1800"/>
              <a:buChar char="•"/>
              <a:defRPr/>
            </a:lvl8pPr>
            <a:lvl9pPr marL="4114800" lvl="8" indent="-342900" algn="l" rtl="0">
              <a:spcBef>
                <a:spcPts val="400"/>
              </a:spcBef>
              <a:spcAft>
                <a:spcPts val="0"/>
              </a:spcAft>
              <a:buClr>
                <a:schemeClr val="dk1"/>
              </a:buClr>
              <a:buSzPts val="1800"/>
              <a:buChar char="•"/>
              <a:defRPr/>
            </a:lvl9pPr>
          </a:lstStyle>
          <a:p>
            <a:endParaRPr/>
          </a:p>
        </p:txBody>
      </p:sp>
      <p:sp>
        <p:nvSpPr>
          <p:cNvPr id="484" name="Google Shape;484;p82"/>
          <p:cNvSpPr txBox="1">
            <a:spLocks noGrp="1"/>
          </p:cNvSpPr>
          <p:nvPr>
            <p:ph type="title"/>
          </p:nvPr>
        </p:nvSpPr>
        <p:spPr>
          <a:xfrm>
            <a:off x="6334935" y="289512"/>
            <a:ext cx="5581800" cy="899700"/>
          </a:xfrm>
          <a:prstGeom prst="rect">
            <a:avLst/>
          </a:prstGeom>
          <a:noFill/>
          <a:ln>
            <a:noFill/>
          </a:ln>
        </p:spPr>
        <p:txBody>
          <a:bodyPr spcFirstLastPara="1" wrap="square" lIns="143425" tIns="89625" rIns="143425" bIns="89625" anchor="t" anchorCtr="0"/>
          <a:lstStyle>
            <a:lvl1pPr lvl="0" algn="l" rtl="0">
              <a:lnSpc>
                <a:spcPct val="90000"/>
              </a:lnSpc>
              <a:spcBef>
                <a:spcPts val="0"/>
              </a:spcBef>
              <a:spcAft>
                <a:spcPts val="0"/>
              </a:spcAft>
              <a:buClr>
                <a:srgbClr val="0078D7"/>
              </a:buClr>
              <a:buSzPts val="3200"/>
              <a:buFont typeface="Quattrocento Sans"/>
              <a:buNone/>
              <a:defRPr sz="3200" b="0" cap="none">
                <a:solidFill>
                  <a:srgbClr val="0078D7"/>
                </a:solidFill>
                <a:latin typeface="Quattrocento Sans"/>
                <a:ea typeface="Quattrocento Sans"/>
                <a:cs typeface="Quattrocento Sans"/>
                <a:sym typeface="Quattrocento Sa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Title Only - blue">
  <p:cSld name="Title Only - blue">
    <p:spTree>
      <p:nvGrpSpPr>
        <p:cNvPr id="1" name="Shape 485"/>
        <p:cNvGrpSpPr/>
        <p:nvPr/>
      </p:nvGrpSpPr>
      <p:grpSpPr>
        <a:xfrm>
          <a:off x="0" y="0"/>
          <a:ext cx="0" cy="0"/>
          <a:chOff x="0" y="0"/>
          <a:chExt cx="0" cy="0"/>
        </a:xfrm>
      </p:grpSpPr>
      <p:sp>
        <p:nvSpPr>
          <p:cNvPr id="486" name="Google Shape;486;p83"/>
          <p:cNvSpPr txBox="1">
            <a:spLocks noGrp="1"/>
          </p:cNvSpPr>
          <p:nvPr>
            <p:ph type="title"/>
          </p:nvPr>
        </p:nvSpPr>
        <p:spPr>
          <a:xfrm>
            <a:off x="269240" y="289513"/>
            <a:ext cx="11655900" cy="899700"/>
          </a:xfrm>
          <a:prstGeom prst="rect">
            <a:avLst/>
          </a:prstGeom>
          <a:noFill/>
          <a:ln>
            <a:noFill/>
          </a:ln>
        </p:spPr>
        <p:txBody>
          <a:bodyPr spcFirstLastPara="1" wrap="square" lIns="143425" tIns="89625" rIns="143425" bIns="89625" anchor="ctr" anchorCtr="0"/>
          <a:lstStyle>
            <a:lvl1pPr lvl="0" algn="ctr" rtl="0">
              <a:lnSpc>
                <a:spcPct val="90000"/>
              </a:lnSpc>
              <a:spcBef>
                <a:spcPts val="0"/>
              </a:spcBef>
              <a:spcAft>
                <a:spcPts val="0"/>
              </a:spcAft>
              <a:buClr>
                <a:srgbClr val="0078D7"/>
              </a:buClr>
              <a:buSzPts val="2400"/>
              <a:buFont typeface="Quattrocento Sans"/>
              <a:buNone/>
              <a:defRPr sz="2400" b="0" i="0" u="none" strike="noStrike" cap="none">
                <a:solidFill>
                  <a:srgbClr val="0078D7"/>
                </a:solidFill>
                <a:latin typeface="Quattrocento Sans"/>
                <a:ea typeface="Quattrocento Sans"/>
                <a:cs typeface="Quattrocento Sans"/>
                <a:sym typeface="Quattrocento Sa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Title Only stage">
  <p:cSld name="Title Only stage">
    <p:spTree>
      <p:nvGrpSpPr>
        <p:cNvPr id="1" name="Shape 487"/>
        <p:cNvGrpSpPr/>
        <p:nvPr/>
      </p:nvGrpSpPr>
      <p:grpSpPr>
        <a:xfrm>
          <a:off x="0" y="0"/>
          <a:ext cx="0" cy="0"/>
          <a:chOff x="0" y="0"/>
          <a:chExt cx="0" cy="0"/>
        </a:xfrm>
      </p:grpSpPr>
      <p:sp>
        <p:nvSpPr>
          <p:cNvPr id="488" name="Google Shape;488;p84"/>
          <p:cNvSpPr/>
          <p:nvPr/>
        </p:nvSpPr>
        <p:spPr>
          <a:xfrm>
            <a:off x="-1" y="-7783"/>
            <a:ext cx="6096000" cy="6865800"/>
          </a:xfrm>
          <a:prstGeom prst="rect">
            <a:avLst/>
          </a:prstGeom>
          <a:solidFill>
            <a:schemeClr val="dk2">
              <a:alpha val="6669"/>
            </a:schemeClr>
          </a:solidFill>
          <a:ln>
            <a:noFill/>
          </a:ln>
        </p:spPr>
        <p:txBody>
          <a:bodyPr spcFirstLastPara="1" wrap="square" lIns="89625" tIns="44800" rIns="89625" bIns="44800" anchor="ctr" anchorCtr="0">
            <a:noAutofit/>
          </a:bodyPr>
          <a:lstStyle/>
          <a:p>
            <a:pPr marL="0" marR="0" lvl="0" indent="0" algn="ctr" rtl="0">
              <a:spcBef>
                <a:spcPts val="0"/>
              </a:spcBef>
              <a:spcAft>
                <a:spcPts val="0"/>
              </a:spcAft>
              <a:buNone/>
            </a:pPr>
            <a:endParaRPr sz="1800">
              <a:solidFill>
                <a:srgbClr val="FFFFFF"/>
              </a:solidFill>
              <a:latin typeface="Quattrocento Sans"/>
              <a:ea typeface="Quattrocento Sans"/>
              <a:cs typeface="Quattrocento Sans"/>
              <a:sym typeface="Quattrocento Sans"/>
            </a:endParaRPr>
          </a:p>
        </p:txBody>
      </p:sp>
      <p:sp>
        <p:nvSpPr>
          <p:cNvPr id="489" name="Google Shape;489;p84"/>
          <p:cNvSpPr txBox="1">
            <a:spLocks noGrp="1"/>
          </p:cNvSpPr>
          <p:nvPr>
            <p:ph type="title"/>
          </p:nvPr>
        </p:nvSpPr>
        <p:spPr>
          <a:xfrm>
            <a:off x="269240" y="289513"/>
            <a:ext cx="5602800" cy="899700"/>
          </a:xfrm>
          <a:prstGeom prst="rect">
            <a:avLst/>
          </a:prstGeom>
          <a:noFill/>
          <a:ln>
            <a:noFill/>
          </a:ln>
        </p:spPr>
        <p:txBody>
          <a:bodyPr spcFirstLastPara="1" wrap="square" lIns="143425" tIns="89625" rIns="143425" bIns="89625" anchor="t" anchorCtr="0"/>
          <a:lstStyle>
            <a:lvl1pPr lvl="0" algn="l" rtl="0">
              <a:lnSpc>
                <a:spcPct val="90000"/>
              </a:lnSpc>
              <a:spcBef>
                <a:spcPts val="0"/>
              </a:spcBef>
              <a:spcAft>
                <a:spcPts val="0"/>
              </a:spcAft>
              <a:buClr>
                <a:schemeClr val="dk2"/>
              </a:buClr>
              <a:buSzPts val="4700"/>
              <a:buFont typeface="Quattrocento Sans"/>
              <a:buNone/>
              <a:defRPr>
                <a:solidFill>
                  <a:schemeClr val="dk2"/>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0"/>
        <p:cNvGrpSpPr/>
        <p:nvPr/>
      </p:nvGrpSpPr>
      <p:grpSpPr>
        <a:xfrm>
          <a:off x="0" y="0"/>
          <a:ext cx="0" cy="0"/>
          <a:chOff x="0" y="0"/>
          <a:chExt cx="0" cy="0"/>
        </a:xfrm>
      </p:grpSpPr>
      <p:sp>
        <p:nvSpPr>
          <p:cNvPr id="51" name="Google Shape;51;p9"/>
          <p:cNvSpPr txBox="1">
            <a:spLocks noGrp="1"/>
          </p:cNvSpPr>
          <p:nvPr>
            <p:ph type="title"/>
          </p:nvPr>
        </p:nvSpPr>
        <p:spPr>
          <a:xfrm>
            <a:off x="609607" y="273052"/>
            <a:ext cx="4011084" cy="1162051"/>
          </a:xfrm>
          <a:prstGeom prst="rect">
            <a:avLst/>
          </a:prstGeom>
          <a:noFill/>
          <a:ln>
            <a:noFill/>
          </a:ln>
        </p:spPr>
        <p:txBody>
          <a:bodyPr spcFirstLastPara="1" wrap="square" lIns="91425" tIns="45700" rIns="91425" bIns="45700" anchor="b" anchorCtr="0"/>
          <a:lstStyle>
            <a:lvl1pPr lvl="0" algn="l">
              <a:spcBef>
                <a:spcPts val="0"/>
              </a:spcBef>
              <a:spcAft>
                <a:spcPts val="0"/>
              </a:spcAft>
              <a:buSzPts val="1400"/>
              <a:buNone/>
              <a:defRPr sz="2667"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9"/>
          <p:cNvSpPr txBox="1">
            <a:spLocks noGrp="1"/>
          </p:cNvSpPr>
          <p:nvPr>
            <p:ph type="body" idx="1"/>
          </p:nvPr>
        </p:nvSpPr>
        <p:spPr>
          <a:xfrm>
            <a:off x="4766733" y="273053"/>
            <a:ext cx="6815667" cy="5853113"/>
          </a:xfrm>
          <a:prstGeom prst="rect">
            <a:avLst/>
          </a:prstGeom>
          <a:noFill/>
          <a:ln>
            <a:noFill/>
          </a:ln>
        </p:spPr>
        <p:txBody>
          <a:bodyPr spcFirstLastPara="1" wrap="square" lIns="91425" tIns="45700" rIns="91425" bIns="45700" anchor="t" anchorCtr="0"/>
          <a:lstStyle>
            <a:lvl1pPr marL="457200" lvl="0" indent="-499554" algn="l">
              <a:spcBef>
                <a:spcPts val="853"/>
              </a:spcBef>
              <a:spcAft>
                <a:spcPts val="0"/>
              </a:spcAft>
              <a:buSzPts val="4267"/>
              <a:buChar char="•"/>
              <a:defRPr sz="4267"/>
            </a:lvl1pPr>
            <a:lvl2pPr marL="914400" lvl="1" indent="-465645" algn="l">
              <a:spcBef>
                <a:spcPts val="747"/>
              </a:spcBef>
              <a:spcAft>
                <a:spcPts val="0"/>
              </a:spcAft>
              <a:buSzPts val="3733"/>
              <a:buChar char="–"/>
              <a:defRPr sz="3733"/>
            </a:lvl2pPr>
            <a:lvl3pPr marL="1371600" lvl="2" indent="-431800" algn="l">
              <a:spcBef>
                <a:spcPts val="640"/>
              </a:spcBef>
              <a:spcAft>
                <a:spcPts val="0"/>
              </a:spcAft>
              <a:buSzPts val="3200"/>
              <a:buChar char="•"/>
              <a:defRPr sz="3200"/>
            </a:lvl3pPr>
            <a:lvl4pPr marL="1828800" lvl="3" indent="-397954" algn="l">
              <a:spcBef>
                <a:spcPts val="533"/>
              </a:spcBef>
              <a:spcAft>
                <a:spcPts val="0"/>
              </a:spcAft>
              <a:buSzPts val="2667"/>
              <a:buChar char="–"/>
              <a:defRPr sz="2667"/>
            </a:lvl4pPr>
            <a:lvl5pPr marL="2286000" lvl="4" indent="-397954" algn="l">
              <a:spcBef>
                <a:spcPts val="533"/>
              </a:spcBef>
              <a:spcAft>
                <a:spcPts val="0"/>
              </a:spcAft>
              <a:buSzPts val="2667"/>
              <a:buChar char="»"/>
              <a:defRPr sz="2667"/>
            </a:lvl5pPr>
            <a:lvl6pPr marL="2743200" lvl="5" indent="-397954" algn="l">
              <a:spcBef>
                <a:spcPts val="533"/>
              </a:spcBef>
              <a:spcAft>
                <a:spcPts val="0"/>
              </a:spcAft>
              <a:buClr>
                <a:schemeClr val="dk1"/>
              </a:buClr>
              <a:buSzPts val="2667"/>
              <a:buChar char="•"/>
              <a:defRPr sz="2667"/>
            </a:lvl6pPr>
            <a:lvl7pPr marL="3200400" lvl="6" indent="-397954" algn="l">
              <a:spcBef>
                <a:spcPts val="533"/>
              </a:spcBef>
              <a:spcAft>
                <a:spcPts val="0"/>
              </a:spcAft>
              <a:buClr>
                <a:schemeClr val="dk1"/>
              </a:buClr>
              <a:buSzPts val="2667"/>
              <a:buChar char="•"/>
              <a:defRPr sz="2667"/>
            </a:lvl7pPr>
            <a:lvl8pPr marL="3657600" lvl="7" indent="-397954" algn="l">
              <a:spcBef>
                <a:spcPts val="533"/>
              </a:spcBef>
              <a:spcAft>
                <a:spcPts val="0"/>
              </a:spcAft>
              <a:buClr>
                <a:schemeClr val="dk1"/>
              </a:buClr>
              <a:buSzPts val="2667"/>
              <a:buChar char="•"/>
              <a:defRPr sz="2667"/>
            </a:lvl8pPr>
            <a:lvl9pPr marL="4114800" lvl="8" indent="-397954" algn="l">
              <a:spcBef>
                <a:spcPts val="533"/>
              </a:spcBef>
              <a:spcAft>
                <a:spcPts val="0"/>
              </a:spcAft>
              <a:buClr>
                <a:schemeClr val="dk1"/>
              </a:buClr>
              <a:buSzPts val="2667"/>
              <a:buChar char="•"/>
              <a:defRPr sz="2667"/>
            </a:lvl9pPr>
          </a:lstStyle>
          <a:p>
            <a:endParaRPr/>
          </a:p>
        </p:txBody>
      </p:sp>
      <p:sp>
        <p:nvSpPr>
          <p:cNvPr id="53" name="Google Shape;53;p9"/>
          <p:cNvSpPr txBox="1">
            <a:spLocks noGrp="1"/>
          </p:cNvSpPr>
          <p:nvPr>
            <p:ph type="body" idx="2"/>
          </p:nvPr>
        </p:nvSpPr>
        <p:spPr>
          <a:xfrm>
            <a:off x="609607" y="1435104"/>
            <a:ext cx="4011084" cy="4691063"/>
          </a:xfrm>
          <a:prstGeom prst="rect">
            <a:avLst/>
          </a:prstGeom>
          <a:noFill/>
          <a:ln>
            <a:noFill/>
          </a:ln>
        </p:spPr>
        <p:txBody>
          <a:bodyPr spcFirstLastPara="1" wrap="square" lIns="91425" tIns="45700" rIns="91425" bIns="45700" anchor="t" anchorCtr="0"/>
          <a:lstStyle>
            <a:lvl1pPr marL="457200" lvl="0" indent="-228600" algn="l">
              <a:spcBef>
                <a:spcPts val="373"/>
              </a:spcBef>
              <a:spcAft>
                <a:spcPts val="0"/>
              </a:spcAft>
              <a:buSzPts val="1867"/>
              <a:buNone/>
              <a:defRPr sz="1867"/>
            </a:lvl1pPr>
            <a:lvl2pPr marL="914400" lvl="1" indent="-228600" algn="l">
              <a:spcBef>
                <a:spcPts val="320"/>
              </a:spcBef>
              <a:spcAft>
                <a:spcPts val="0"/>
              </a:spcAft>
              <a:buSzPts val="1600"/>
              <a:buNone/>
              <a:defRPr sz="1600"/>
            </a:lvl2pPr>
            <a:lvl3pPr marL="1371600" lvl="2" indent="-228600" algn="l">
              <a:spcBef>
                <a:spcPts val="267"/>
              </a:spcBef>
              <a:spcAft>
                <a:spcPts val="0"/>
              </a:spcAft>
              <a:buSzPts val="1333"/>
              <a:buNone/>
              <a:defRPr sz="1333"/>
            </a:lvl3pPr>
            <a:lvl4pPr marL="1828800" lvl="3" indent="-228600" algn="l">
              <a:spcBef>
                <a:spcPts val="240"/>
              </a:spcBef>
              <a:spcAft>
                <a:spcPts val="0"/>
              </a:spcAft>
              <a:buSzPts val="1200"/>
              <a:buNone/>
              <a:defRPr sz="1200"/>
            </a:lvl4pPr>
            <a:lvl5pPr marL="2286000" lvl="4" indent="-228600" algn="l">
              <a:spcBef>
                <a:spcPts val="240"/>
              </a:spcBef>
              <a:spcAft>
                <a:spcPts val="0"/>
              </a:spcAft>
              <a:buSzPts val="1200"/>
              <a:buNone/>
              <a:defRPr sz="1200"/>
            </a:lvl5pPr>
            <a:lvl6pPr marL="2743200" lvl="5" indent="-228600" algn="l">
              <a:spcBef>
                <a:spcPts val="240"/>
              </a:spcBef>
              <a:spcAft>
                <a:spcPts val="0"/>
              </a:spcAft>
              <a:buClr>
                <a:schemeClr val="dk1"/>
              </a:buClr>
              <a:buSzPts val="1200"/>
              <a:buNone/>
              <a:defRPr sz="1200"/>
            </a:lvl6pPr>
            <a:lvl7pPr marL="3200400" lvl="6" indent="-228600" algn="l">
              <a:spcBef>
                <a:spcPts val="240"/>
              </a:spcBef>
              <a:spcAft>
                <a:spcPts val="0"/>
              </a:spcAft>
              <a:buClr>
                <a:schemeClr val="dk1"/>
              </a:buClr>
              <a:buSzPts val="1200"/>
              <a:buNone/>
              <a:defRPr sz="1200"/>
            </a:lvl7pPr>
            <a:lvl8pPr marL="3657600" lvl="7" indent="-228600" algn="l">
              <a:spcBef>
                <a:spcPts val="240"/>
              </a:spcBef>
              <a:spcAft>
                <a:spcPts val="0"/>
              </a:spcAft>
              <a:buClr>
                <a:schemeClr val="dk1"/>
              </a:buClr>
              <a:buSzPts val="1200"/>
              <a:buNone/>
              <a:defRPr sz="1200"/>
            </a:lvl8pPr>
            <a:lvl9pPr marL="4114800" lvl="8" indent="-228600" algn="l">
              <a:spcBef>
                <a:spcPts val="240"/>
              </a:spcBef>
              <a:spcAft>
                <a:spcPts val="0"/>
              </a:spcAft>
              <a:buClr>
                <a:schemeClr val="dk1"/>
              </a:buClr>
              <a:buSzPts val="1200"/>
              <a:buNone/>
              <a:defRPr sz="1200"/>
            </a:lvl9pPr>
          </a:lstStyle>
          <a:p>
            <a:endParaRPr/>
          </a:p>
        </p:txBody>
      </p:sp>
      <p:sp>
        <p:nvSpPr>
          <p:cNvPr id="54" name="Google Shape;54;p9"/>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5" name="Google Shape;55;p9"/>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Title &amp; Content">
  <p:cSld name="Title &amp; Content">
    <p:spTree>
      <p:nvGrpSpPr>
        <p:cNvPr id="1" name="Shape 490"/>
        <p:cNvGrpSpPr/>
        <p:nvPr/>
      </p:nvGrpSpPr>
      <p:grpSpPr>
        <a:xfrm>
          <a:off x="0" y="0"/>
          <a:ext cx="0" cy="0"/>
          <a:chOff x="0" y="0"/>
          <a:chExt cx="0" cy="0"/>
        </a:xfrm>
      </p:grpSpPr>
      <p:sp>
        <p:nvSpPr>
          <p:cNvPr id="491" name="Google Shape;491;p85"/>
          <p:cNvSpPr txBox="1">
            <a:spLocks noGrp="1"/>
          </p:cNvSpPr>
          <p:nvPr>
            <p:ph type="body" idx="1"/>
          </p:nvPr>
        </p:nvSpPr>
        <p:spPr>
          <a:xfrm>
            <a:off x="269240" y="1221953"/>
            <a:ext cx="11655900" cy="1348800"/>
          </a:xfrm>
          <a:prstGeom prst="rect">
            <a:avLst/>
          </a:prstGeom>
          <a:noFill/>
          <a:ln>
            <a:noFill/>
          </a:ln>
        </p:spPr>
        <p:txBody>
          <a:bodyPr spcFirstLastPara="1" wrap="square" lIns="143425" tIns="89625" rIns="143425" bIns="89625" anchor="t" anchorCtr="0"/>
          <a:lstStyle>
            <a:lvl1pPr marL="457200" lvl="0" indent="-342900" algn="l" rtl="0">
              <a:lnSpc>
                <a:spcPct val="90000"/>
              </a:lnSpc>
              <a:spcBef>
                <a:spcPts val="400"/>
              </a:spcBef>
              <a:spcAft>
                <a:spcPts val="0"/>
              </a:spcAft>
              <a:buSzPts val="1800"/>
              <a:buChar char="•"/>
              <a:defRPr sz="2000"/>
            </a:lvl1pPr>
            <a:lvl2pPr marL="914400" lvl="1" indent="-317500" algn="l" rtl="0">
              <a:lnSpc>
                <a:spcPct val="90000"/>
              </a:lnSpc>
              <a:spcBef>
                <a:spcPts val="300"/>
              </a:spcBef>
              <a:spcAft>
                <a:spcPts val="0"/>
              </a:spcAft>
              <a:buSzPts val="1400"/>
              <a:buChar char="•"/>
              <a:defRPr sz="1600"/>
            </a:lvl2pPr>
            <a:lvl3pPr marL="1371600" lvl="2" indent="-304800" algn="l" rtl="0">
              <a:lnSpc>
                <a:spcPct val="90000"/>
              </a:lnSpc>
              <a:spcBef>
                <a:spcPts val="300"/>
              </a:spcBef>
              <a:spcAft>
                <a:spcPts val="0"/>
              </a:spcAft>
              <a:buSzPts val="1200"/>
              <a:buChar char="•"/>
              <a:defRPr sz="1400"/>
            </a:lvl3pPr>
            <a:lvl4pPr marL="1828800" lvl="3" indent="-298450" algn="l" rtl="0">
              <a:lnSpc>
                <a:spcPct val="90000"/>
              </a:lnSpc>
              <a:spcBef>
                <a:spcPts val="200"/>
              </a:spcBef>
              <a:spcAft>
                <a:spcPts val="0"/>
              </a:spcAft>
              <a:buSzPts val="1100"/>
              <a:buChar char="•"/>
              <a:defRPr sz="1200"/>
            </a:lvl4pPr>
            <a:lvl5pPr marL="2286000" lvl="4" indent="-298450" algn="l" rtl="0">
              <a:lnSpc>
                <a:spcPct val="90000"/>
              </a:lnSpc>
              <a:spcBef>
                <a:spcPts val="200"/>
              </a:spcBef>
              <a:spcAft>
                <a:spcPts val="0"/>
              </a:spcAft>
              <a:buSzPts val="1100"/>
              <a:buChar char="•"/>
              <a:defRPr sz="1200"/>
            </a:lvl5pPr>
            <a:lvl6pPr marL="2743200" lvl="5" indent="-342900" algn="l" rtl="0">
              <a:spcBef>
                <a:spcPts val="400"/>
              </a:spcBef>
              <a:spcAft>
                <a:spcPts val="0"/>
              </a:spcAft>
              <a:buClr>
                <a:schemeClr val="dk1"/>
              </a:buClr>
              <a:buSzPts val="1800"/>
              <a:buChar char="•"/>
              <a:defRPr/>
            </a:lvl6pPr>
            <a:lvl7pPr marL="3200400" lvl="6" indent="-342900" algn="l" rtl="0">
              <a:spcBef>
                <a:spcPts val="400"/>
              </a:spcBef>
              <a:spcAft>
                <a:spcPts val="0"/>
              </a:spcAft>
              <a:buClr>
                <a:schemeClr val="dk1"/>
              </a:buClr>
              <a:buSzPts val="1800"/>
              <a:buChar char="•"/>
              <a:defRPr/>
            </a:lvl7pPr>
            <a:lvl8pPr marL="3657600" lvl="7" indent="-342900" algn="l" rtl="0">
              <a:spcBef>
                <a:spcPts val="400"/>
              </a:spcBef>
              <a:spcAft>
                <a:spcPts val="0"/>
              </a:spcAft>
              <a:buClr>
                <a:schemeClr val="dk1"/>
              </a:buClr>
              <a:buSzPts val="1800"/>
              <a:buChar char="•"/>
              <a:defRPr/>
            </a:lvl8pPr>
            <a:lvl9pPr marL="4114800" lvl="8" indent="-342900" algn="l" rtl="0">
              <a:spcBef>
                <a:spcPts val="400"/>
              </a:spcBef>
              <a:spcAft>
                <a:spcPts val="0"/>
              </a:spcAft>
              <a:buClr>
                <a:schemeClr val="dk1"/>
              </a:buClr>
              <a:buSzPts val="1800"/>
              <a:buChar char="•"/>
              <a:defRPr/>
            </a:lvl9pPr>
          </a:lstStyle>
          <a:p>
            <a:endParaRPr/>
          </a:p>
        </p:txBody>
      </p:sp>
      <p:sp>
        <p:nvSpPr>
          <p:cNvPr id="492" name="Google Shape;492;p85"/>
          <p:cNvSpPr txBox="1">
            <a:spLocks noGrp="1"/>
          </p:cNvSpPr>
          <p:nvPr>
            <p:ph type="title"/>
          </p:nvPr>
        </p:nvSpPr>
        <p:spPr>
          <a:xfrm>
            <a:off x="269240" y="289513"/>
            <a:ext cx="11655900" cy="899700"/>
          </a:xfrm>
          <a:prstGeom prst="rect">
            <a:avLst/>
          </a:prstGeom>
          <a:noFill/>
          <a:ln>
            <a:noFill/>
          </a:ln>
        </p:spPr>
        <p:txBody>
          <a:bodyPr spcFirstLastPara="1" wrap="square" lIns="143425" tIns="89625" rIns="143425" bIns="89625" anchor="t" anchorCtr="0"/>
          <a:lstStyle>
            <a:lvl1pPr lvl="0" algn="l" rtl="0">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Bullet points">
  <p:cSld name="Bullet points">
    <p:spTree>
      <p:nvGrpSpPr>
        <p:cNvPr id="1" name="Shape 493"/>
        <p:cNvGrpSpPr/>
        <p:nvPr/>
      </p:nvGrpSpPr>
      <p:grpSpPr>
        <a:xfrm>
          <a:off x="0" y="0"/>
          <a:ext cx="0" cy="0"/>
          <a:chOff x="0" y="0"/>
          <a:chExt cx="0" cy="0"/>
        </a:xfrm>
      </p:grpSpPr>
      <p:sp>
        <p:nvSpPr>
          <p:cNvPr id="494" name="Google Shape;494;p86"/>
          <p:cNvSpPr txBox="1">
            <a:spLocks noGrp="1"/>
          </p:cNvSpPr>
          <p:nvPr>
            <p:ph type="title"/>
          </p:nvPr>
        </p:nvSpPr>
        <p:spPr>
          <a:xfrm>
            <a:off x="697277" y="2309700"/>
            <a:ext cx="5115600" cy="1138800"/>
          </a:xfrm>
          <a:prstGeom prst="rect">
            <a:avLst/>
          </a:prstGeom>
          <a:noFill/>
          <a:ln>
            <a:noFill/>
          </a:ln>
        </p:spPr>
        <p:txBody>
          <a:bodyPr spcFirstLastPara="1" wrap="square" lIns="89625" tIns="89625" rIns="89625" bIns="89625" anchor="b" anchorCtr="0"/>
          <a:lstStyle>
            <a:lvl1pPr lvl="0" algn="l" rtl="0">
              <a:lnSpc>
                <a:spcPct val="90000"/>
              </a:lnSpc>
              <a:spcBef>
                <a:spcPts val="0"/>
              </a:spcBef>
              <a:spcAft>
                <a:spcPts val="0"/>
              </a:spcAft>
              <a:buClr>
                <a:srgbClr val="0078D7"/>
              </a:buClr>
              <a:buSzPts val="3200"/>
              <a:buFont typeface="Quattrocento Sans"/>
              <a:buNone/>
              <a:defRPr sz="3200">
                <a:solidFill>
                  <a:srgbClr val="0078D7"/>
                </a:solidFill>
                <a:latin typeface="Quattrocento Sans"/>
                <a:ea typeface="Quattrocento Sans"/>
                <a:cs typeface="Quattrocento Sans"/>
                <a:sym typeface="Quattrocento Sa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cxnSp>
        <p:nvCxnSpPr>
          <p:cNvPr id="495" name="Google Shape;495;p86"/>
          <p:cNvCxnSpPr/>
          <p:nvPr/>
        </p:nvCxnSpPr>
        <p:spPr>
          <a:xfrm rot="10800000">
            <a:off x="697027" y="3510463"/>
            <a:ext cx="4314900" cy="0"/>
          </a:xfrm>
          <a:prstGeom prst="straightConnector1">
            <a:avLst/>
          </a:prstGeom>
          <a:noFill/>
          <a:ln w="9525" cap="flat" cmpd="sng">
            <a:solidFill>
              <a:schemeClr val="dk2"/>
            </a:solidFill>
            <a:prstDash val="solid"/>
            <a:round/>
            <a:headEnd type="none" w="sm" len="sm"/>
            <a:tailEnd type="none" w="sm" len="sm"/>
          </a:ln>
        </p:spPr>
      </p:cxnSp>
      <p:sp>
        <p:nvSpPr>
          <p:cNvPr id="496" name="Google Shape;496;p86"/>
          <p:cNvSpPr>
            <a:spLocks noGrp="1"/>
          </p:cNvSpPr>
          <p:nvPr>
            <p:ph type="pic" idx="2"/>
          </p:nvPr>
        </p:nvSpPr>
        <p:spPr>
          <a:xfrm>
            <a:off x="6116826" y="0"/>
            <a:ext cx="6075300" cy="6858000"/>
          </a:xfrm>
          <a:prstGeom prst="rect">
            <a:avLst/>
          </a:prstGeom>
          <a:noFill/>
          <a:ln>
            <a:noFill/>
          </a:ln>
        </p:spPr>
        <p:txBody>
          <a:bodyPr spcFirstLastPara="1" wrap="square" lIns="143425" tIns="89625" rIns="143425" bIns="89625" anchor="t" anchorCtr="0"/>
          <a:lstStyle>
            <a:lvl1pPr marR="0" lvl="0" algn="l" rtl="0">
              <a:lnSpc>
                <a:spcPct val="90000"/>
              </a:lnSpc>
              <a:spcBef>
                <a:spcPts val="700"/>
              </a:spcBef>
              <a:spcAft>
                <a:spcPts val="0"/>
              </a:spcAft>
              <a:buClr>
                <a:schemeClr val="dk2"/>
              </a:buClr>
              <a:buSzPts val="3400"/>
              <a:buFont typeface="Arial"/>
              <a:buChar char="•"/>
              <a:defRPr sz="3700" b="0" i="0" u="none" strike="noStrike" cap="none">
                <a:solidFill>
                  <a:schemeClr val="dk1"/>
                </a:solidFill>
                <a:latin typeface="Quattrocento Sans"/>
                <a:ea typeface="Quattrocento Sans"/>
                <a:cs typeface="Quattrocento Sans"/>
                <a:sym typeface="Quattrocento Sans"/>
              </a:defRPr>
            </a:lvl1pPr>
            <a:lvl2pPr marR="0" lvl="1" algn="l" rtl="0">
              <a:lnSpc>
                <a:spcPct val="90000"/>
              </a:lnSpc>
              <a:spcBef>
                <a:spcPts val="500"/>
              </a:spcBef>
              <a:spcAft>
                <a:spcPts val="0"/>
              </a:spcAft>
              <a:buClr>
                <a:schemeClr val="dk2"/>
              </a:buClr>
              <a:buSzPts val="2100"/>
              <a:buFont typeface="Arial"/>
              <a:buChar char="•"/>
              <a:defRPr sz="2400" b="0" i="0" u="none" strike="noStrike" cap="none">
                <a:solidFill>
                  <a:schemeClr val="dk1"/>
                </a:solidFill>
                <a:latin typeface="Quattrocento Sans"/>
                <a:ea typeface="Quattrocento Sans"/>
                <a:cs typeface="Quattrocento Sans"/>
                <a:sym typeface="Quattrocento Sans"/>
              </a:defRPr>
            </a:lvl2pPr>
            <a:lvl3pPr marR="0" lvl="2" algn="l" rtl="0">
              <a:lnSpc>
                <a:spcPct val="90000"/>
              </a:lnSpc>
              <a:spcBef>
                <a:spcPts val="400"/>
              </a:spcBef>
              <a:spcAft>
                <a:spcPts val="0"/>
              </a:spcAft>
              <a:buClr>
                <a:schemeClr val="dk2"/>
              </a:buClr>
              <a:buSzPts val="1800"/>
              <a:buFont typeface="Arial"/>
              <a:buChar char="•"/>
              <a:defRPr sz="2000" b="0" i="0" u="none" strike="noStrike" cap="none">
                <a:solidFill>
                  <a:schemeClr val="dk1"/>
                </a:solidFill>
                <a:latin typeface="Quattrocento Sans"/>
                <a:ea typeface="Quattrocento Sans"/>
                <a:cs typeface="Quattrocento Sans"/>
                <a:sym typeface="Quattrocento Sans"/>
              </a:defRPr>
            </a:lvl3pPr>
            <a:lvl4pPr marR="0" lvl="3" algn="l" rtl="0">
              <a:lnSpc>
                <a:spcPct val="90000"/>
              </a:lnSpc>
              <a:spcBef>
                <a:spcPts val="400"/>
              </a:spcBef>
              <a:spcAft>
                <a:spcPts val="0"/>
              </a:spcAft>
              <a:buClr>
                <a:schemeClr val="dk2"/>
              </a:buClr>
              <a:buSzPts val="1600"/>
              <a:buFont typeface="Arial"/>
              <a:buChar char="•"/>
              <a:defRPr sz="1800" b="0" i="0" u="none" strike="noStrike" cap="none">
                <a:solidFill>
                  <a:schemeClr val="dk1"/>
                </a:solidFill>
                <a:latin typeface="Quattrocento Sans"/>
                <a:ea typeface="Quattrocento Sans"/>
                <a:cs typeface="Quattrocento Sans"/>
                <a:sym typeface="Quattrocento Sans"/>
              </a:defRPr>
            </a:lvl4pPr>
            <a:lvl5pPr marR="0" lvl="4" algn="l" rtl="0">
              <a:lnSpc>
                <a:spcPct val="90000"/>
              </a:lnSpc>
              <a:spcBef>
                <a:spcPts val="400"/>
              </a:spcBef>
              <a:spcAft>
                <a:spcPts val="0"/>
              </a:spcAft>
              <a:buClr>
                <a:schemeClr val="dk2"/>
              </a:buClr>
              <a:buSzPts val="1600"/>
              <a:buFont typeface="Arial"/>
              <a:buChar char="•"/>
              <a:defRPr sz="1800" b="0" i="0" u="none" strike="noStrike" cap="none">
                <a:solidFill>
                  <a:schemeClr val="dk1"/>
                </a:solidFill>
                <a:latin typeface="Quattrocento Sans"/>
                <a:ea typeface="Quattrocento Sans"/>
                <a:cs typeface="Quattrocento Sans"/>
                <a:sym typeface="Quattrocento Sans"/>
              </a:defRPr>
            </a:lvl5pPr>
            <a:lvl6pPr marR="0" lvl="5" algn="l" rtl="0">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6pPr>
            <a:lvl7pPr marR="0" lvl="6" algn="l" rtl="0">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7pPr>
            <a:lvl8pPr marR="0" lvl="7" algn="l" rtl="0">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8pPr>
            <a:lvl9pPr marR="0" lvl="8" algn="l" rtl="0">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497" name="Google Shape;497;p86"/>
          <p:cNvSpPr txBox="1">
            <a:spLocks noGrp="1"/>
          </p:cNvSpPr>
          <p:nvPr>
            <p:ph type="body" idx="1"/>
          </p:nvPr>
        </p:nvSpPr>
        <p:spPr>
          <a:xfrm>
            <a:off x="697277" y="3695664"/>
            <a:ext cx="4314900" cy="1317300"/>
          </a:xfrm>
          <a:prstGeom prst="rect">
            <a:avLst/>
          </a:prstGeom>
          <a:noFill/>
          <a:ln>
            <a:noFill/>
          </a:ln>
        </p:spPr>
        <p:txBody>
          <a:bodyPr spcFirstLastPara="1" wrap="square" lIns="89625" tIns="89625" rIns="89625" bIns="89625" anchor="t" anchorCtr="0"/>
          <a:lstStyle>
            <a:lvl1pPr marL="457200" lvl="0" indent="-298450" algn="l" rtl="0">
              <a:lnSpc>
                <a:spcPct val="90000"/>
              </a:lnSpc>
              <a:spcBef>
                <a:spcPts val="200"/>
              </a:spcBef>
              <a:spcAft>
                <a:spcPts val="0"/>
              </a:spcAft>
              <a:buSzPts val="1100"/>
              <a:buChar char="•"/>
              <a:defRPr sz="1200" b="1">
                <a:solidFill>
                  <a:srgbClr val="505050"/>
                </a:solidFill>
                <a:latin typeface="Quattrocento Sans"/>
                <a:ea typeface="Quattrocento Sans"/>
                <a:cs typeface="Quattrocento Sans"/>
                <a:sym typeface="Quattrocento Sans"/>
              </a:defRPr>
            </a:lvl1pPr>
            <a:lvl2pPr marL="914400" lvl="1" indent="-298450" algn="l" rtl="0">
              <a:lnSpc>
                <a:spcPct val="90000"/>
              </a:lnSpc>
              <a:spcBef>
                <a:spcPts val="1200"/>
              </a:spcBef>
              <a:spcAft>
                <a:spcPts val="0"/>
              </a:spcAft>
              <a:buSzPts val="1100"/>
              <a:buChar char="•"/>
              <a:defRPr sz="1200" b="1">
                <a:solidFill>
                  <a:srgbClr val="505050"/>
                </a:solidFill>
                <a:latin typeface="Quattrocento Sans"/>
                <a:ea typeface="Quattrocento Sans"/>
                <a:cs typeface="Quattrocento Sans"/>
                <a:sym typeface="Quattrocento Sans"/>
              </a:defRPr>
            </a:lvl2pPr>
            <a:lvl3pPr marL="1371600" lvl="2" indent="-298450" algn="l" rtl="0">
              <a:lnSpc>
                <a:spcPct val="90000"/>
              </a:lnSpc>
              <a:spcBef>
                <a:spcPts val="200"/>
              </a:spcBef>
              <a:spcAft>
                <a:spcPts val="0"/>
              </a:spcAft>
              <a:buSzPts val="1100"/>
              <a:buChar char="•"/>
              <a:defRPr sz="1200" b="1">
                <a:solidFill>
                  <a:srgbClr val="505050"/>
                </a:solidFill>
                <a:latin typeface="Quattrocento Sans"/>
                <a:ea typeface="Quattrocento Sans"/>
                <a:cs typeface="Quattrocento Sans"/>
                <a:sym typeface="Quattrocento Sans"/>
              </a:defRPr>
            </a:lvl3pPr>
            <a:lvl4pPr marL="1828800" lvl="3" indent="-298450" algn="l" rtl="0">
              <a:lnSpc>
                <a:spcPct val="90000"/>
              </a:lnSpc>
              <a:spcBef>
                <a:spcPts val="200"/>
              </a:spcBef>
              <a:spcAft>
                <a:spcPts val="0"/>
              </a:spcAft>
              <a:buSzPts val="1100"/>
              <a:buChar char="•"/>
              <a:defRPr sz="1200" b="1">
                <a:solidFill>
                  <a:srgbClr val="505050"/>
                </a:solidFill>
                <a:latin typeface="Quattrocento Sans"/>
                <a:ea typeface="Quattrocento Sans"/>
                <a:cs typeface="Quattrocento Sans"/>
                <a:sym typeface="Quattrocento Sans"/>
              </a:defRPr>
            </a:lvl4pPr>
            <a:lvl5pPr marL="2286000" lvl="4" indent="-298450" algn="l" rtl="0">
              <a:lnSpc>
                <a:spcPct val="90000"/>
              </a:lnSpc>
              <a:spcBef>
                <a:spcPts val="200"/>
              </a:spcBef>
              <a:spcAft>
                <a:spcPts val="0"/>
              </a:spcAft>
              <a:buSzPts val="1100"/>
              <a:buChar char="•"/>
              <a:defRPr sz="1200" b="1">
                <a:solidFill>
                  <a:srgbClr val="505050"/>
                </a:solidFill>
                <a:latin typeface="Quattrocento Sans"/>
                <a:ea typeface="Quattrocento Sans"/>
                <a:cs typeface="Quattrocento Sans"/>
                <a:sym typeface="Quattrocento Sans"/>
              </a:defRPr>
            </a:lvl5pPr>
            <a:lvl6pPr marL="2743200" lvl="5" indent="-342900" algn="l" rtl="0">
              <a:spcBef>
                <a:spcPts val="400"/>
              </a:spcBef>
              <a:spcAft>
                <a:spcPts val="0"/>
              </a:spcAft>
              <a:buClr>
                <a:schemeClr val="dk1"/>
              </a:buClr>
              <a:buSzPts val="1800"/>
              <a:buChar char="•"/>
              <a:defRPr/>
            </a:lvl6pPr>
            <a:lvl7pPr marL="3200400" lvl="6" indent="-342900" algn="l" rtl="0">
              <a:spcBef>
                <a:spcPts val="400"/>
              </a:spcBef>
              <a:spcAft>
                <a:spcPts val="0"/>
              </a:spcAft>
              <a:buClr>
                <a:schemeClr val="dk1"/>
              </a:buClr>
              <a:buSzPts val="1800"/>
              <a:buChar char="•"/>
              <a:defRPr/>
            </a:lvl7pPr>
            <a:lvl8pPr marL="3657600" lvl="7" indent="-342900" algn="l" rtl="0">
              <a:spcBef>
                <a:spcPts val="400"/>
              </a:spcBef>
              <a:spcAft>
                <a:spcPts val="0"/>
              </a:spcAft>
              <a:buClr>
                <a:schemeClr val="dk1"/>
              </a:buClr>
              <a:buSzPts val="1800"/>
              <a:buChar char="•"/>
              <a:defRPr/>
            </a:lvl8pPr>
            <a:lvl9pPr marL="4114800" lvl="8" indent="-342900" algn="l" rtl="0">
              <a:spcBef>
                <a:spcPts val="400"/>
              </a:spcBef>
              <a:spcAft>
                <a:spcPts val="0"/>
              </a:spcAft>
              <a:buClr>
                <a:schemeClr val="dk1"/>
              </a:buClr>
              <a:buSzPts val="1800"/>
              <a:buChar char="•"/>
              <a:defRPr/>
            </a:lvl9pPr>
          </a:lstStyle>
          <a:p>
            <a:endParaRPr/>
          </a:p>
        </p:txBody>
      </p:sp>
    </p:spTree>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Demo slide">
  <p:cSld name="Demo slide">
    <p:bg>
      <p:bgPr>
        <a:solidFill>
          <a:schemeClr val="dk2"/>
        </a:solidFill>
        <a:effectLst/>
      </p:bgPr>
    </p:bg>
    <p:spTree>
      <p:nvGrpSpPr>
        <p:cNvPr id="1" name="Shape 498"/>
        <p:cNvGrpSpPr/>
        <p:nvPr/>
      </p:nvGrpSpPr>
      <p:grpSpPr>
        <a:xfrm>
          <a:off x="0" y="0"/>
          <a:ext cx="0" cy="0"/>
          <a:chOff x="0" y="0"/>
          <a:chExt cx="0" cy="0"/>
        </a:xfrm>
      </p:grpSpPr>
      <p:sp>
        <p:nvSpPr>
          <p:cNvPr id="499" name="Google Shape;499;p87"/>
          <p:cNvSpPr txBox="1">
            <a:spLocks noGrp="1"/>
          </p:cNvSpPr>
          <p:nvPr>
            <p:ph type="title"/>
          </p:nvPr>
        </p:nvSpPr>
        <p:spPr>
          <a:xfrm>
            <a:off x="269240" y="2084186"/>
            <a:ext cx="10684200" cy="1158900"/>
          </a:xfrm>
          <a:prstGeom prst="rect">
            <a:avLst/>
          </a:prstGeom>
          <a:noFill/>
          <a:ln>
            <a:noFill/>
          </a:ln>
        </p:spPr>
        <p:txBody>
          <a:bodyPr spcFirstLastPara="1" wrap="square" lIns="143425" tIns="89625" rIns="143425" bIns="89625" anchor="t" anchorCtr="0"/>
          <a:lstStyle>
            <a:lvl1pPr lvl="0" algn="l" rtl="0">
              <a:lnSpc>
                <a:spcPct val="90000"/>
              </a:lnSpc>
              <a:spcBef>
                <a:spcPts val="0"/>
              </a:spcBef>
              <a:spcAft>
                <a:spcPts val="0"/>
              </a:spcAft>
              <a:buClr>
                <a:schemeClr val="lt1"/>
              </a:buClr>
              <a:buSzPts val="7100"/>
              <a:buFont typeface="Quattrocento Sans"/>
              <a:buNone/>
              <a:defRPr sz="71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00" name="Google Shape;500;p87"/>
          <p:cNvSpPr txBox="1">
            <a:spLocks noGrp="1"/>
          </p:cNvSpPr>
          <p:nvPr>
            <p:ph type="body" idx="1"/>
          </p:nvPr>
        </p:nvSpPr>
        <p:spPr>
          <a:xfrm>
            <a:off x="269240" y="4780989"/>
            <a:ext cx="10682400" cy="724200"/>
          </a:xfrm>
          <a:prstGeom prst="rect">
            <a:avLst/>
          </a:prstGeom>
          <a:noFill/>
          <a:ln>
            <a:noFill/>
          </a:ln>
        </p:spPr>
        <p:txBody>
          <a:bodyPr spcFirstLastPara="1" wrap="square" lIns="179300" tIns="143425" rIns="179300" bIns="143425" anchor="t" anchorCtr="0"/>
          <a:lstStyle>
            <a:lvl1pPr marL="457200" lvl="0" indent="-228600" algn="l" rtl="0">
              <a:lnSpc>
                <a:spcPct val="90000"/>
              </a:lnSpc>
              <a:spcBef>
                <a:spcPts val="0"/>
              </a:spcBef>
              <a:spcAft>
                <a:spcPts val="0"/>
              </a:spcAft>
              <a:buSzPts val="2800"/>
              <a:buNone/>
              <a:defRPr sz="3100">
                <a:solidFill>
                  <a:schemeClr val="lt1"/>
                </a:solidFill>
                <a:latin typeface="Quattrocento Sans"/>
                <a:ea typeface="Quattrocento Sans"/>
                <a:cs typeface="Quattrocento Sans"/>
                <a:sym typeface="Quattrocento Sans"/>
              </a:defRPr>
            </a:lvl1pPr>
            <a:lvl2pPr marL="914400" lvl="1" indent="-330200" algn="l" rtl="0">
              <a:lnSpc>
                <a:spcPct val="90000"/>
              </a:lnSpc>
              <a:spcBef>
                <a:spcPts val="400"/>
              </a:spcBef>
              <a:spcAft>
                <a:spcPts val="0"/>
              </a:spcAft>
              <a:buSzPts val="1600"/>
              <a:buChar char="•"/>
              <a:defRPr/>
            </a:lvl2pPr>
            <a:lvl3pPr marL="1371600" lvl="2" indent="-330200" algn="l" rtl="0">
              <a:lnSpc>
                <a:spcPct val="90000"/>
              </a:lnSpc>
              <a:spcBef>
                <a:spcPts val="400"/>
              </a:spcBef>
              <a:spcAft>
                <a:spcPts val="0"/>
              </a:spcAft>
              <a:buSzPts val="1600"/>
              <a:buChar char="•"/>
              <a:defRPr/>
            </a:lvl3pPr>
            <a:lvl4pPr marL="1828800" lvl="3" indent="-330200" algn="l" rtl="0">
              <a:lnSpc>
                <a:spcPct val="90000"/>
              </a:lnSpc>
              <a:spcBef>
                <a:spcPts val="400"/>
              </a:spcBef>
              <a:spcAft>
                <a:spcPts val="0"/>
              </a:spcAft>
              <a:buSzPts val="1600"/>
              <a:buChar char="•"/>
              <a:defRPr/>
            </a:lvl4pPr>
            <a:lvl5pPr marL="2286000" lvl="4" indent="-330200" algn="l" rtl="0">
              <a:lnSpc>
                <a:spcPct val="90000"/>
              </a:lnSpc>
              <a:spcBef>
                <a:spcPts val="400"/>
              </a:spcBef>
              <a:spcAft>
                <a:spcPts val="0"/>
              </a:spcAft>
              <a:buSzPts val="1600"/>
              <a:buChar char="•"/>
              <a:defRPr/>
            </a:lvl5pPr>
            <a:lvl6pPr marL="2743200" lvl="5" indent="-342900" algn="l" rtl="0">
              <a:spcBef>
                <a:spcPts val="400"/>
              </a:spcBef>
              <a:spcAft>
                <a:spcPts val="0"/>
              </a:spcAft>
              <a:buClr>
                <a:schemeClr val="lt1"/>
              </a:buClr>
              <a:buSzPts val="1800"/>
              <a:buChar char="•"/>
              <a:defRPr/>
            </a:lvl6pPr>
            <a:lvl7pPr marL="3200400" lvl="6" indent="-342900" algn="l" rtl="0">
              <a:spcBef>
                <a:spcPts val="400"/>
              </a:spcBef>
              <a:spcAft>
                <a:spcPts val="0"/>
              </a:spcAft>
              <a:buClr>
                <a:schemeClr val="lt1"/>
              </a:buClr>
              <a:buSzPts val="1800"/>
              <a:buChar char="•"/>
              <a:defRPr/>
            </a:lvl7pPr>
            <a:lvl8pPr marL="3657600" lvl="7" indent="-342900" algn="l" rtl="0">
              <a:spcBef>
                <a:spcPts val="400"/>
              </a:spcBef>
              <a:spcAft>
                <a:spcPts val="0"/>
              </a:spcAft>
              <a:buClr>
                <a:schemeClr val="lt1"/>
              </a:buClr>
              <a:buSzPts val="1800"/>
              <a:buChar char="•"/>
              <a:defRPr/>
            </a:lvl8pPr>
            <a:lvl9pPr marL="4114800" lvl="8" indent="-342900" algn="l" rtl="0">
              <a:spcBef>
                <a:spcPts val="400"/>
              </a:spcBef>
              <a:spcAft>
                <a:spcPts val="0"/>
              </a:spcAft>
              <a:buClr>
                <a:schemeClr val="lt1"/>
              </a:buClr>
              <a:buSzPts val="1800"/>
              <a:buChar char="•"/>
              <a:defRPr/>
            </a:lvl9pPr>
          </a:lstStyle>
          <a:p>
            <a:endParaRPr/>
          </a:p>
        </p:txBody>
      </p:sp>
      <p:sp>
        <p:nvSpPr>
          <p:cNvPr id="501" name="Google Shape;501;p87"/>
          <p:cNvSpPr txBox="1"/>
          <p:nvPr/>
        </p:nvSpPr>
        <p:spPr>
          <a:xfrm>
            <a:off x="269240" y="-306634"/>
            <a:ext cx="11655900" cy="899700"/>
          </a:xfrm>
          <a:prstGeom prst="rect">
            <a:avLst/>
          </a:prstGeom>
          <a:noFill/>
          <a:ln>
            <a:noFill/>
          </a:ln>
        </p:spPr>
        <p:txBody>
          <a:bodyPr spcFirstLastPara="1" wrap="square" lIns="143425" tIns="89625" rIns="143425" bIns="89625" anchor="ctr" anchorCtr="0">
            <a:noAutofit/>
          </a:bodyPr>
          <a:lstStyle/>
          <a:p>
            <a:pPr marL="0" marR="0" lvl="0" indent="0" algn="ctr" rtl="0">
              <a:lnSpc>
                <a:spcPct val="90000"/>
              </a:lnSpc>
              <a:spcBef>
                <a:spcPts val="0"/>
              </a:spcBef>
              <a:spcAft>
                <a:spcPts val="0"/>
              </a:spcAft>
              <a:buClr>
                <a:srgbClr val="0078D7"/>
              </a:buClr>
              <a:buSzPts val="2400"/>
              <a:buFont typeface="Quattrocento Sans"/>
              <a:buNone/>
            </a:pPr>
            <a:r>
              <a:rPr lang="en-US" sz="2400" b="0" i="0" u="none" strike="noStrike" cap="none">
                <a:solidFill>
                  <a:srgbClr val="0078D7"/>
                </a:solidFill>
                <a:latin typeface="Quattrocento Sans"/>
                <a:ea typeface="Quattrocento Sans"/>
                <a:cs typeface="Quattrocento Sans"/>
                <a:sym typeface="Quattrocento Sans"/>
              </a:rPr>
              <a:t>CLICK TO EDIT MASTER TITLE STYLE</a:t>
            </a:r>
            <a:endParaRPr sz="14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1_Demo slide">
  <p:cSld name="1_Demo slide">
    <p:bg>
      <p:bgPr>
        <a:solidFill>
          <a:schemeClr val="dk2"/>
        </a:solidFill>
        <a:effectLst/>
      </p:bgPr>
    </p:bg>
    <p:spTree>
      <p:nvGrpSpPr>
        <p:cNvPr id="1" name="Shape 502"/>
        <p:cNvGrpSpPr/>
        <p:nvPr/>
      </p:nvGrpSpPr>
      <p:grpSpPr>
        <a:xfrm>
          <a:off x="0" y="0"/>
          <a:ext cx="0" cy="0"/>
          <a:chOff x="0" y="0"/>
          <a:chExt cx="0" cy="0"/>
        </a:xfrm>
      </p:grpSpPr>
      <p:sp>
        <p:nvSpPr>
          <p:cNvPr id="503" name="Google Shape;503;p88"/>
          <p:cNvSpPr txBox="1">
            <a:spLocks noGrp="1"/>
          </p:cNvSpPr>
          <p:nvPr>
            <p:ph type="title"/>
          </p:nvPr>
        </p:nvSpPr>
        <p:spPr>
          <a:xfrm>
            <a:off x="269240" y="2607160"/>
            <a:ext cx="11280000" cy="1158900"/>
          </a:xfrm>
          <a:prstGeom prst="rect">
            <a:avLst/>
          </a:prstGeom>
          <a:noFill/>
          <a:ln>
            <a:noFill/>
          </a:ln>
        </p:spPr>
        <p:txBody>
          <a:bodyPr spcFirstLastPara="1" wrap="square" lIns="143425" tIns="89625" rIns="143425" bIns="89625" anchor="t" anchorCtr="0"/>
          <a:lstStyle>
            <a:lvl1pPr lvl="0" algn="l" rtl="0">
              <a:lnSpc>
                <a:spcPct val="90000"/>
              </a:lnSpc>
              <a:spcBef>
                <a:spcPts val="0"/>
              </a:spcBef>
              <a:spcAft>
                <a:spcPts val="0"/>
              </a:spcAft>
              <a:buClr>
                <a:schemeClr val="lt1"/>
              </a:buClr>
              <a:buSzPts val="7100"/>
              <a:buFont typeface="Quattrocento Sans"/>
              <a:buNone/>
              <a:defRPr sz="71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4_Custom Layout">
  <p:cSld name="4_Custom Layout">
    <p:spTree>
      <p:nvGrpSpPr>
        <p:cNvPr id="1" name="Shape 504"/>
        <p:cNvGrpSpPr/>
        <p:nvPr/>
      </p:nvGrpSpPr>
      <p:grpSpPr>
        <a:xfrm>
          <a:off x="0" y="0"/>
          <a:ext cx="0" cy="0"/>
          <a:chOff x="0" y="0"/>
          <a:chExt cx="0" cy="0"/>
        </a:xfrm>
      </p:grpSpPr>
      <p:grpSp>
        <p:nvGrpSpPr>
          <p:cNvPr id="505" name="Google Shape;505;p89"/>
          <p:cNvGrpSpPr/>
          <p:nvPr/>
        </p:nvGrpSpPr>
        <p:grpSpPr>
          <a:xfrm>
            <a:off x="83663" y="2629149"/>
            <a:ext cx="12009863" cy="176637"/>
            <a:chOff x="83663" y="2532000"/>
            <a:chExt cx="12009863" cy="176637"/>
          </a:xfrm>
        </p:grpSpPr>
        <p:sp>
          <p:nvSpPr>
            <p:cNvPr id="506" name="Google Shape;506;p89"/>
            <p:cNvSpPr/>
            <p:nvPr/>
          </p:nvSpPr>
          <p:spPr>
            <a:xfrm>
              <a:off x="305196" y="253573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507" name="Google Shape;507;p89"/>
            <p:cNvSpPr/>
            <p:nvPr/>
          </p:nvSpPr>
          <p:spPr>
            <a:xfrm>
              <a:off x="631337" y="253573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508" name="Google Shape;508;p89"/>
            <p:cNvSpPr/>
            <p:nvPr/>
          </p:nvSpPr>
          <p:spPr>
            <a:xfrm>
              <a:off x="83663" y="2532000"/>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509" name="Google Shape;509;p89"/>
            <p:cNvSpPr/>
            <p:nvPr/>
          </p:nvSpPr>
          <p:spPr>
            <a:xfrm>
              <a:off x="412290" y="2532000"/>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510" name="Google Shape;510;p89"/>
            <p:cNvSpPr/>
            <p:nvPr/>
          </p:nvSpPr>
          <p:spPr>
            <a:xfrm>
              <a:off x="959966" y="253573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511" name="Google Shape;511;p89"/>
            <p:cNvSpPr/>
            <p:nvPr/>
          </p:nvSpPr>
          <p:spPr>
            <a:xfrm>
              <a:off x="1286106" y="253573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512" name="Google Shape;512;p89"/>
            <p:cNvSpPr/>
            <p:nvPr/>
          </p:nvSpPr>
          <p:spPr>
            <a:xfrm>
              <a:off x="738432" y="2532000"/>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513" name="Google Shape;513;p89"/>
            <p:cNvSpPr/>
            <p:nvPr/>
          </p:nvSpPr>
          <p:spPr>
            <a:xfrm>
              <a:off x="1067060" y="2532000"/>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514" name="Google Shape;514;p89"/>
            <p:cNvSpPr/>
            <p:nvPr/>
          </p:nvSpPr>
          <p:spPr>
            <a:xfrm>
              <a:off x="1614734" y="253573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515" name="Google Shape;515;p89"/>
            <p:cNvSpPr/>
            <p:nvPr/>
          </p:nvSpPr>
          <p:spPr>
            <a:xfrm>
              <a:off x="1940875" y="253573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516" name="Google Shape;516;p89"/>
            <p:cNvSpPr/>
            <p:nvPr/>
          </p:nvSpPr>
          <p:spPr>
            <a:xfrm>
              <a:off x="1393201" y="2532000"/>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517" name="Google Shape;517;p89"/>
            <p:cNvSpPr/>
            <p:nvPr/>
          </p:nvSpPr>
          <p:spPr>
            <a:xfrm>
              <a:off x="1721829" y="2532000"/>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518" name="Google Shape;518;p89"/>
            <p:cNvSpPr/>
            <p:nvPr/>
          </p:nvSpPr>
          <p:spPr>
            <a:xfrm>
              <a:off x="2269503" y="253573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519" name="Google Shape;519;p89"/>
            <p:cNvSpPr/>
            <p:nvPr/>
          </p:nvSpPr>
          <p:spPr>
            <a:xfrm>
              <a:off x="2595644" y="253573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520" name="Google Shape;520;p89"/>
            <p:cNvSpPr/>
            <p:nvPr/>
          </p:nvSpPr>
          <p:spPr>
            <a:xfrm>
              <a:off x="2047969" y="2532000"/>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521" name="Google Shape;521;p89"/>
            <p:cNvSpPr/>
            <p:nvPr/>
          </p:nvSpPr>
          <p:spPr>
            <a:xfrm>
              <a:off x="2376598" y="2532000"/>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522" name="Google Shape;522;p89"/>
            <p:cNvSpPr/>
            <p:nvPr/>
          </p:nvSpPr>
          <p:spPr>
            <a:xfrm>
              <a:off x="2924272" y="253573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523" name="Google Shape;523;p89"/>
            <p:cNvSpPr/>
            <p:nvPr/>
          </p:nvSpPr>
          <p:spPr>
            <a:xfrm>
              <a:off x="3250413" y="253573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524" name="Google Shape;524;p89"/>
            <p:cNvSpPr/>
            <p:nvPr/>
          </p:nvSpPr>
          <p:spPr>
            <a:xfrm>
              <a:off x="2702739" y="2532000"/>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525" name="Google Shape;525;p89"/>
            <p:cNvSpPr/>
            <p:nvPr/>
          </p:nvSpPr>
          <p:spPr>
            <a:xfrm>
              <a:off x="3031366" y="2532000"/>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526" name="Google Shape;526;p89"/>
            <p:cNvSpPr/>
            <p:nvPr/>
          </p:nvSpPr>
          <p:spPr>
            <a:xfrm>
              <a:off x="3579042" y="253573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527" name="Google Shape;527;p89"/>
            <p:cNvSpPr/>
            <p:nvPr/>
          </p:nvSpPr>
          <p:spPr>
            <a:xfrm>
              <a:off x="3357508" y="2532000"/>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528" name="Google Shape;528;p89"/>
            <p:cNvSpPr/>
            <p:nvPr/>
          </p:nvSpPr>
          <p:spPr>
            <a:xfrm>
              <a:off x="3907670" y="253573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529" name="Google Shape;529;p89"/>
            <p:cNvSpPr/>
            <p:nvPr/>
          </p:nvSpPr>
          <p:spPr>
            <a:xfrm>
              <a:off x="4233811" y="253573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530" name="Google Shape;530;p89"/>
            <p:cNvSpPr/>
            <p:nvPr/>
          </p:nvSpPr>
          <p:spPr>
            <a:xfrm>
              <a:off x="3686136" y="2532000"/>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531" name="Google Shape;531;p89"/>
            <p:cNvSpPr/>
            <p:nvPr/>
          </p:nvSpPr>
          <p:spPr>
            <a:xfrm>
              <a:off x="4014764" y="2532000"/>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532" name="Google Shape;532;p89"/>
            <p:cNvSpPr/>
            <p:nvPr/>
          </p:nvSpPr>
          <p:spPr>
            <a:xfrm>
              <a:off x="4562439" y="253573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533" name="Google Shape;533;p89"/>
            <p:cNvSpPr/>
            <p:nvPr/>
          </p:nvSpPr>
          <p:spPr>
            <a:xfrm>
              <a:off x="4888580" y="253573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534" name="Google Shape;534;p89"/>
            <p:cNvSpPr/>
            <p:nvPr/>
          </p:nvSpPr>
          <p:spPr>
            <a:xfrm>
              <a:off x="4340905" y="2532000"/>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535" name="Google Shape;535;p89"/>
            <p:cNvSpPr/>
            <p:nvPr/>
          </p:nvSpPr>
          <p:spPr>
            <a:xfrm>
              <a:off x="4669534" y="2532000"/>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536" name="Google Shape;536;p89"/>
            <p:cNvSpPr/>
            <p:nvPr/>
          </p:nvSpPr>
          <p:spPr>
            <a:xfrm>
              <a:off x="5217208" y="253573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537" name="Google Shape;537;p89"/>
            <p:cNvSpPr/>
            <p:nvPr/>
          </p:nvSpPr>
          <p:spPr>
            <a:xfrm>
              <a:off x="5543348" y="253573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538" name="Google Shape;538;p89"/>
            <p:cNvSpPr/>
            <p:nvPr/>
          </p:nvSpPr>
          <p:spPr>
            <a:xfrm>
              <a:off x="4995674" y="2532000"/>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539" name="Google Shape;539;p89"/>
            <p:cNvSpPr/>
            <p:nvPr/>
          </p:nvSpPr>
          <p:spPr>
            <a:xfrm>
              <a:off x="5324302" y="2532000"/>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540" name="Google Shape;540;p89"/>
            <p:cNvSpPr/>
            <p:nvPr/>
          </p:nvSpPr>
          <p:spPr>
            <a:xfrm>
              <a:off x="5871977" y="253573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541" name="Google Shape;541;p89"/>
            <p:cNvSpPr/>
            <p:nvPr/>
          </p:nvSpPr>
          <p:spPr>
            <a:xfrm>
              <a:off x="6198118" y="253573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542" name="Google Shape;542;p89"/>
            <p:cNvSpPr/>
            <p:nvPr/>
          </p:nvSpPr>
          <p:spPr>
            <a:xfrm>
              <a:off x="5650443" y="2532000"/>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543" name="Google Shape;543;p89"/>
            <p:cNvSpPr/>
            <p:nvPr/>
          </p:nvSpPr>
          <p:spPr>
            <a:xfrm>
              <a:off x="5979071" y="2532000"/>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544" name="Google Shape;544;p89"/>
            <p:cNvSpPr/>
            <p:nvPr/>
          </p:nvSpPr>
          <p:spPr>
            <a:xfrm>
              <a:off x="6526745" y="253573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545" name="Google Shape;545;p89"/>
            <p:cNvSpPr/>
            <p:nvPr/>
          </p:nvSpPr>
          <p:spPr>
            <a:xfrm>
              <a:off x="6852887" y="253573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546" name="Google Shape;546;p89"/>
            <p:cNvSpPr/>
            <p:nvPr/>
          </p:nvSpPr>
          <p:spPr>
            <a:xfrm>
              <a:off x="6305212" y="2532000"/>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547" name="Google Shape;547;p89"/>
            <p:cNvSpPr/>
            <p:nvPr/>
          </p:nvSpPr>
          <p:spPr>
            <a:xfrm>
              <a:off x="6633840" y="2532000"/>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548" name="Google Shape;548;p89"/>
            <p:cNvSpPr/>
            <p:nvPr/>
          </p:nvSpPr>
          <p:spPr>
            <a:xfrm>
              <a:off x="7181515" y="253573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549" name="Google Shape;549;p89"/>
            <p:cNvSpPr/>
            <p:nvPr/>
          </p:nvSpPr>
          <p:spPr>
            <a:xfrm>
              <a:off x="6959981" y="2532000"/>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550" name="Google Shape;550;p89"/>
            <p:cNvSpPr/>
            <p:nvPr/>
          </p:nvSpPr>
          <p:spPr>
            <a:xfrm>
              <a:off x="7510142" y="253573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551" name="Google Shape;551;p89"/>
            <p:cNvSpPr/>
            <p:nvPr/>
          </p:nvSpPr>
          <p:spPr>
            <a:xfrm>
              <a:off x="7836283" y="253573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552" name="Google Shape;552;p89"/>
            <p:cNvSpPr/>
            <p:nvPr/>
          </p:nvSpPr>
          <p:spPr>
            <a:xfrm>
              <a:off x="7288609" y="2532000"/>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553" name="Google Shape;553;p89"/>
            <p:cNvSpPr/>
            <p:nvPr/>
          </p:nvSpPr>
          <p:spPr>
            <a:xfrm>
              <a:off x="7617237" y="2532000"/>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554" name="Google Shape;554;p89"/>
            <p:cNvSpPr/>
            <p:nvPr/>
          </p:nvSpPr>
          <p:spPr>
            <a:xfrm>
              <a:off x="8164912" y="253573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555" name="Google Shape;555;p89"/>
            <p:cNvSpPr/>
            <p:nvPr/>
          </p:nvSpPr>
          <p:spPr>
            <a:xfrm>
              <a:off x="8491052" y="253573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556" name="Google Shape;556;p89"/>
            <p:cNvSpPr/>
            <p:nvPr/>
          </p:nvSpPr>
          <p:spPr>
            <a:xfrm>
              <a:off x="7943378" y="2532000"/>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557" name="Google Shape;557;p89"/>
            <p:cNvSpPr/>
            <p:nvPr/>
          </p:nvSpPr>
          <p:spPr>
            <a:xfrm>
              <a:off x="8272007" y="2532000"/>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558" name="Google Shape;558;p89"/>
            <p:cNvSpPr/>
            <p:nvPr/>
          </p:nvSpPr>
          <p:spPr>
            <a:xfrm>
              <a:off x="8819680" y="253573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559" name="Google Shape;559;p89"/>
            <p:cNvSpPr/>
            <p:nvPr/>
          </p:nvSpPr>
          <p:spPr>
            <a:xfrm>
              <a:off x="9145821" y="253573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560" name="Google Shape;560;p89"/>
            <p:cNvSpPr/>
            <p:nvPr/>
          </p:nvSpPr>
          <p:spPr>
            <a:xfrm>
              <a:off x="8598147" y="2532000"/>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561" name="Google Shape;561;p89"/>
            <p:cNvSpPr/>
            <p:nvPr/>
          </p:nvSpPr>
          <p:spPr>
            <a:xfrm>
              <a:off x="8926774" y="2532000"/>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562" name="Google Shape;562;p89"/>
            <p:cNvSpPr/>
            <p:nvPr/>
          </p:nvSpPr>
          <p:spPr>
            <a:xfrm>
              <a:off x="9474450" y="253573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563" name="Google Shape;563;p89"/>
            <p:cNvSpPr/>
            <p:nvPr/>
          </p:nvSpPr>
          <p:spPr>
            <a:xfrm>
              <a:off x="9800591" y="253573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564" name="Google Shape;564;p89"/>
            <p:cNvSpPr/>
            <p:nvPr/>
          </p:nvSpPr>
          <p:spPr>
            <a:xfrm>
              <a:off x="9252915" y="2532000"/>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565" name="Google Shape;565;p89"/>
            <p:cNvSpPr/>
            <p:nvPr/>
          </p:nvSpPr>
          <p:spPr>
            <a:xfrm>
              <a:off x="9581544" y="2532000"/>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566" name="Google Shape;566;p89"/>
            <p:cNvSpPr/>
            <p:nvPr/>
          </p:nvSpPr>
          <p:spPr>
            <a:xfrm>
              <a:off x="10129218" y="253573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567" name="Google Shape;567;p89"/>
            <p:cNvSpPr/>
            <p:nvPr/>
          </p:nvSpPr>
          <p:spPr>
            <a:xfrm>
              <a:off x="10455360" y="253573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568" name="Google Shape;568;p89"/>
            <p:cNvSpPr/>
            <p:nvPr/>
          </p:nvSpPr>
          <p:spPr>
            <a:xfrm>
              <a:off x="9907685" y="2532000"/>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569" name="Google Shape;569;p89"/>
            <p:cNvSpPr/>
            <p:nvPr/>
          </p:nvSpPr>
          <p:spPr>
            <a:xfrm>
              <a:off x="10236312" y="2532000"/>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570" name="Google Shape;570;p89"/>
            <p:cNvSpPr/>
            <p:nvPr/>
          </p:nvSpPr>
          <p:spPr>
            <a:xfrm>
              <a:off x="10783987" y="253573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571" name="Google Shape;571;p89"/>
            <p:cNvSpPr/>
            <p:nvPr/>
          </p:nvSpPr>
          <p:spPr>
            <a:xfrm>
              <a:off x="10562454" y="2532000"/>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572" name="Google Shape;572;p89"/>
            <p:cNvSpPr/>
            <p:nvPr/>
          </p:nvSpPr>
          <p:spPr>
            <a:xfrm>
              <a:off x="11112615" y="253573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573" name="Google Shape;573;p89"/>
            <p:cNvSpPr/>
            <p:nvPr/>
          </p:nvSpPr>
          <p:spPr>
            <a:xfrm>
              <a:off x="11438757" y="253573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574" name="Google Shape;574;p89"/>
            <p:cNvSpPr/>
            <p:nvPr/>
          </p:nvSpPr>
          <p:spPr>
            <a:xfrm>
              <a:off x="10891083" y="2532000"/>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575" name="Google Shape;575;p89"/>
            <p:cNvSpPr/>
            <p:nvPr/>
          </p:nvSpPr>
          <p:spPr>
            <a:xfrm>
              <a:off x="11219710" y="2532000"/>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576" name="Google Shape;576;p89"/>
            <p:cNvSpPr/>
            <p:nvPr/>
          </p:nvSpPr>
          <p:spPr>
            <a:xfrm>
              <a:off x="11767385" y="253573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577" name="Google Shape;577;p89"/>
            <p:cNvSpPr/>
            <p:nvPr/>
          </p:nvSpPr>
          <p:spPr>
            <a:xfrm>
              <a:off x="12093526" y="253573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578" name="Google Shape;578;p89"/>
            <p:cNvSpPr/>
            <p:nvPr/>
          </p:nvSpPr>
          <p:spPr>
            <a:xfrm>
              <a:off x="11545852" y="2532000"/>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579" name="Google Shape;579;p89"/>
            <p:cNvSpPr/>
            <p:nvPr/>
          </p:nvSpPr>
          <p:spPr>
            <a:xfrm>
              <a:off x="11874480" y="2532000"/>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grpSp>
      <p:grpSp>
        <p:nvGrpSpPr>
          <p:cNvPr id="580" name="Google Shape;580;p89"/>
          <p:cNvGrpSpPr/>
          <p:nvPr/>
        </p:nvGrpSpPr>
        <p:grpSpPr>
          <a:xfrm>
            <a:off x="83663" y="2914183"/>
            <a:ext cx="12009864" cy="176637"/>
            <a:chOff x="83663" y="2829776"/>
            <a:chExt cx="12009864" cy="176637"/>
          </a:xfrm>
        </p:grpSpPr>
        <p:sp>
          <p:nvSpPr>
            <p:cNvPr id="581" name="Google Shape;581;p89"/>
            <p:cNvSpPr/>
            <p:nvPr/>
          </p:nvSpPr>
          <p:spPr>
            <a:xfrm>
              <a:off x="6959982" y="283350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582" name="Google Shape;582;p89"/>
            <p:cNvSpPr/>
            <p:nvPr/>
          </p:nvSpPr>
          <p:spPr>
            <a:xfrm>
              <a:off x="6633841" y="283350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583" name="Google Shape;583;p89"/>
            <p:cNvSpPr/>
            <p:nvPr/>
          </p:nvSpPr>
          <p:spPr>
            <a:xfrm flipH="1">
              <a:off x="7067076" y="2829776"/>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584" name="Google Shape;584;p89"/>
            <p:cNvSpPr/>
            <p:nvPr/>
          </p:nvSpPr>
          <p:spPr>
            <a:xfrm flipH="1">
              <a:off x="6740936" y="2829776"/>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585" name="Google Shape;585;p89"/>
            <p:cNvSpPr/>
            <p:nvPr/>
          </p:nvSpPr>
          <p:spPr>
            <a:xfrm>
              <a:off x="6305212" y="283350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586" name="Google Shape;586;p89"/>
            <p:cNvSpPr/>
            <p:nvPr/>
          </p:nvSpPr>
          <p:spPr>
            <a:xfrm>
              <a:off x="5979072" y="283350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587" name="Google Shape;587;p89"/>
            <p:cNvSpPr/>
            <p:nvPr/>
          </p:nvSpPr>
          <p:spPr>
            <a:xfrm flipH="1">
              <a:off x="6412307" y="2829776"/>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588" name="Google Shape;588;p89"/>
            <p:cNvSpPr/>
            <p:nvPr/>
          </p:nvSpPr>
          <p:spPr>
            <a:xfrm flipH="1">
              <a:off x="6086166" y="2829776"/>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589" name="Google Shape;589;p89"/>
            <p:cNvSpPr/>
            <p:nvPr/>
          </p:nvSpPr>
          <p:spPr>
            <a:xfrm>
              <a:off x="5650444" y="283350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590" name="Google Shape;590;p89"/>
            <p:cNvSpPr/>
            <p:nvPr/>
          </p:nvSpPr>
          <p:spPr>
            <a:xfrm>
              <a:off x="5324303" y="283350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591" name="Google Shape;591;p89"/>
            <p:cNvSpPr/>
            <p:nvPr/>
          </p:nvSpPr>
          <p:spPr>
            <a:xfrm flipH="1">
              <a:off x="5757538" y="2829776"/>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592" name="Google Shape;592;p89"/>
            <p:cNvSpPr/>
            <p:nvPr/>
          </p:nvSpPr>
          <p:spPr>
            <a:xfrm flipH="1">
              <a:off x="5431398" y="2829776"/>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593" name="Google Shape;593;p89"/>
            <p:cNvSpPr/>
            <p:nvPr/>
          </p:nvSpPr>
          <p:spPr>
            <a:xfrm>
              <a:off x="4995675" y="283350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594" name="Google Shape;594;p89"/>
            <p:cNvSpPr/>
            <p:nvPr/>
          </p:nvSpPr>
          <p:spPr>
            <a:xfrm>
              <a:off x="4669534" y="283350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595" name="Google Shape;595;p89"/>
            <p:cNvSpPr/>
            <p:nvPr/>
          </p:nvSpPr>
          <p:spPr>
            <a:xfrm flipH="1">
              <a:off x="5102769" y="2829776"/>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596" name="Google Shape;596;p89"/>
            <p:cNvSpPr/>
            <p:nvPr/>
          </p:nvSpPr>
          <p:spPr>
            <a:xfrm flipH="1">
              <a:off x="4776629" y="2829776"/>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597" name="Google Shape;597;p89"/>
            <p:cNvSpPr/>
            <p:nvPr/>
          </p:nvSpPr>
          <p:spPr>
            <a:xfrm>
              <a:off x="4340906" y="283350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598" name="Google Shape;598;p89"/>
            <p:cNvSpPr/>
            <p:nvPr/>
          </p:nvSpPr>
          <p:spPr>
            <a:xfrm>
              <a:off x="4014765" y="283350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599" name="Google Shape;599;p89"/>
            <p:cNvSpPr/>
            <p:nvPr/>
          </p:nvSpPr>
          <p:spPr>
            <a:xfrm flipH="1">
              <a:off x="4447999" y="2829776"/>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600" name="Google Shape;600;p89"/>
            <p:cNvSpPr/>
            <p:nvPr/>
          </p:nvSpPr>
          <p:spPr>
            <a:xfrm flipH="1">
              <a:off x="4121860" y="2829776"/>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601" name="Google Shape;601;p89"/>
            <p:cNvSpPr/>
            <p:nvPr/>
          </p:nvSpPr>
          <p:spPr>
            <a:xfrm>
              <a:off x="3686136" y="283350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602" name="Google Shape;602;p89"/>
            <p:cNvSpPr/>
            <p:nvPr/>
          </p:nvSpPr>
          <p:spPr>
            <a:xfrm flipH="1">
              <a:off x="3793231" y="2829776"/>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603" name="Google Shape;603;p89"/>
            <p:cNvSpPr/>
            <p:nvPr/>
          </p:nvSpPr>
          <p:spPr>
            <a:xfrm>
              <a:off x="3357508" y="283350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604" name="Google Shape;604;p89"/>
            <p:cNvSpPr/>
            <p:nvPr/>
          </p:nvSpPr>
          <p:spPr>
            <a:xfrm>
              <a:off x="3031367" y="283350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605" name="Google Shape;605;p89"/>
            <p:cNvSpPr/>
            <p:nvPr/>
          </p:nvSpPr>
          <p:spPr>
            <a:xfrm flipH="1">
              <a:off x="3464602" y="2829776"/>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606" name="Google Shape;606;p89"/>
            <p:cNvSpPr/>
            <p:nvPr/>
          </p:nvSpPr>
          <p:spPr>
            <a:xfrm flipH="1">
              <a:off x="3138462" y="2829776"/>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607" name="Google Shape;607;p89"/>
            <p:cNvSpPr/>
            <p:nvPr/>
          </p:nvSpPr>
          <p:spPr>
            <a:xfrm>
              <a:off x="2702739" y="283350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608" name="Google Shape;608;p89"/>
            <p:cNvSpPr/>
            <p:nvPr/>
          </p:nvSpPr>
          <p:spPr>
            <a:xfrm>
              <a:off x="2376598" y="283350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609" name="Google Shape;609;p89"/>
            <p:cNvSpPr/>
            <p:nvPr/>
          </p:nvSpPr>
          <p:spPr>
            <a:xfrm flipH="1">
              <a:off x="2809833" y="2829776"/>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610" name="Google Shape;610;p89"/>
            <p:cNvSpPr/>
            <p:nvPr/>
          </p:nvSpPr>
          <p:spPr>
            <a:xfrm flipH="1">
              <a:off x="2483693" y="2829776"/>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611" name="Google Shape;611;p89"/>
            <p:cNvSpPr/>
            <p:nvPr/>
          </p:nvSpPr>
          <p:spPr>
            <a:xfrm>
              <a:off x="2047970" y="283350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612" name="Google Shape;612;p89"/>
            <p:cNvSpPr/>
            <p:nvPr/>
          </p:nvSpPr>
          <p:spPr>
            <a:xfrm>
              <a:off x="1721830" y="283350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613" name="Google Shape;613;p89"/>
            <p:cNvSpPr/>
            <p:nvPr/>
          </p:nvSpPr>
          <p:spPr>
            <a:xfrm flipH="1">
              <a:off x="2155065" y="2829776"/>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614" name="Google Shape;614;p89"/>
            <p:cNvSpPr/>
            <p:nvPr/>
          </p:nvSpPr>
          <p:spPr>
            <a:xfrm flipH="1">
              <a:off x="1828924" y="2829776"/>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615" name="Google Shape;615;p89"/>
            <p:cNvSpPr/>
            <p:nvPr/>
          </p:nvSpPr>
          <p:spPr>
            <a:xfrm>
              <a:off x="1393201" y="283350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616" name="Google Shape;616;p89"/>
            <p:cNvSpPr/>
            <p:nvPr/>
          </p:nvSpPr>
          <p:spPr>
            <a:xfrm>
              <a:off x="1067060" y="283350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617" name="Google Shape;617;p89"/>
            <p:cNvSpPr/>
            <p:nvPr/>
          </p:nvSpPr>
          <p:spPr>
            <a:xfrm flipH="1">
              <a:off x="1500296" y="2829776"/>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618" name="Google Shape;618;p89"/>
            <p:cNvSpPr/>
            <p:nvPr/>
          </p:nvSpPr>
          <p:spPr>
            <a:xfrm flipH="1">
              <a:off x="1174155" y="2829776"/>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619" name="Google Shape;619;p89"/>
            <p:cNvSpPr/>
            <p:nvPr/>
          </p:nvSpPr>
          <p:spPr>
            <a:xfrm>
              <a:off x="738433" y="283350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620" name="Google Shape;620;p89"/>
            <p:cNvSpPr/>
            <p:nvPr/>
          </p:nvSpPr>
          <p:spPr>
            <a:xfrm>
              <a:off x="412291" y="283350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621" name="Google Shape;621;p89"/>
            <p:cNvSpPr/>
            <p:nvPr/>
          </p:nvSpPr>
          <p:spPr>
            <a:xfrm flipH="1">
              <a:off x="845526" y="2829776"/>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622" name="Google Shape;622;p89"/>
            <p:cNvSpPr/>
            <p:nvPr/>
          </p:nvSpPr>
          <p:spPr>
            <a:xfrm flipH="1">
              <a:off x="519387" y="2829776"/>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623" name="Google Shape;623;p89"/>
            <p:cNvSpPr/>
            <p:nvPr/>
          </p:nvSpPr>
          <p:spPr>
            <a:xfrm>
              <a:off x="83663" y="283350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624" name="Google Shape;624;p89"/>
            <p:cNvSpPr/>
            <p:nvPr/>
          </p:nvSpPr>
          <p:spPr>
            <a:xfrm flipH="1">
              <a:off x="190757" y="2829776"/>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625" name="Google Shape;625;p89"/>
            <p:cNvSpPr/>
            <p:nvPr/>
          </p:nvSpPr>
          <p:spPr>
            <a:xfrm>
              <a:off x="11874480" y="2833506"/>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626" name="Google Shape;626;p89"/>
            <p:cNvSpPr/>
            <p:nvPr/>
          </p:nvSpPr>
          <p:spPr>
            <a:xfrm flipH="1">
              <a:off x="11981575" y="2829776"/>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627" name="Google Shape;627;p89"/>
            <p:cNvSpPr/>
            <p:nvPr/>
          </p:nvSpPr>
          <p:spPr>
            <a:xfrm>
              <a:off x="11545853" y="2833506"/>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628" name="Google Shape;628;p89"/>
            <p:cNvSpPr/>
            <p:nvPr/>
          </p:nvSpPr>
          <p:spPr>
            <a:xfrm>
              <a:off x="11219711" y="2833506"/>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629" name="Google Shape;629;p89"/>
            <p:cNvSpPr/>
            <p:nvPr/>
          </p:nvSpPr>
          <p:spPr>
            <a:xfrm flipH="1">
              <a:off x="11652945" y="2829776"/>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630" name="Google Shape;630;p89"/>
            <p:cNvSpPr/>
            <p:nvPr/>
          </p:nvSpPr>
          <p:spPr>
            <a:xfrm flipH="1">
              <a:off x="11326806" y="2829776"/>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631" name="Google Shape;631;p89"/>
            <p:cNvSpPr/>
            <p:nvPr/>
          </p:nvSpPr>
          <p:spPr>
            <a:xfrm>
              <a:off x="10891083" y="2833506"/>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632" name="Google Shape;632;p89"/>
            <p:cNvSpPr/>
            <p:nvPr/>
          </p:nvSpPr>
          <p:spPr>
            <a:xfrm flipH="1">
              <a:off x="10998177" y="2829776"/>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633" name="Google Shape;633;p89"/>
            <p:cNvSpPr/>
            <p:nvPr/>
          </p:nvSpPr>
          <p:spPr>
            <a:xfrm>
              <a:off x="10562455" y="2833506"/>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634" name="Google Shape;634;p89"/>
            <p:cNvSpPr/>
            <p:nvPr/>
          </p:nvSpPr>
          <p:spPr>
            <a:xfrm>
              <a:off x="10236313" y="2833506"/>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635" name="Google Shape;635;p89"/>
            <p:cNvSpPr/>
            <p:nvPr/>
          </p:nvSpPr>
          <p:spPr>
            <a:xfrm flipH="1">
              <a:off x="10669548" y="2829776"/>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636" name="Google Shape;636;p89"/>
            <p:cNvSpPr/>
            <p:nvPr/>
          </p:nvSpPr>
          <p:spPr>
            <a:xfrm flipH="1">
              <a:off x="10343408" y="2829776"/>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637" name="Google Shape;637;p89"/>
            <p:cNvSpPr/>
            <p:nvPr/>
          </p:nvSpPr>
          <p:spPr>
            <a:xfrm>
              <a:off x="9907685" y="2833506"/>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638" name="Google Shape;638;p89"/>
            <p:cNvSpPr/>
            <p:nvPr/>
          </p:nvSpPr>
          <p:spPr>
            <a:xfrm>
              <a:off x="9581544" y="2833506"/>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639" name="Google Shape;639;p89"/>
            <p:cNvSpPr/>
            <p:nvPr/>
          </p:nvSpPr>
          <p:spPr>
            <a:xfrm flipH="1">
              <a:off x="10014780" y="2829776"/>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640" name="Google Shape;640;p89"/>
            <p:cNvSpPr/>
            <p:nvPr/>
          </p:nvSpPr>
          <p:spPr>
            <a:xfrm flipH="1">
              <a:off x="9688639" y="2829776"/>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641" name="Google Shape;641;p89"/>
            <p:cNvSpPr/>
            <p:nvPr/>
          </p:nvSpPr>
          <p:spPr>
            <a:xfrm>
              <a:off x="9252916" y="2833506"/>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642" name="Google Shape;642;p89"/>
            <p:cNvSpPr/>
            <p:nvPr/>
          </p:nvSpPr>
          <p:spPr>
            <a:xfrm>
              <a:off x="8926775" y="2833506"/>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643" name="Google Shape;643;p89"/>
            <p:cNvSpPr/>
            <p:nvPr/>
          </p:nvSpPr>
          <p:spPr>
            <a:xfrm flipH="1">
              <a:off x="9360011" y="2829776"/>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644" name="Google Shape;644;p89"/>
            <p:cNvSpPr/>
            <p:nvPr/>
          </p:nvSpPr>
          <p:spPr>
            <a:xfrm flipH="1">
              <a:off x="9033870" y="2829776"/>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645" name="Google Shape;645;p89"/>
            <p:cNvSpPr/>
            <p:nvPr/>
          </p:nvSpPr>
          <p:spPr>
            <a:xfrm>
              <a:off x="8598148" y="2833506"/>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646" name="Google Shape;646;p89"/>
            <p:cNvSpPr/>
            <p:nvPr/>
          </p:nvSpPr>
          <p:spPr>
            <a:xfrm>
              <a:off x="8272007" y="2833506"/>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647" name="Google Shape;647;p89"/>
            <p:cNvSpPr/>
            <p:nvPr/>
          </p:nvSpPr>
          <p:spPr>
            <a:xfrm flipH="1">
              <a:off x="8705242" y="2829776"/>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648" name="Google Shape;648;p89"/>
            <p:cNvSpPr/>
            <p:nvPr/>
          </p:nvSpPr>
          <p:spPr>
            <a:xfrm flipH="1">
              <a:off x="8379101" y="2829776"/>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649" name="Google Shape;649;p89"/>
            <p:cNvSpPr/>
            <p:nvPr/>
          </p:nvSpPr>
          <p:spPr>
            <a:xfrm>
              <a:off x="7943379" y="2833506"/>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650" name="Google Shape;650;p89"/>
            <p:cNvSpPr/>
            <p:nvPr/>
          </p:nvSpPr>
          <p:spPr>
            <a:xfrm>
              <a:off x="7617237" y="2833506"/>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651" name="Google Shape;651;p89"/>
            <p:cNvSpPr/>
            <p:nvPr/>
          </p:nvSpPr>
          <p:spPr>
            <a:xfrm flipH="1">
              <a:off x="8050472" y="2829776"/>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652" name="Google Shape;652;p89"/>
            <p:cNvSpPr/>
            <p:nvPr/>
          </p:nvSpPr>
          <p:spPr>
            <a:xfrm flipH="1">
              <a:off x="7724332" y="2829776"/>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653" name="Google Shape;653;p89"/>
            <p:cNvSpPr/>
            <p:nvPr/>
          </p:nvSpPr>
          <p:spPr>
            <a:xfrm>
              <a:off x="7288609" y="2833506"/>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654" name="Google Shape;654;p89"/>
            <p:cNvSpPr/>
            <p:nvPr/>
          </p:nvSpPr>
          <p:spPr>
            <a:xfrm flipH="1">
              <a:off x="7395703" y="2829776"/>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grpSp>
      <p:grpSp>
        <p:nvGrpSpPr>
          <p:cNvPr id="655" name="Google Shape;655;p89"/>
          <p:cNvGrpSpPr/>
          <p:nvPr/>
        </p:nvGrpSpPr>
        <p:grpSpPr>
          <a:xfrm>
            <a:off x="83663" y="3199219"/>
            <a:ext cx="12009863" cy="176637"/>
            <a:chOff x="83663" y="3120085"/>
            <a:chExt cx="12009863" cy="176637"/>
          </a:xfrm>
        </p:grpSpPr>
        <p:sp>
          <p:nvSpPr>
            <p:cNvPr id="656" name="Google Shape;656;p89"/>
            <p:cNvSpPr/>
            <p:nvPr/>
          </p:nvSpPr>
          <p:spPr>
            <a:xfrm>
              <a:off x="305196" y="312381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657" name="Google Shape;657;p89"/>
            <p:cNvSpPr/>
            <p:nvPr/>
          </p:nvSpPr>
          <p:spPr>
            <a:xfrm>
              <a:off x="631337" y="312381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658" name="Google Shape;658;p89"/>
            <p:cNvSpPr/>
            <p:nvPr/>
          </p:nvSpPr>
          <p:spPr>
            <a:xfrm>
              <a:off x="83663" y="3120086"/>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659" name="Google Shape;659;p89"/>
            <p:cNvSpPr/>
            <p:nvPr/>
          </p:nvSpPr>
          <p:spPr>
            <a:xfrm>
              <a:off x="412290" y="3120086"/>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660" name="Google Shape;660;p89"/>
            <p:cNvSpPr/>
            <p:nvPr/>
          </p:nvSpPr>
          <p:spPr>
            <a:xfrm>
              <a:off x="959966" y="312381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661" name="Google Shape;661;p89"/>
            <p:cNvSpPr/>
            <p:nvPr/>
          </p:nvSpPr>
          <p:spPr>
            <a:xfrm>
              <a:off x="1286106" y="312381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662" name="Google Shape;662;p89"/>
            <p:cNvSpPr/>
            <p:nvPr/>
          </p:nvSpPr>
          <p:spPr>
            <a:xfrm>
              <a:off x="738432" y="3120086"/>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663" name="Google Shape;663;p89"/>
            <p:cNvSpPr/>
            <p:nvPr/>
          </p:nvSpPr>
          <p:spPr>
            <a:xfrm>
              <a:off x="1067060" y="3120086"/>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664" name="Google Shape;664;p89"/>
            <p:cNvSpPr/>
            <p:nvPr/>
          </p:nvSpPr>
          <p:spPr>
            <a:xfrm>
              <a:off x="1614734" y="312381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665" name="Google Shape;665;p89"/>
            <p:cNvSpPr/>
            <p:nvPr/>
          </p:nvSpPr>
          <p:spPr>
            <a:xfrm>
              <a:off x="1940875" y="312381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666" name="Google Shape;666;p89"/>
            <p:cNvSpPr/>
            <p:nvPr/>
          </p:nvSpPr>
          <p:spPr>
            <a:xfrm>
              <a:off x="1393201" y="3120086"/>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667" name="Google Shape;667;p89"/>
            <p:cNvSpPr/>
            <p:nvPr/>
          </p:nvSpPr>
          <p:spPr>
            <a:xfrm>
              <a:off x="1721829" y="3120086"/>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668" name="Google Shape;668;p89"/>
            <p:cNvSpPr/>
            <p:nvPr/>
          </p:nvSpPr>
          <p:spPr>
            <a:xfrm>
              <a:off x="2269503" y="312381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669" name="Google Shape;669;p89"/>
            <p:cNvSpPr/>
            <p:nvPr/>
          </p:nvSpPr>
          <p:spPr>
            <a:xfrm>
              <a:off x="2595644" y="312381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670" name="Google Shape;670;p89"/>
            <p:cNvSpPr/>
            <p:nvPr/>
          </p:nvSpPr>
          <p:spPr>
            <a:xfrm>
              <a:off x="2047969" y="3120086"/>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671" name="Google Shape;671;p89"/>
            <p:cNvSpPr/>
            <p:nvPr/>
          </p:nvSpPr>
          <p:spPr>
            <a:xfrm>
              <a:off x="2376598" y="3120086"/>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672" name="Google Shape;672;p89"/>
            <p:cNvSpPr/>
            <p:nvPr/>
          </p:nvSpPr>
          <p:spPr>
            <a:xfrm>
              <a:off x="2924272" y="312381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673" name="Google Shape;673;p89"/>
            <p:cNvSpPr/>
            <p:nvPr/>
          </p:nvSpPr>
          <p:spPr>
            <a:xfrm>
              <a:off x="3250413" y="312381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674" name="Google Shape;674;p89"/>
            <p:cNvSpPr/>
            <p:nvPr/>
          </p:nvSpPr>
          <p:spPr>
            <a:xfrm>
              <a:off x="2702739" y="3120086"/>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675" name="Google Shape;675;p89"/>
            <p:cNvSpPr/>
            <p:nvPr/>
          </p:nvSpPr>
          <p:spPr>
            <a:xfrm>
              <a:off x="3031366" y="3120086"/>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676" name="Google Shape;676;p89"/>
            <p:cNvSpPr/>
            <p:nvPr/>
          </p:nvSpPr>
          <p:spPr>
            <a:xfrm>
              <a:off x="3579042" y="312381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677" name="Google Shape;677;p89"/>
            <p:cNvSpPr/>
            <p:nvPr/>
          </p:nvSpPr>
          <p:spPr>
            <a:xfrm>
              <a:off x="3357508" y="3120086"/>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678" name="Google Shape;678;p89"/>
            <p:cNvSpPr/>
            <p:nvPr/>
          </p:nvSpPr>
          <p:spPr>
            <a:xfrm>
              <a:off x="3907670" y="312381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679" name="Google Shape;679;p89"/>
            <p:cNvSpPr/>
            <p:nvPr/>
          </p:nvSpPr>
          <p:spPr>
            <a:xfrm>
              <a:off x="4233811" y="312381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680" name="Google Shape;680;p89"/>
            <p:cNvSpPr/>
            <p:nvPr/>
          </p:nvSpPr>
          <p:spPr>
            <a:xfrm>
              <a:off x="3686136" y="3120086"/>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681" name="Google Shape;681;p89"/>
            <p:cNvSpPr/>
            <p:nvPr/>
          </p:nvSpPr>
          <p:spPr>
            <a:xfrm>
              <a:off x="4014764" y="3120086"/>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682" name="Google Shape;682;p89"/>
            <p:cNvSpPr/>
            <p:nvPr/>
          </p:nvSpPr>
          <p:spPr>
            <a:xfrm>
              <a:off x="4562439" y="312381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683" name="Google Shape;683;p89"/>
            <p:cNvSpPr/>
            <p:nvPr/>
          </p:nvSpPr>
          <p:spPr>
            <a:xfrm>
              <a:off x="4888580" y="312381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684" name="Google Shape;684;p89"/>
            <p:cNvSpPr/>
            <p:nvPr/>
          </p:nvSpPr>
          <p:spPr>
            <a:xfrm>
              <a:off x="4340905" y="3120086"/>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685" name="Google Shape;685;p89"/>
            <p:cNvSpPr/>
            <p:nvPr/>
          </p:nvSpPr>
          <p:spPr>
            <a:xfrm>
              <a:off x="4669534" y="3120086"/>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686" name="Google Shape;686;p89"/>
            <p:cNvSpPr/>
            <p:nvPr/>
          </p:nvSpPr>
          <p:spPr>
            <a:xfrm>
              <a:off x="5217208" y="312381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687" name="Google Shape;687;p89"/>
            <p:cNvSpPr/>
            <p:nvPr/>
          </p:nvSpPr>
          <p:spPr>
            <a:xfrm>
              <a:off x="5543348" y="312381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688" name="Google Shape;688;p89"/>
            <p:cNvSpPr/>
            <p:nvPr/>
          </p:nvSpPr>
          <p:spPr>
            <a:xfrm>
              <a:off x="4995674" y="3120086"/>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689" name="Google Shape;689;p89"/>
            <p:cNvSpPr/>
            <p:nvPr/>
          </p:nvSpPr>
          <p:spPr>
            <a:xfrm>
              <a:off x="5324302" y="3120086"/>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690" name="Google Shape;690;p89"/>
            <p:cNvSpPr/>
            <p:nvPr/>
          </p:nvSpPr>
          <p:spPr>
            <a:xfrm>
              <a:off x="5871977" y="312381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691" name="Google Shape;691;p89"/>
            <p:cNvSpPr/>
            <p:nvPr/>
          </p:nvSpPr>
          <p:spPr>
            <a:xfrm>
              <a:off x="6198118" y="312381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692" name="Google Shape;692;p89"/>
            <p:cNvSpPr/>
            <p:nvPr/>
          </p:nvSpPr>
          <p:spPr>
            <a:xfrm>
              <a:off x="5650443" y="3120086"/>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693" name="Google Shape;693;p89"/>
            <p:cNvSpPr/>
            <p:nvPr/>
          </p:nvSpPr>
          <p:spPr>
            <a:xfrm>
              <a:off x="5979071" y="3120086"/>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694" name="Google Shape;694;p89"/>
            <p:cNvSpPr/>
            <p:nvPr/>
          </p:nvSpPr>
          <p:spPr>
            <a:xfrm>
              <a:off x="6526745" y="312381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695" name="Google Shape;695;p89"/>
            <p:cNvSpPr/>
            <p:nvPr/>
          </p:nvSpPr>
          <p:spPr>
            <a:xfrm>
              <a:off x="6852887" y="312381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696" name="Google Shape;696;p89"/>
            <p:cNvSpPr/>
            <p:nvPr/>
          </p:nvSpPr>
          <p:spPr>
            <a:xfrm>
              <a:off x="6305212" y="3120086"/>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697" name="Google Shape;697;p89"/>
            <p:cNvSpPr/>
            <p:nvPr/>
          </p:nvSpPr>
          <p:spPr>
            <a:xfrm>
              <a:off x="6633840" y="3120086"/>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698" name="Google Shape;698;p89"/>
            <p:cNvSpPr/>
            <p:nvPr/>
          </p:nvSpPr>
          <p:spPr>
            <a:xfrm>
              <a:off x="7181515" y="312381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699" name="Google Shape;699;p89"/>
            <p:cNvSpPr/>
            <p:nvPr/>
          </p:nvSpPr>
          <p:spPr>
            <a:xfrm>
              <a:off x="6959981" y="3120086"/>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700" name="Google Shape;700;p89"/>
            <p:cNvSpPr/>
            <p:nvPr/>
          </p:nvSpPr>
          <p:spPr>
            <a:xfrm>
              <a:off x="7510142" y="312381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701" name="Google Shape;701;p89"/>
            <p:cNvSpPr/>
            <p:nvPr/>
          </p:nvSpPr>
          <p:spPr>
            <a:xfrm>
              <a:off x="7836283" y="312381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702" name="Google Shape;702;p89"/>
            <p:cNvSpPr/>
            <p:nvPr/>
          </p:nvSpPr>
          <p:spPr>
            <a:xfrm>
              <a:off x="7288609" y="3120085"/>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703" name="Google Shape;703;p89"/>
            <p:cNvSpPr/>
            <p:nvPr/>
          </p:nvSpPr>
          <p:spPr>
            <a:xfrm>
              <a:off x="7617237" y="3120085"/>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704" name="Google Shape;704;p89"/>
            <p:cNvSpPr/>
            <p:nvPr/>
          </p:nvSpPr>
          <p:spPr>
            <a:xfrm>
              <a:off x="8164912" y="312381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705" name="Google Shape;705;p89"/>
            <p:cNvSpPr/>
            <p:nvPr/>
          </p:nvSpPr>
          <p:spPr>
            <a:xfrm>
              <a:off x="8491052" y="312381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706" name="Google Shape;706;p89"/>
            <p:cNvSpPr/>
            <p:nvPr/>
          </p:nvSpPr>
          <p:spPr>
            <a:xfrm>
              <a:off x="7943378" y="3120085"/>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707" name="Google Shape;707;p89"/>
            <p:cNvSpPr/>
            <p:nvPr/>
          </p:nvSpPr>
          <p:spPr>
            <a:xfrm>
              <a:off x="8272007" y="3120085"/>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708" name="Google Shape;708;p89"/>
            <p:cNvSpPr/>
            <p:nvPr/>
          </p:nvSpPr>
          <p:spPr>
            <a:xfrm>
              <a:off x="8819680" y="312381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709" name="Google Shape;709;p89"/>
            <p:cNvSpPr/>
            <p:nvPr/>
          </p:nvSpPr>
          <p:spPr>
            <a:xfrm>
              <a:off x="9145821" y="312381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710" name="Google Shape;710;p89"/>
            <p:cNvSpPr/>
            <p:nvPr/>
          </p:nvSpPr>
          <p:spPr>
            <a:xfrm>
              <a:off x="8598147" y="3120085"/>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711" name="Google Shape;711;p89"/>
            <p:cNvSpPr/>
            <p:nvPr/>
          </p:nvSpPr>
          <p:spPr>
            <a:xfrm>
              <a:off x="8926774" y="3120085"/>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712" name="Google Shape;712;p89"/>
            <p:cNvSpPr/>
            <p:nvPr/>
          </p:nvSpPr>
          <p:spPr>
            <a:xfrm>
              <a:off x="9474450" y="312381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713" name="Google Shape;713;p89"/>
            <p:cNvSpPr/>
            <p:nvPr/>
          </p:nvSpPr>
          <p:spPr>
            <a:xfrm>
              <a:off x="9800591" y="312381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714" name="Google Shape;714;p89"/>
            <p:cNvSpPr/>
            <p:nvPr/>
          </p:nvSpPr>
          <p:spPr>
            <a:xfrm>
              <a:off x="9252915" y="3120085"/>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715" name="Google Shape;715;p89"/>
            <p:cNvSpPr/>
            <p:nvPr/>
          </p:nvSpPr>
          <p:spPr>
            <a:xfrm>
              <a:off x="9581544" y="3120085"/>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716" name="Google Shape;716;p89"/>
            <p:cNvSpPr/>
            <p:nvPr/>
          </p:nvSpPr>
          <p:spPr>
            <a:xfrm>
              <a:off x="10129218" y="312381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717" name="Google Shape;717;p89"/>
            <p:cNvSpPr/>
            <p:nvPr/>
          </p:nvSpPr>
          <p:spPr>
            <a:xfrm>
              <a:off x="10455360" y="312381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718" name="Google Shape;718;p89"/>
            <p:cNvSpPr/>
            <p:nvPr/>
          </p:nvSpPr>
          <p:spPr>
            <a:xfrm>
              <a:off x="9907685" y="3120085"/>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719" name="Google Shape;719;p89"/>
            <p:cNvSpPr/>
            <p:nvPr/>
          </p:nvSpPr>
          <p:spPr>
            <a:xfrm>
              <a:off x="10236312" y="3120085"/>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720" name="Google Shape;720;p89"/>
            <p:cNvSpPr/>
            <p:nvPr/>
          </p:nvSpPr>
          <p:spPr>
            <a:xfrm>
              <a:off x="10783987" y="312381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721" name="Google Shape;721;p89"/>
            <p:cNvSpPr/>
            <p:nvPr/>
          </p:nvSpPr>
          <p:spPr>
            <a:xfrm>
              <a:off x="10562454" y="3120085"/>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722" name="Google Shape;722;p89"/>
            <p:cNvSpPr/>
            <p:nvPr/>
          </p:nvSpPr>
          <p:spPr>
            <a:xfrm>
              <a:off x="11112615" y="312381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723" name="Google Shape;723;p89"/>
            <p:cNvSpPr/>
            <p:nvPr/>
          </p:nvSpPr>
          <p:spPr>
            <a:xfrm>
              <a:off x="11438757" y="312381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724" name="Google Shape;724;p89"/>
            <p:cNvSpPr/>
            <p:nvPr/>
          </p:nvSpPr>
          <p:spPr>
            <a:xfrm>
              <a:off x="10891083" y="3120085"/>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725" name="Google Shape;725;p89"/>
            <p:cNvSpPr/>
            <p:nvPr/>
          </p:nvSpPr>
          <p:spPr>
            <a:xfrm>
              <a:off x="11219710" y="3120085"/>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726" name="Google Shape;726;p89"/>
            <p:cNvSpPr/>
            <p:nvPr/>
          </p:nvSpPr>
          <p:spPr>
            <a:xfrm>
              <a:off x="11767385" y="312381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727" name="Google Shape;727;p89"/>
            <p:cNvSpPr/>
            <p:nvPr/>
          </p:nvSpPr>
          <p:spPr>
            <a:xfrm>
              <a:off x="12093526" y="312381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728" name="Google Shape;728;p89"/>
            <p:cNvSpPr/>
            <p:nvPr/>
          </p:nvSpPr>
          <p:spPr>
            <a:xfrm>
              <a:off x="11545852" y="3120085"/>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729" name="Google Shape;729;p89"/>
            <p:cNvSpPr/>
            <p:nvPr/>
          </p:nvSpPr>
          <p:spPr>
            <a:xfrm>
              <a:off x="11874480" y="3120085"/>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grpSp>
      <p:grpSp>
        <p:nvGrpSpPr>
          <p:cNvPr id="730" name="Google Shape;730;p89"/>
          <p:cNvGrpSpPr/>
          <p:nvPr/>
        </p:nvGrpSpPr>
        <p:grpSpPr>
          <a:xfrm>
            <a:off x="83664" y="1774045"/>
            <a:ext cx="12009863" cy="176637"/>
            <a:chOff x="83664" y="1663922"/>
            <a:chExt cx="12009863" cy="176637"/>
          </a:xfrm>
        </p:grpSpPr>
        <p:sp>
          <p:nvSpPr>
            <p:cNvPr id="731" name="Google Shape;731;p89"/>
            <p:cNvSpPr/>
            <p:nvPr/>
          </p:nvSpPr>
          <p:spPr>
            <a:xfrm>
              <a:off x="11871994" y="166765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732" name="Google Shape;732;p89"/>
            <p:cNvSpPr/>
            <p:nvPr/>
          </p:nvSpPr>
          <p:spPr>
            <a:xfrm>
              <a:off x="11545853" y="166765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733" name="Google Shape;733;p89"/>
            <p:cNvSpPr/>
            <p:nvPr/>
          </p:nvSpPr>
          <p:spPr>
            <a:xfrm flipH="1">
              <a:off x="11979088" y="1663922"/>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734" name="Google Shape;734;p89"/>
            <p:cNvSpPr/>
            <p:nvPr/>
          </p:nvSpPr>
          <p:spPr>
            <a:xfrm flipH="1">
              <a:off x="11652948" y="1663922"/>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735" name="Google Shape;735;p89"/>
            <p:cNvSpPr/>
            <p:nvPr/>
          </p:nvSpPr>
          <p:spPr>
            <a:xfrm>
              <a:off x="11217224" y="166765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736" name="Google Shape;736;p89"/>
            <p:cNvSpPr/>
            <p:nvPr/>
          </p:nvSpPr>
          <p:spPr>
            <a:xfrm>
              <a:off x="10891084" y="166765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737" name="Google Shape;737;p89"/>
            <p:cNvSpPr/>
            <p:nvPr/>
          </p:nvSpPr>
          <p:spPr>
            <a:xfrm flipH="1">
              <a:off x="11324319" y="1663922"/>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738" name="Google Shape;738;p89"/>
            <p:cNvSpPr/>
            <p:nvPr/>
          </p:nvSpPr>
          <p:spPr>
            <a:xfrm flipH="1">
              <a:off x="10998178" y="1663922"/>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739" name="Google Shape;739;p89"/>
            <p:cNvSpPr/>
            <p:nvPr/>
          </p:nvSpPr>
          <p:spPr>
            <a:xfrm>
              <a:off x="10562456" y="166765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740" name="Google Shape;740;p89"/>
            <p:cNvSpPr/>
            <p:nvPr/>
          </p:nvSpPr>
          <p:spPr>
            <a:xfrm>
              <a:off x="10236315" y="166765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741" name="Google Shape;741;p89"/>
            <p:cNvSpPr/>
            <p:nvPr/>
          </p:nvSpPr>
          <p:spPr>
            <a:xfrm flipH="1">
              <a:off x="10669550" y="1663922"/>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742" name="Google Shape;742;p89"/>
            <p:cNvSpPr/>
            <p:nvPr/>
          </p:nvSpPr>
          <p:spPr>
            <a:xfrm flipH="1">
              <a:off x="10343410" y="1663922"/>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743" name="Google Shape;743;p89"/>
            <p:cNvSpPr/>
            <p:nvPr/>
          </p:nvSpPr>
          <p:spPr>
            <a:xfrm>
              <a:off x="9907687" y="166765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744" name="Google Shape;744;p89"/>
            <p:cNvSpPr/>
            <p:nvPr/>
          </p:nvSpPr>
          <p:spPr>
            <a:xfrm>
              <a:off x="9581546" y="166765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745" name="Google Shape;745;p89"/>
            <p:cNvSpPr/>
            <p:nvPr/>
          </p:nvSpPr>
          <p:spPr>
            <a:xfrm flipH="1">
              <a:off x="10014782" y="1663922"/>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746" name="Google Shape;746;p89"/>
            <p:cNvSpPr/>
            <p:nvPr/>
          </p:nvSpPr>
          <p:spPr>
            <a:xfrm flipH="1">
              <a:off x="9688641" y="1663922"/>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747" name="Google Shape;747;p89"/>
            <p:cNvSpPr/>
            <p:nvPr/>
          </p:nvSpPr>
          <p:spPr>
            <a:xfrm>
              <a:off x="9252918" y="166765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748" name="Google Shape;748;p89"/>
            <p:cNvSpPr/>
            <p:nvPr/>
          </p:nvSpPr>
          <p:spPr>
            <a:xfrm>
              <a:off x="8926777" y="166765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749" name="Google Shape;749;p89"/>
            <p:cNvSpPr/>
            <p:nvPr/>
          </p:nvSpPr>
          <p:spPr>
            <a:xfrm flipH="1">
              <a:off x="9360012" y="1663922"/>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750" name="Google Shape;750;p89"/>
            <p:cNvSpPr/>
            <p:nvPr/>
          </p:nvSpPr>
          <p:spPr>
            <a:xfrm flipH="1">
              <a:off x="9033872" y="1663922"/>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751" name="Google Shape;751;p89"/>
            <p:cNvSpPr/>
            <p:nvPr/>
          </p:nvSpPr>
          <p:spPr>
            <a:xfrm>
              <a:off x="8598148" y="166765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752" name="Google Shape;752;p89"/>
            <p:cNvSpPr/>
            <p:nvPr/>
          </p:nvSpPr>
          <p:spPr>
            <a:xfrm flipH="1">
              <a:off x="8705243" y="1663922"/>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753" name="Google Shape;753;p89"/>
            <p:cNvSpPr/>
            <p:nvPr/>
          </p:nvSpPr>
          <p:spPr>
            <a:xfrm>
              <a:off x="8269520" y="166765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754" name="Google Shape;754;p89"/>
            <p:cNvSpPr/>
            <p:nvPr/>
          </p:nvSpPr>
          <p:spPr>
            <a:xfrm>
              <a:off x="7943379" y="166765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755" name="Google Shape;755;p89"/>
            <p:cNvSpPr/>
            <p:nvPr/>
          </p:nvSpPr>
          <p:spPr>
            <a:xfrm flipH="1">
              <a:off x="8376614" y="1663922"/>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756" name="Google Shape;756;p89"/>
            <p:cNvSpPr/>
            <p:nvPr/>
          </p:nvSpPr>
          <p:spPr>
            <a:xfrm flipH="1">
              <a:off x="8050474" y="1663922"/>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757" name="Google Shape;757;p89"/>
            <p:cNvSpPr/>
            <p:nvPr/>
          </p:nvSpPr>
          <p:spPr>
            <a:xfrm>
              <a:off x="7614751" y="166765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758" name="Google Shape;758;p89"/>
            <p:cNvSpPr/>
            <p:nvPr/>
          </p:nvSpPr>
          <p:spPr>
            <a:xfrm>
              <a:off x="7288610" y="166765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759" name="Google Shape;759;p89"/>
            <p:cNvSpPr/>
            <p:nvPr/>
          </p:nvSpPr>
          <p:spPr>
            <a:xfrm flipH="1">
              <a:off x="7721846" y="1663922"/>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760" name="Google Shape;760;p89"/>
            <p:cNvSpPr/>
            <p:nvPr/>
          </p:nvSpPr>
          <p:spPr>
            <a:xfrm flipH="1">
              <a:off x="7395705" y="1663922"/>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761" name="Google Shape;761;p89"/>
            <p:cNvSpPr/>
            <p:nvPr/>
          </p:nvSpPr>
          <p:spPr>
            <a:xfrm>
              <a:off x="6959982" y="166765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762" name="Google Shape;762;p89"/>
            <p:cNvSpPr/>
            <p:nvPr/>
          </p:nvSpPr>
          <p:spPr>
            <a:xfrm>
              <a:off x="6633842" y="166765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763" name="Google Shape;763;p89"/>
            <p:cNvSpPr/>
            <p:nvPr/>
          </p:nvSpPr>
          <p:spPr>
            <a:xfrm flipH="1">
              <a:off x="7067077" y="1663922"/>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764" name="Google Shape;764;p89"/>
            <p:cNvSpPr/>
            <p:nvPr/>
          </p:nvSpPr>
          <p:spPr>
            <a:xfrm flipH="1">
              <a:off x="6740936" y="1663922"/>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765" name="Google Shape;765;p89"/>
            <p:cNvSpPr/>
            <p:nvPr/>
          </p:nvSpPr>
          <p:spPr>
            <a:xfrm>
              <a:off x="6305213" y="166765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766" name="Google Shape;766;p89"/>
            <p:cNvSpPr/>
            <p:nvPr/>
          </p:nvSpPr>
          <p:spPr>
            <a:xfrm>
              <a:off x="5979072" y="166765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767" name="Google Shape;767;p89"/>
            <p:cNvSpPr/>
            <p:nvPr/>
          </p:nvSpPr>
          <p:spPr>
            <a:xfrm flipH="1">
              <a:off x="6412308" y="1663922"/>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768" name="Google Shape;768;p89"/>
            <p:cNvSpPr/>
            <p:nvPr/>
          </p:nvSpPr>
          <p:spPr>
            <a:xfrm flipH="1">
              <a:off x="6086167" y="1663922"/>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769" name="Google Shape;769;p89"/>
            <p:cNvSpPr/>
            <p:nvPr/>
          </p:nvSpPr>
          <p:spPr>
            <a:xfrm>
              <a:off x="5650445" y="166765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770" name="Google Shape;770;p89"/>
            <p:cNvSpPr/>
            <p:nvPr/>
          </p:nvSpPr>
          <p:spPr>
            <a:xfrm>
              <a:off x="5324303" y="166765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771" name="Google Shape;771;p89"/>
            <p:cNvSpPr/>
            <p:nvPr/>
          </p:nvSpPr>
          <p:spPr>
            <a:xfrm flipH="1">
              <a:off x="5757539" y="1663922"/>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772" name="Google Shape;772;p89"/>
            <p:cNvSpPr/>
            <p:nvPr/>
          </p:nvSpPr>
          <p:spPr>
            <a:xfrm flipH="1">
              <a:off x="5431399" y="1663922"/>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773" name="Google Shape;773;p89"/>
            <p:cNvSpPr/>
            <p:nvPr/>
          </p:nvSpPr>
          <p:spPr>
            <a:xfrm>
              <a:off x="4995675" y="166765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774" name="Google Shape;774;p89"/>
            <p:cNvSpPr/>
            <p:nvPr/>
          </p:nvSpPr>
          <p:spPr>
            <a:xfrm flipH="1">
              <a:off x="5102769" y="1663922"/>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775" name="Google Shape;775;p89"/>
            <p:cNvSpPr/>
            <p:nvPr/>
          </p:nvSpPr>
          <p:spPr>
            <a:xfrm>
              <a:off x="4667048" y="166765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776" name="Google Shape;776;p89"/>
            <p:cNvSpPr/>
            <p:nvPr/>
          </p:nvSpPr>
          <p:spPr>
            <a:xfrm>
              <a:off x="4340907" y="166765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777" name="Google Shape;777;p89"/>
            <p:cNvSpPr/>
            <p:nvPr/>
          </p:nvSpPr>
          <p:spPr>
            <a:xfrm flipH="1">
              <a:off x="4774142" y="1663922"/>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778" name="Google Shape;778;p89"/>
            <p:cNvSpPr/>
            <p:nvPr/>
          </p:nvSpPr>
          <p:spPr>
            <a:xfrm flipH="1">
              <a:off x="4448001" y="1663922"/>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779" name="Google Shape;779;p89"/>
            <p:cNvSpPr/>
            <p:nvPr/>
          </p:nvSpPr>
          <p:spPr>
            <a:xfrm>
              <a:off x="4012278" y="166765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780" name="Google Shape;780;p89"/>
            <p:cNvSpPr/>
            <p:nvPr/>
          </p:nvSpPr>
          <p:spPr>
            <a:xfrm>
              <a:off x="3686138" y="166765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781" name="Google Shape;781;p89"/>
            <p:cNvSpPr/>
            <p:nvPr/>
          </p:nvSpPr>
          <p:spPr>
            <a:xfrm flipH="1">
              <a:off x="4119373" y="1663922"/>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782" name="Google Shape;782;p89"/>
            <p:cNvSpPr/>
            <p:nvPr/>
          </p:nvSpPr>
          <p:spPr>
            <a:xfrm flipH="1">
              <a:off x="3793231" y="1663922"/>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783" name="Google Shape;783;p89"/>
            <p:cNvSpPr/>
            <p:nvPr/>
          </p:nvSpPr>
          <p:spPr>
            <a:xfrm>
              <a:off x="3357510" y="166765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784" name="Google Shape;784;p89"/>
            <p:cNvSpPr/>
            <p:nvPr/>
          </p:nvSpPr>
          <p:spPr>
            <a:xfrm>
              <a:off x="3031369" y="166765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785" name="Google Shape;785;p89"/>
            <p:cNvSpPr/>
            <p:nvPr/>
          </p:nvSpPr>
          <p:spPr>
            <a:xfrm flipH="1">
              <a:off x="3464604" y="1663922"/>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786" name="Google Shape;786;p89"/>
            <p:cNvSpPr/>
            <p:nvPr/>
          </p:nvSpPr>
          <p:spPr>
            <a:xfrm flipH="1">
              <a:off x="3138464" y="1663922"/>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787" name="Google Shape;787;p89"/>
            <p:cNvSpPr/>
            <p:nvPr/>
          </p:nvSpPr>
          <p:spPr>
            <a:xfrm>
              <a:off x="2702740" y="166765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788" name="Google Shape;788;p89"/>
            <p:cNvSpPr/>
            <p:nvPr/>
          </p:nvSpPr>
          <p:spPr>
            <a:xfrm>
              <a:off x="2376599" y="166765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789" name="Google Shape;789;p89"/>
            <p:cNvSpPr/>
            <p:nvPr/>
          </p:nvSpPr>
          <p:spPr>
            <a:xfrm flipH="1">
              <a:off x="2809836" y="1663922"/>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790" name="Google Shape;790;p89"/>
            <p:cNvSpPr/>
            <p:nvPr/>
          </p:nvSpPr>
          <p:spPr>
            <a:xfrm flipH="1">
              <a:off x="2483694" y="1663922"/>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791" name="Google Shape;791;p89"/>
            <p:cNvSpPr/>
            <p:nvPr/>
          </p:nvSpPr>
          <p:spPr>
            <a:xfrm>
              <a:off x="2047972" y="166765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792" name="Google Shape;792;p89"/>
            <p:cNvSpPr/>
            <p:nvPr/>
          </p:nvSpPr>
          <p:spPr>
            <a:xfrm>
              <a:off x="1721830" y="166765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793" name="Google Shape;793;p89"/>
            <p:cNvSpPr/>
            <p:nvPr/>
          </p:nvSpPr>
          <p:spPr>
            <a:xfrm flipH="1">
              <a:off x="2155066" y="1663922"/>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794" name="Google Shape;794;p89"/>
            <p:cNvSpPr/>
            <p:nvPr/>
          </p:nvSpPr>
          <p:spPr>
            <a:xfrm flipH="1">
              <a:off x="1828926" y="1663922"/>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795" name="Google Shape;795;p89"/>
            <p:cNvSpPr/>
            <p:nvPr/>
          </p:nvSpPr>
          <p:spPr>
            <a:xfrm>
              <a:off x="1393203" y="166765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796" name="Google Shape;796;p89"/>
            <p:cNvSpPr/>
            <p:nvPr/>
          </p:nvSpPr>
          <p:spPr>
            <a:xfrm flipH="1">
              <a:off x="1500297" y="1663922"/>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797" name="Google Shape;797;p89"/>
            <p:cNvSpPr/>
            <p:nvPr/>
          </p:nvSpPr>
          <p:spPr>
            <a:xfrm>
              <a:off x="1064575" y="166765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798" name="Google Shape;798;p89"/>
            <p:cNvSpPr/>
            <p:nvPr/>
          </p:nvSpPr>
          <p:spPr>
            <a:xfrm>
              <a:off x="738433" y="166765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799" name="Google Shape;799;p89"/>
            <p:cNvSpPr/>
            <p:nvPr/>
          </p:nvSpPr>
          <p:spPr>
            <a:xfrm flipH="1">
              <a:off x="1171668" y="1663922"/>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800" name="Google Shape;800;p89"/>
            <p:cNvSpPr/>
            <p:nvPr/>
          </p:nvSpPr>
          <p:spPr>
            <a:xfrm flipH="1">
              <a:off x="845528" y="1663922"/>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801" name="Google Shape;801;p89"/>
            <p:cNvSpPr/>
            <p:nvPr/>
          </p:nvSpPr>
          <p:spPr>
            <a:xfrm>
              <a:off x="409805" y="166765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802" name="Google Shape;802;p89"/>
            <p:cNvSpPr/>
            <p:nvPr/>
          </p:nvSpPr>
          <p:spPr>
            <a:xfrm>
              <a:off x="83664" y="166765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803" name="Google Shape;803;p89"/>
            <p:cNvSpPr/>
            <p:nvPr/>
          </p:nvSpPr>
          <p:spPr>
            <a:xfrm flipH="1">
              <a:off x="516899" y="1663922"/>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804" name="Google Shape;804;p89"/>
            <p:cNvSpPr/>
            <p:nvPr/>
          </p:nvSpPr>
          <p:spPr>
            <a:xfrm flipH="1">
              <a:off x="190758" y="1663922"/>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grpSp>
      <p:grpSp>
        <p:nvGrpSpPr>
          <p:cNvPr id="805" name="Google Shape;805;p89"/>
          <p:cNvGrpSpPr/>
          <p:nvPr/>
        </p:nvGrpSpPr>
        <p:grpSpPr>
          <a:xfrm>
            <a:off x="83663" y="2059080"/>
            <a:ext cx="12009864" cy="176637"/>
            <a:chOff x="83663" y="1961698"/>
            <a:chExt cx="12009864" cy="176637"/>
          </a:xfrm>
        </p:grpSpPr>
        <p:sp>
          <p:nvSpPr>
            <p:cNvPr id="806" name="Google Shape;806;p89"/>
            <p:cNvSpPr/>
            <p:nvPr/>
          </p:nvSpPr>
          <p:spPr>
            <a:xfrm>
              <a:off x="5217208" y="196542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807" name="Google Shape;807;p89"/>
            <p:cNvSpPr/>
            <p:nvPr/>
          </p:nvSpPr>
          <p:spPr>
            <a:xfrm>
              <a:off x="5543349" y="196542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808" name="Google Shape;808;p89"/>
            <p:cNvSpPr/>
            <p:nvPr/>
          </p:nvSpPr>
          <p:spPr>
            <a:xfrm>
              <a:off x="4995675" y="1961698"/>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809" name="Google Shape;809;p89"/>
            <p:cNvSpPr/>
            <p:nvPr/>
          </p:nvSpPr>
          <p:spPr>
            <a:xfrm>
              <a:off x="5324302" y="1961698"/>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810" name="Google Shape;810;p89"/>
            <p:cNvSpPr/>
            <p:nvPr/>
          </p:nvSpPr>
          <p:spPr>
            <a:xfrm>
              <a:off x="5871978" y="196542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811" name="Google Shape;811;p89"/>
            <p:cNvSpPr/>
            <p:nvPr/>
          </p:nvSpPr>
          <p:spPr>
            <a:xfrm>
              <a:off x="6198118" y="196542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812" name="Google Shape;812;p89"/>
            <p:cNvSpPr/>
            <p:nvPr/>
          </p:nvSpPr>
          <p:spPr>
            <a:xfrm>
              <a:off x="5650444" y="1961698"/>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813" name="Google Shape;813;p89"/>
            <p:cNvSpPr/>
            <p:nvPr/>
          </p:nvSpPr>
          <p:spPr>
            <a:xfrm>
              <a:off x="5979072" y="1961698"/>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814" name="Google Shape;814;p89"/>
            <p:cNvSpPr/>
            <p:nvPr/>
          </p:nvSpPr>
          <p:spPr>
            <a:xfrm>
              <a:off x="6526746" y="196542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815" name="Google Shape;815;p89"/>
            <p:cNvSpPr/>
            <p:nvPr/>
          </p:nvSpPr>
          <p:spPr>
            <a:xfrm>
              <a:off x="6852887" y="196542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816" name="Google Shape;816;p89"/>
            <p:cNvSpPr/>
            <p:nvPr/>
          </p:nvSpPr>
          <p:spPr>
            <a:xfrm>
              <a:off x="6305213" y="1961698"/>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817" name="Google Shape;817;p89"/>
            <p:cNvSpPr/>
            <p:nvPr/>
          </p:nvSpPr>
          <p:spPr>
            <a:xfrm>
              <a:off x="6633841" y="1961698"/>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818" name="Google Shape;818;p89"/>
            <p:cNvSpPr/>
            <p:nvPr/>
          </p:nvSpPr>
          <p:spPr>
            <a:xfrm>
              <a:off x="7181515" y="196542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819" name="Google Shape;819;p89"/>
            <p:cNvSpPr/>
            <p:nvPr/>
          </p:nvSpPr>
          <p:spPr>
            <a:xfrm>
              <a:off x="7507656" y="196542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820" name="Google Shape;820;p89"/>
            <p:cNvSpPr/>
            <p:nvPr/>
          </p:nvSpPr>
          <p:spPr>
            <a:xfrm>
              <a:off x="6959982" y="1961698"/>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821" name="Google Shape;821;p89"/>
            <p:cNvSpPr/>
            <p:nvPr/>
          </p:nvSpPr>
          <p:spPr>
            <a:xfrm>
              <a:off x="7288610" y="1961698"/>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822" name="Google Shape;822;p89"/>
            <p:cNvSpPr/>
            <p:nvPr/>
          </p:nvSpPr>
          <p:spPr>
            <a:xfrm>
              <a:off x="7836284" y="196542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823" name="Google Shape;823;p89"/>
            <p:cNvSpPr/>
            <p:nvPr/>
          </p:nvSpPr>
          <p:spPr>
            <a:xfrm>
              <a:off x="8162425" y="196542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824" name="Google Shape;824;p89"/>
            <p:cNvSpPr/>
            <p:nvPr/>
          </p:nvSpPr>
          <p:spPr>
            <a:xfrm>
              <a:off x="7614751" y="1961698"/>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825" name="Google Shape;825;p89"/>
            <p:cNvSpPr/>
            <p:nvPr/>
          </p:nvSpPr>
          <p:spPr>
            <a:xfrm>
              <a:off x="7943378" y="1961698"/>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826" name="Google Shape;826;p89"/>
            <p:cNvSpPr/>
            <p:nvPr/>
          </p:nvSpPr>
          <p:spPr>
            <a:xfrm>
              <a:off x="8491054" y="196542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827" name="Google Shape;827;p89"/>
            <p:cNvSpPr/>
            <p:nvPr/>
          </p:nvSpPr>
          <p:spPr>
            <a:xfrm>
              <a:off x="8269520" y="1961698"/>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828" name="Google Shape;828;p89"/>
            <p:cNvSpPr/>
            <p:nvPr/>
          </p:nvSpPr>
          <p:spPr>
            <a:xfrm>
              <a:off x="8819682" y="196542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829" name="Google Shape;829;p89"/>
            <p:cNvSpPr/>
            <p:nvPr/>
          </p:nvSpPr>
          <p:spPr>
            <a:xfrm>
              <a:off x="9145823" y="196542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830" name="Google Shape;830;p89"/>
            <p:cNvSpPr/>
            <p:nvPr/>
          </p:nvSpPr>
          <p:spPr>
            <a:xfrm>
              <a:off x="8598148" y="1961698"/>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831" name="Google Shape;831;p89"/>
            <p:cNvSpPr/>
            <p:nvPr/>
          </p:nvSpPr>
          <p:spPr>
            <a:xfrm>
              <a:off x="8926776" y="1961698"/>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832" name="Google Shape;832;p89"/>
            <p:cNvSpPr/>
            <p:nvPr/>
          </p:nvSpPr>
          <p:spPr>
            <a:xfrm>
              <a:off x="9474451" y="196542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833" name="Google Shape;833;p89"/>
            <p:cNvSpPr/>
            <p:nvPr/>
          </p:nvSpPr>
          <p:spPr>
            <a:xfrm>
              <a:off x="9800592" y="196542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834" name="Google Shape;834;p89"/>
            <p:cNvSpPr/>
            <p:nvPr/>
          </p:nvSpPr>
          <p:spPr>
            <a:xfrm>
              <a:off x="9252918" y="1961698"/>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835" name="Google Shape;835;p89"/>
            <p:cNvSpPr/>
            <p:nvPr/>
          </p:nvSpPr>
          <p:spPr>
            <a:xfrm>
              <a:off x="9581546" y="1961698"/>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836" name="Google Shape;836;p89"/>
            <p:cNvSpPr/>
            <p:nvPr/>
          </p:nvSpPr>
          <p:spPr>
            <a:xfrm>
              <a:off x="10129220" y="196542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837" name="Google Shape;837;p89"/>
            <p:cNvSpPr/>
            <p:nvPr/>
          </p:nvSpPr>
          <p:spPr>
            <a:xfrm>
              <a:off x="10455360" y="196542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838" name="Google Shape;838;p89"/>
            <p:cNvSpPr/>
            <p:nvPr/>
          </p:nvSpPr>
          <p:spPr>
            <a:xfrm>
              <a:off x="9907686" y="1961698"/>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839" name="Google Shape;839;p89"/>
            <p:cNvSpPr/>
            <p:nvPr/>
          </p:nvSpPr>
          <p:spPr>
            <a:xfrm>
              <a:off x="10236314" y="1961698"/>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840" name="Google Shape;840;p89"/>
            <p:cNvSpPr/>
            <p:nvPr/>
          </p:nvSpPr>
          <p:spPr>
            <a:xfrm>
              <a:off x="10783989" y="196542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841" name="Google Shape;841;p89"/>
            <p:cNvSpPr/>
            <p:nvPr/>
          </p:nvSpPr>
          <p:spPr>
            <a:xfrm>
              <a:off x="11110130" y="196542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842" name="Google Shape;842;p89"/>
            <p:cNvSpPr/>
            <p:nvPr/>
          </p:nvSpPr>
          <p:spPr>
            <a:xfrm>
              <a:off x="10562455" y="1961698"/>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843" name="Google Shape;843;p89"/>
            <p:cNvSpPr/>
            <p:nvPr/>
          </p:nvSpPr>
          <p:spPr>
            <a:xfrm>
              <a:off x="10891083" y="1961698"/>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844" name="Google Shape;844;p89"/>
            <p:cNvSpPr/>
            <p:nvPr/>
          </p:nvSpPr>
          <p:spPr>
            <a:xfrm>
              <a:off x="11438757" y="196542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845" name="Google Shape;845;p89"/>
            <p:cNvSpPr/>
            <p:nvPr/>
          </p:nvSpPr>
          <p:spPr>
            <a:xfrm>
              <a:off x="11764899" y="196542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846" name="Google Shape;846;p89"/>
            <p:cNvSpPr/>
            <p:nvPr/>
          </p:nvSpPr>
          <p:spPr>
            <a:xfrm>
              <a:off x="11217225" y="1961698"/>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847" name="Google Shape;847;p89"/>
            <p:cNvSpPr/>
            <p:nvPr/>
          </p:nvSpPr>
          <p:spPr>
            <a:xfrm>
              <a:off x="11545852" y="1961698"/>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848" name="Google Shape;848;p89"/>
            <p:cNvSpPr/>
            <p:nvPr/>
          </p:nvSpPr>
          <p:spPr>
            <a:xfrm>
              <a:off x="12093527" y="196542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849" name="Google Shape;849;p89"/>
            <p:cNvSpPr/>
            <p:nvPr/>
          </p:nvSpPr>
          <p:spPr>
            <a:xfrm>
              <a:off x="11871993" y="1961698"/>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850" name="Google Shape;850;p89"/>
            <p:cNvSpPr/>
            <p:nvPr/>
          </p:nvSpPr>
          <p:spPr>
            <a:xfrm>
              <a:off x="302710" y="1965428"/>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851" name="Google Shape;851;p89"/>
            <p:cNvSpPr/>
            <p:nvPr/>
          </p:nvSpPr>
          <p:spPr>
            <a:xfrm>
              <a:off x="83663" y="1961698"/>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852" name="Google Shape;852;p89"/>
            <p:cNvSpPr/>
            <p:nvPr/>
          </p:nvSpPr>
          <p:spPr>
            <a:xfrm>
              <a:off x="631337" y="1965428"/>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853" name="Google Shape;853;p89"/>
            <p:cNvSpPr/>
            <p:nvPr/>
          </p:nvSpPr>
          <p:spPr>
            <a:xfrm>
              <a:off x="957479" y="1965428"/>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854" name="Google Shape;854;p89"/>
            <p:cNvSpPr/>
            <p:nvPr/>
          </p:nvSpPr>
          <p:spPr>
            <a:xfrm>
              <a:off x="409806" y="1961698"/>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855" name="Google Shape;855;p89"/>
            <p:cNvSpPr/>
            <p:nvPr/>
          </p:nvSpPr>
          <p:spPr>
            <a:xfrm>
              <a:off x="738432" y="1961698"/>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856" name="Google Shape;856;p89"/>
            <p:cNvSpPr/>
            <p:nvPr/>
          </p:nvSpPr>
          <p:spPr>
            <a:xfrm>
              <a:off x="1286107" y="1965428"/>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857" name="Google Shape;857;p89"/>
            <p:cNvSpPr/>
            <p:nvPr/>
          </p:nvSpPr>
          <p:spPr>
            <a:xfrm>
              <a:off x="1064574" y="1961698"/>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858" name="Google Shape;858;p89"/>
            <p:cNvSpPr/>
            <p:nvPr/>
          </p:nvSpPr>
          <p:spPr>
            <a:xfrm>
              <a:off x="1614735" y="1965428"/>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859" name="Google Shape;859;p89"/>
            <p:cNvSpPr/>
            <p:nvPr/>
          </p:nvSpPr>
          <p:spPr>
            <a:xfrm>
              <a:off x="1940877" y="1965428"/>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860" name="Google Shape;860;p89"/>
            <p:cNvSpPr/>
            <p:nvPr/>
          </p:nvSpPr>
          <p:spPr>
            <a:xfrm>
              <a:off x="1393203" y="1961698"/>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861" name="Google Shape;861;p89"/>
            <p:cNvSpPr/>
            <p:nvPr/>
          </p:nvSpPr>
          <p:spPr>
            <a:xfrm>
              <a:off x="1721829" y="1961698"/>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862" name="Google Shape;862;p89"/>
            <p:cNvSpPr/>
            <p:nvPr/>
          </p:nvSpPr>
          <p:spPr>
            <a:xfrm>
              <a:off x="2269505" y="1965428"/>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863" name="Google Shape;863;p89"/>
            <p:cNvSpPr/>
            <p:nvPr/>
          </p:nvSpPr>
          <p:spPr>
            <a:xfrm>
              <a:off x="2595646" y="1965428"/>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864" name="Google Shape;864;p89"/>
            <p:cNvSpPr/>
            <p:nvPr/>
          </p:nvSpPr>
          <p:spPr>
            <a:xfrm>
              <a:off x="2047971" y="1961698"/>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865" name="Google Shape;865;p89"/>
            <p:cNvSpPr/>
            <p:nvPr/>
          </p:nvSpPr>
          <p:spPr>
            <a:xfrm>
              <a:off x="2376599" y="1961698"/>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866" name="Google Shape;866;p89"/>
            <p:cNvSpPr/>
            <p:nvPr/>
          </p:nvSpPr>
          <p:spPr>
            <a:xfrm>
              <a:off x="2924274" y="1965428"/>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867" name="Google Shape;867;p89"/>
            <p:cNvSpPr/>
            <p:nvPr/>
          </p:nvSpPr>
          <p:spPr>
            <a:xfrm>
              <a:off x="3250415" y="1965428"/>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868" name="Google Shape;868;p89"/>
            <p:cNvSpPr/>
            <p:nvPr/>
          </p:nvSpPr>
          <p:spPr>
            <a:xfrm>
              <a:off x="2702740" y="1961698"/>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869" name="Google Shape;869;p89"/>
            <p:cNvSpPr/>
            <p:nvPr/>
          </p:nvSpPr>
          <p:spPr>
            <a:xfrm>
              <a:off x="3031368" y="1961698"/>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870" name="Google Shape;870;p89"/>
            <p:cNvSpPr/>
            <p:nvPr/>
          </p:nvSpPr>
          <p:spPr>
            <a:xfrm>
              <a:off x="3579042" y="1965428"/>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871" name="Google Shape;871;p89"/>
            <p:cNvSpPr/>
            <p:nvPr/>
          </p:nvSpPr>
          <p:spPr>
            <a:xfrm>
              <a:off x="3905183" y="1965428"/>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872" name="Google Shape;872;p89"/>
            <p:cNvSpPr/>
            <p:nvPr/>
          </p:nvSpPr>
          <p:spPr>
            <a:xfrm>
              <a:off x="3357509" y="1961698"/>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873" name="Google Shape;873;p89"/>
            <p:cNvSpPr/>
            <p:nvPr/>
          </p:nvSpPr>
          <p:spPr>
            <a:xfrm>
              <a:off x="3686137" y="1961698"/>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874" name="Google Shape;874;p89"/>
            <p:cNvSpPr/>
            <p:nvPr/>
          </p:nvSpPr>
          <p:spPr>
            <a:xfrm>
              <a:off x="4233811" y="1965428"/>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875" name="Google Shape;875;p89"/>
            <p:cNvSpPr/>
            <p:nvPr/>
          </p:nvSpPr>
          <p:spPr>
            <a:xfrm>
              <a:off x="4559953" y="1965428"/>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876" name="Google Shape;876;p89"/>
            <p:cNvSpPr/>
            <p:nvPr/>
          </p:nvSpPr>
          <p:spPr>
            <a:xfrm>
              <a:off x="4012279" y="1961698"/>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877" name="Google Shape;877;p89"/>
            <p:cNvSpPr/>
            <p:nvPr/>
          </p:nvSpPr>
          <p:spPr>
            <a:xfrm>
              <a:off x="4340906" y="1961698"/>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878" name="Google Shape;878;p89"/>
            <p:cNvSpPr/>
            <p:nvPr/>
          </p:nvSpPr>
          <p:spPr>
            <a:xfrm>
              <a:off x="4888581" y="1965428"/>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879" name="Google Shape;879;p89"/>
            <p:cNvSpPr/>
            <p:nvPr/>
          </p:nvSpPr>
          <p:spPr>
            <a:xfrm>
              <a:off x="4667048" y="1961698"/>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grpSp>
      <p:grpSp>
        <p:nvGrpSpPr>
          <p:cNvPr id="880" name="Google Shape;880;p89"/>
          <p:cNvGrpSpPr/>
          <p:nvPr/>
        </p:nvGrpSpPr>
        <p:grpSpPr>
          <a:xfrm>
            <a:off x="83664" y="2344115"/>
            <a:ext cx="12009863" cy="176637"/>
            <a:chOff x="83664" y="2252007"/>
            <a:chExt cx="12009863" cy="176637"/>
          </a:xfrm>
        </p:grpSpPr>
        <p:sp>
          <p:nvSpPr>
            <p:cNvPr id="881" name="Google Shape;881;p89"/>
            <p:cNvSpPr/>
            <p:nvPr/>
          </p:nvSpPr>
          <p:spPr>
            <a:xfrm>
              <a:off x="11871994" y="225573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882" name="Google Shape;882;p89"/>
            <p:cNvSpPr/>
            <p:nvPr/>
          </p:nvSpPr>
          <p:spPr>
            <a:xfrm>
              <a:off x="11545853" y="225573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883" name="Google Shape;883;p89"/>
            <p:cNvSpPr/>
            <p:nvPr/>
          </p:nvSpPr>
          <p:spPr>
            <a:xfrm flipH="1">
              <a:off x="11979088" y="2252008"/>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884" name="Google Shape;884;p89"/>
            <p:cNvSpPr/>
            <p:nvPr/>
          </p:nvSpPr>
          <p:spPr>
            <a:xfrm flipH="1">
              <a:off x="11652948" y="2252008"/>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885" name="Google Shape;885;p89"/>
            <p:cNvSpPr/>
            <p:nvPr/>
          </p:nvSpPr>
          <p:spPr>
            <a:xfrm>
              <a:off x="11217224" y="225573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886" name="Google Shape;886;p89"/>
            <p:cNvSpPr/>
            <p:nvPr/>
          </p:nvSpPr>
          <p:spPr>
            <a:xfrm>
              <a:off x="10891084" y="225573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887" name="Google Shape;887;p89"/>
            <p:cNvSpPr/>
            <p:nvPr/>
          </p:nvSpPr>
          <p:spPr>
            <a:xfrm flipH="1">
              <a:off x="11324319" y="2252008"/>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888" name="Google Shape;888;p89"/>
            <p:cNvSpPr/>
            <p:nvPr/>
          </p:nvSpPr>
          <p:spPr>
            <a:xfrm flipH="1">
              <a:off x="10998178" y="2252008"/>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889" name="Google Shape;889;p89"/>
            <p:cNvSpPr/>
            <p:nvPr/>
          </p:nvSpPr>
          <p:spPr>
            <a:xfrm>
              <a:off x="10562456" y="225573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890" name="Google Shape;890;p89"/>
            <p:cNvSpPr/>
            <p:nvPr/>
          </p:nvSpPr>
          <p:spPr>
            <a:xfrm>
              <a:off x="10236315" y="225573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891" name="Google Shape;891;p89"/>
            <p:cNvSpPr/>
            <p:nvPr/>
          </p:nvSpPr>
          <p:spPr>
            <a:xfrm flipH="1">
              <a:off x="10669550" y="2252008"/>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892" name="Google Shape;892;p89"/>
            <p:cNvSpPr/>
            <p:nvPr/>
          </p:nvSpPr>
          <p:spPr>
            <a:xfrm flipH="1">
              <a:off x="10343410" y="2252008"/>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893" name="Google Shape;893;p89"/>
            <p:cNvSpPr/>
            <p:nvPr/>
          </p:nvSpPr>
          <p:spPr>
            <a:xfrm>
              <a:off x="9907687" y="225573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894" name="Google Shape;894;p89"/>
            <p:cNvSpPr/>
            <p:nvPr/>
          </p:nvSpPr>
          <p:spPr>
            <a:xfrm>
              <a:off x="9581546" y="225573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895" name="Google Shape;895;p89"/>
            <p:cNvSpPr/>
            <p:nvPr/>
          </p:nvSpPr>
          <p:spPr>
            <a:xfrm flipH="1">
              <a:off x="10014782" y="2252008"/>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896" name="Google Shape;896;p89"/>
            <p:cNvSpPr/>
            <p:nvPr/>
          </p:nvSpPr>
          <p:spPr>
            <a:xfrm flipH="1">
              <a:off x="9688641" y="2252008"/>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897" name="Google Shape;897;p89"/>
            <p:cNvSpPr/>
            <p:nvPr/>
          </p:nvSpPr>
          <p:spPr>
            <a:xfrm>
              <a:off x="9252918" y="225573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898" name="Google Shape;898;p89"/>
            <p:cNvSpPr/>
            <p:nvPr/>
          </p:nvSpPr>
          <p:spPr>
            <a:xfrm>
              <a:off x="8926777" y="225573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899" name="Google Shape;899;p89"/>
            <p:cNvSpPr/>
            <p:nvPr/>
          </p:nvSpPr>
          <p:spPr>
            <a:xfrm flipH="1">
              <a:off x="9360012" y="2252008"/>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900" name="Google Shape;900;p89"/>
            <p:cNvSpPr/>
            <p:nvPr/>
          </p:nvSpPr>
          <p:spPr>
            <a:xfrm flipH="1">
              <a:off x="9033872" y="2252008"/>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901" name="Google Shape;901;p89"/>
            <p:cNvSpPr/>
            <p:nvPr/>
          </p:nvSpPr>
          <p:spPr>
            <a:xfrm>
              <a:off x="8598148" y="225573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902" name="Google Shape;902;p89"/>
            <p:cNvSpPr/>
            <p:nvPr/>
          </p:nvSpPr>
          <p:spPr>
            <a:xfrm flipH="1">
              <a:off x="8705243" y="2252008"/>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903" name="Google Shape;903;p89"/>
            <p:cNvSpPr/>
            <p:nvPr/>
          </p:nvSpPr>
          <p:spPr>
            <a:xfrm>
              <a:off x="8269520" y="225573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904" name="Google Shape;904;p89"/>
            <p:cNvSpPr/>
            <p:nvPr/>
          </p:nvSpPr>
          <p:spPr>
            <a:xfrm>
              <a:off x="7943379" y="225573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905" name="Google Shape;905;p89"/>
            <p:cNvSpPr/>
            <p:nvPr/>
          </p:nvSpPr>
          <p:spPr>
            <a:xfrm flipH="1">
              <a:off x="8376614" y="2252008"/>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906" name="Google Shape;906;p89"/>
            <p:cNvSpPr/>
            <p:nvPr/>
          </p:nvSpPr>
          <p:spPr>
            <a:xfrm flipH="1">
              <a:off x="8050474" y="2252008"/>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907" name="Google Shape;907;p89"/>
            <p:cNvSpPr/>
            <p:nvPr/>
          </p:nvSpPr>
          <p:spPr>
            <a:xfrm>
              <a:off x="7614751" y="225573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908" name="Google Shape;908;p89"/>
            <p:cNvSpPr/>
            <p:nvPr/>
          </p:nvSpPr>
          <p:spPr>
            <a:xfrm>
              <a:off x="7288610" y="225573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909" name="Google Shape;909;p89"/>
            <p:cNvSpPr/>
            <p:nvPr/>
          </p:nvSpPr>
          <p:spPr>
            <a:xfrm flipH="1">
              <a:off x="7721846" y="2252008"/>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910" name="Google Shape;910;p89"/>
            <p:cNvSpPr/>
            <p:nvPr/>
          </p:nvSpPr>
          <p:spPr>
            <a:xfrm flipH="1">
              <a:off x="7395705" y="2252008"/>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911" name="Google Shape;911;p89"/>
            <p:cNvSpPr/>
            <p:nvPr/>
          </p:nvSpPr>
          <p:spPr>
            <a:xfrm>
              <a:off x="6959982" y="225573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912" name="Google Shape;912;p89"/>
            <p:cNvSpPr/>
            <p:nvPr/>
          </p:nvSpPr>
          <p:spPr>
            <a:xfrm>
              <a:off x="6633842" y="225573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913" name="Google Shape;913;p89"/>
            <p:cNvSpPr/>
            <p:nvPr/>
          </p:nvSpPr>
          <p:spPr>
            <a:xfrm flipH="1">
              <a:off x="7067077" y="2252008"/>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914" name="Google Shape;914;p89"/>
            <p:cNvSpPr/>
            <p:nvPr/>
          </p:nvSpPr>
          <p:spPr>
            <a:xfrm flipH="1">
              <a:off x="6740936" y="2252008"/>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915" name="Google Shape;915;p89"/>
            <p:cNvSpPr/>
            <p:nvPr/>
          </p:nvSpPr>
          <p:spPr>
            <a:xfrm>
              <a:off x="6305213" y="225573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916" name="Google Shape;916;p89"/>
            <p:cNvSpPr/>
            <p:nvPr/>
          </p:nvSpPr>
          <p:spPr>
            <a:xfrm>
              <a:off x="5979072" y="225573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917" name="Google Shape;917;p89"/>
            <p:cNvSpPr/>
            <p:nvPr/>
          </p:nvSpPr>
          <p:spPr>
            <a:xfrm flipH="1">
              <a:off x="6412308" y="2252008"/>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918" name="Google Shape;918;p89"/>
            <p:cNvSpPr/>
            <p:nvPr/>
          </p:nvSpPr>
          <p:spPr>
            <a:xfrm flipH="1">
              <a:off x="6086167" y="2252008"/>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919" name="Google Shape;919;p89"/>
            <p:cNvSpPr/>
            <p:nvPr/>
          </p:nvSpPr>
          <p:spPr>
            <a:xfrm>
              <a:off x="5650445" y="225573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920" name="Google Shape;920;p89"/>
            <p:cNvSpPr/>
            <p:nvPr/>
          </p:nvSpPr>
          <p:spPr>
            <a:xfrm>
              <a:off x="5324303" y="225573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921" name="Google Shape;921;p89"/>
            <p:cNvSpPr/>
            <p:nvPr/>
          </p:nvSpPr>
          <p:spPr>
            <a:xfrm flipH="1">
              <a:off x="5757539" y="2252008"/>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922" name="Google Shape;922;p89"/>
            <p:cNvSpPr/>
            <p:nvPr/>
          </p:nvSpPr>
          <p:spPr>
            <a:xfrm flipH="1">
              <a:off x="5431399" y="2252008"/>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923" name="Google Shape;923;p89"/>
            <p:cNvSpPr/>
            <p:nvPr/>
          </p:nvSpPr>
          <p:spPr>
            <a:xfrm>
              <a:off x="4995675" y="225573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924" name="Google Shape;924;p89"/>
            <p:cNvSpPr/>
            <p:nvPr/>
          </p:nvSpPr>
          <p:spPr>
            <a:xfrm flipH="1">
              <a:off x="5102769" y="2252008"/>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925" name="Google Shape;925;p89"/>
            <p:cNvSpPr/>
            <p:nvPr/>
          </p:nvSpPr>
          <p:spPr>
            <a:xfrm>
              <a:off x="4667048" y="225573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926" name="Google Shape;926;p89"/>
            <p:cNvSpPr/>
            <p:nvPr/>
          </p:nvSpPr>
          <p:spPr>
            <a:xfrm>
              <a:off x="4340907" y="225573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927" name="Google Shape;927;p89"/>
            <p:cNvSpPr/>
            <p:nvPr/>
          </p:nvSpPr>
          <p:spPr>
            <a:xfrm flipH="1">
              <a:off x="4774142" y="2252007"/>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928" name="Google Shape;928;p89"/>
            <p:cNvSpPr/>
            <p:nvPr/>
          </p:nvSpPr>
          <p:spPr>
            <a:xfrm flipH="1">
              <a:off x="4448001" y="2252007"/>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929" name="Google Shape;929;p89"/>
            <p:cNvSpPr/>
            <p:nvPr/>
          </p:nvSpPr>
          <p:spPr>
            <a:xfrm>
              <a:off x="4012278" y="225573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930" name="Google Shape;930;p89"/>
            <p:cNvSpPr/>
            <p:nvPr/>
          </p:nvSpPr>
          <p:spPr>
            <a:xfrm>
              <a:off x="3686138" y="225573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931" name="Google Shape;931;p89"/>
            <p:cNvSpPr/>
            <p:nvPr/>
          </p:nvSpPr>
          <p:spPr>
            <a:xfrm flipH="1">
              <a:off x="4119373" y="2252007"/>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932" name="Google Shape;932;p89"/>
            <p:cNvSpPr/>
            <p:nvPr/>
          </p:nvSpPr>
          <p:spPr>
            <a:xfrm flipH="1">
              <a:off x="3793231" y="2252007"/>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933" name="Google Shape;933;p89"/>
            <p:cNvSpPr/>
            <p:nvPr/>
          </p:nvSpPr>
          <p:spPr>
            <a:xfrm>
              <a:off x="3357510" y="225573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934" name="Google Shape;934;p89"/>
            <p:cNvSpPr/>
            <p:nvPr/>
          </p:nvSpPr>
          <p:spPr>
            <a:xfrm>
              <a:off x="3031369" y="225573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935" name="Google Shape;935;p89"/>
            <p:cNvSpPr/>
            <p:nvPr/>
          </p:nvSpPr>
          <p:spPr>
            <a:xfrm flipH="1">
              <a:off x="3464604" y="2252007"/>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936" name="Google Shape;936;p89"/>
            <p:cNvSpPr/>
            <p:nvPr/>
          </p:nvSpPr>
          <p:spPr>
            <a:xfrm flipH="1">
              <a:off x="3138464" y="2252007"/>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937" name="Google Shape;937;p89"/>
            <p:cNvSpPr/>
            <p:nvPr/>
          </p:nvSpPr>
          <p:spPr>
            <a:xfrm>
              <a:off x="2702740" y="225573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938" name="Google Shape;938;p89"/>
            <p:cNvSpPr/>
            <p:nvPr/>
          </p:nvSpPr>
          <p:spPr>
            <a:xfrm>
              <a:off x="2376599" y="225573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939" name="Google Shape;939;p89"/>
            <p:cNvSpPr/>
            <p:nvPr/>
          </p:nvSpPr>
          <p:spPr>
            <a:xfrm flipH="1">
              <a:off x="2809836" y="2252007"/>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940" name="Google Shape;940;p89"/>
            <p:cNvSpPr/>
            <p:nvPr/>
          </p:nvSpPr>
          <p:spPr>
            <a:xfrm flipH="1">
              <a:off x="2483694" y="2252007"/>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941" name="Google Shape;941;p89"/>
            <p:cNvSpPr/>
            <p:nvPr/>
          </p:nvSpPr>
          <p:spPr>
            <a:xfrm>
              <a:off x="2047972" y="225573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942" name="Google Shape;942;p89"/>
            <p:cNvSpPr/>
            <p:nvPr/>
          </p:nvSpPr>
          <p:spPr>
            <a:xfrm>
              <a:off x="1721830" y="225573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943" name="Google Shape;943;p89"/>
            <p:cNvSpPr/>
            <p:nvPr/>
          </p:nvSpPr>
          <p:spPr>
            <a:xfrm flipH="1">
              <a:off x="2155066" y="2252007"/>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944" name="Google Shape;944;p89"/>
            <p:cNvSpPr/>
            <p:nvPr/>
          </p:nvSpPr>
          <p:spPr>
            <a:xfrm flipH="1">
              <a:off x="1828926" y="2252007"/>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945" name="Google Shape;945;p89"/>
            <p:cNvSpPr/>
            <p:nvPr/>
          </p:nvSpPr>
          <p:spPr>
            <a:xfrm>
              <a:off x="1393203" y="225573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946" name="Google Shape;946;p89"/>
            <p:cNvSpPr/>
            <p:nvPr/>
          </p:nvSpPr>
          <p:spPr>
            <a:xfrm flipH="1">
              <a:off x="1500297" y="2252007"/>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947" name="Google Shape;947;p89"/>
            <p:cNvSpPr/>
            <p:nvPr/>
          </p:nvSpPr>
          <p:spPr>
            <a:xfrm>
              <a:off x="1064575" y="225573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948" name="Google Shape;948;p89"/>
            <p:cNvSpPr/>
            <p:nvPr/>
          </p:nvSpPr>
          <p:spPr>
            <a:xfrm>
              <a:off x="738433" y="225573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949" name="Google Shape;949;p89"/>
            <p:cNvSpPr/>
            <p:nvPr/>
          </p:nvSpPr>
          <p:spPr>
            <a:xfrm flipH="1">
              <a:off x="1171668" y="2252007"/>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950" name="Google Shape;950;p89"/>
            <p:cNvSpPr/>
            <p:nvPr/>
          </p:nvSpPr>
          <p:spPr>
            <a:xfrm flipH="1">
              <a:off x="845528" y="2252007"/>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951" name="Google Shape;951;p89"/>
            <p:cNvSpPr/>
            <p:nvPr/>
          </p:nvSpPr>
          <p:spPr>
            <a:xfrm>
              <a:off x="409805" y="225573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952" name="Google Shape;952;p89"/>
            <p:cNvSpPr/>
            <p:nvPr/>
          </p:nvSpPr>
          <p:spPr>
            <a:xfrm>
              <a:off x="83664" y="225573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953" name="Google Shape;953;p89"/>
            <p:cNvSpPr/>
            <p:nvPr/>
          </p:nvSpPr>
          <p:spPr>
            <a:xfrm flipH="1">
              <a:off x="516899" y="2252007"/>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954" name="Google Shape;954;p89"/>
            <p:cNvSpPr/>
            <p:nvPr/>
          </p:nvSpPr>
          <p:spPr>
            <a:xfrm flipH="1">
              <a:off x="190758" y="2252007"/>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grpSp>
      <p:grpSp>
        <p:nvGrpSpPr>
          <p:cNvPr id="955" name="Google Shape;955;p89"/>
          <p:cNvGrpSpPr/>
          <p:nvPr/>
        </p:nvGrpSpPr>
        <p:grpSpPr>
          <a:xfrm>
            <a:off x="83663" y="918941"/>
            <a:ext cx="12009863" cy="176637"/>
            <a:chOff x="83663" y="795844"/>
            <a:chExt cx="12009863" cy="176637"/>
          </a:xfrm>
        </p:grpSpPr>
        <p:sp>
          <p:nvSpPr>
            <p:cNvPr id="956" name="Google Shape;956;p89"/>
            <p:cNvSpPr/>
            <p:nvPr/>
          </p:nvSpPr>
          <p:spPr>
            <a:xfrm>
              <a:off x="305196" y="79957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957" name="Google Shape;957;p89"/>
            <p:cNvSpPr/>
            <p:nvPr/>
          </p:nvSpPr>
          <p:spPr>
            <a:xfrm>
              <a:off x="631337" y="79957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958" name="Google Shape;958;p89"/>
            <p:cNvSpPr/>
            <p:nvPr/>
          </p:nvSpPr>
          <p:spPr>
            <a:xfrm>
              <a:off x="83663" y="795844"/>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959" name="Google Shape;959;p89"/>
            <p:cNvSpPr/>
            <p:nvPr/>
          </p:nvSpPr>
          <p:spPr>
            <a:xfrm>
              <a:off x="412290" y="795844"/>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960" name="Google Shape;960;p89"/>
            <p:cNvSpPr/>
            <p:nvPr/>
          </p:nvSpPr>
          <p:spPr>
            <a:xfrm>
              <a:off x="959966" y="79957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961" name="Google Shape;961;p89"/>
            <p:cNvSpPr/>
            <p:nvPr/>
          </p:nvSpPr>
          <p:spPr>
            <a:xfrm>
              <a:off x="1286106" y="79957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962" name="Google Shape;962;p89"/>
            <p:cNvSpPr/>
            <p:nvPr/>
          </p:nvSpPr>
          <p:spPr>
            <a:xfrm>
              <a:off x="738432" y="795844"/>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963" name="Google Shape;963;p89"/>
            <p:cNvSpPr/>
            <p:nvPr/>
          </p:nvSpPr>
          <p:spPr>
            <a:xfrm>
              <a:off x="1067060" y="795844"/>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964" name="Google Shape;964;p89"/>
            <p:cNvSpPr/>
            <p:nvPr/>
          </p:nvSpPr>
          <p:spPr>
            <a:xfrm>
              <a:off x="1614734" y="79957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965" name="Google Shape;965;p89"/>
            <p:cNvSpPr/>
            <p:nvPr/>
          </p:nvSpPr>
          <p:spPr>
            <a:xfrm>
              <a:off x="1940875" y="79957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966" name="Google Shape;966;p89"/>
            <p:cNvSpPr/>
            <p:nvPr/>
          </p:nvSpPr>
          <p:spPr>
            <a:xfrm>
              <a:off x="1393201" y="795844"/>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967" name="Google Shape;967;p89"/>
            <p:cNvSpPr/>
            <p:nvPr/>
          </p:nvSpPr>
          <p:spPr>
            <a:xfrm>
              <a:off x="1721829" y="795844"/>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968" name="Google Shape;968;p89"/>
            <p:cNvSpPr/>
            <p:nvPr/>
          </p:nvSpPr>
          <p:spPr>
            <a:xfrm>
              <a:off x="2269503" y="79957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969" name="Google Shape;969;p89"/>
            <p:cNvSpPr/>
            <p:nvPr/>
          </p:nvSpPr>
          <p:spPr>
            <a:xfrm>
              <a:off x="2595644" y="79957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970" name="Google Shape;970;p89"/>
            <p:cNvSpPr/>
            <p:nvPr/>
          </p:nvSpPr>
          <p:spPr>
            <a:xfrm>
              <a:off x="2047969" y="795844"/>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971" name="Google Shape;971;p89"/>
            <p:cNvSpPr/>
            <p:nvPr/>
          </p:nvSpPr>
          <p:spPr>
            <a:xfrm>
              <a:off x="2376598" y="795844"/>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972" name="Google Shape;972;p89"/>
            <p:cNvSpPr/>
            <p:nvPr/>
          </p:nvSpPr>
          <p:spPr>
            <a:xfrm>
              <a:off x="2924272" y="79957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973" name="Google Shape;973;p89"/>
            <p:cNvSpPr/>
            <p:nvPr/>
          </p:nvSpPr>
          <p:spPr>
            <a:xfrm>
              <a:off x="3250413" y="79957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974" name="Google Shape;974;p89"/>
            <p:cNvSpPr/>
            <p:nvPr/>
          </p:nvSpPr>
          <p:spPr>
            <a:xfrm>
              <a:off x="2702739" y="795844"/>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975" name="Google Shape;975;p89"/>
            <p:cNvSpPr/>
            <p:nvPr/>
          </p:nvSpPr>
          <p:spPr>
            <a:xfrm>
              <a:off x="3031366" y="795844"/>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976" name="Google Shape;976;p89"/>
            <p:cNvSpPr/>
            <p:nvPr/>
          </p:nvSpPr>
          <p:spPr>
            <a:xfrm>
              <a:off x="3579042" y="79957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977" name="Google Shape;977;p89"/>
            <p:cNvSpPr/>
            <p:nvPr/>
          </p:nvSpPr>
          <p:spPr>
            <a:xfrm>
              <a:off x="3357508" y="795844"/>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978" name="Google Shape;978;p89"/>
            <p:cNvSpPr/>
            <p:nvPr/>
          </p:nvSpPr>
          <p:spPr>
            <a:xfrm>
              <a:off x="3907670" y="79957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979" name="Google Shape;979;p89"/>
            <p:cNvSpPr/>
            <p:nvPr/>
          </p:nvSpPr>
          <p:spPr>
            <a:xfrm>
              <a:off x="4233811" y="79957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980" name="Google Shape;980;p89"/>
            <p:cNvSpPr/>
            <p:nvPr/>
          </p:nvSpPr>
          <p:spPr>
            <a:xfrm>
              <a:off x="3686136" y="795844"/>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981" name="Google Shape;981;p89"/>
            <p:cNvSpPr/>
            <p:nvPr/>
          </p:nvSpPr>
          <p:spPr>
            <a:xfrm>
              <a:off x="4014764" y="795844"/>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982" name="Google Shape;982;p89"/>
            <p:cNvSpPr/>
            <p:nvPr/>
          </p:nvSpPr>
          <p:spPr>
            <a:xfrm>
              <a:off x="4562439" y="79957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983" name="Google Shape;983;p89"/>
            <p:cNvSpPr/>
            <p:nvPr/>
          </p:nvSpPr>
          <p:spPr>
            <a:xfrm>
              <a:off x="4888580" y="79957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984" name="Google Shape;984;p89"/>
            <p:cNvSpPr/>
            <p:nvPr/>
          </p:nvSpPr>
          <p:spPr>
            <a:xfrm>
              <a:off x="4340905" y="795844"/>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985" name="Google Shape;985;p89"/>
            <p:cNvSpPr/>
            <p:nvPr/>
          </p:nvSpPr>
          <p:spPr>
            <a:xfrm>
              <a:off x="4669534" y="795844"/>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986" name="Google Shape;986;p89"/>
            <p:cNvSpPr/>
            <p:nvPr/>
          </p:nvSpPr>
          <p:spPr>
            <a:xfrm>
              <a:off x="5217208" y="79957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987" name="Google Shape;987;p89"/>
            <p:cNvSpPr/>
            <p:nvPr/>
          </p:nvSpPr>
          <p:spPr>
            <a:xfrm>
              <a:off x="5543348" y="79957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988" name="Google Shape;988;p89"/>
            <p:cNvSpPr/>
            <p:nvPr/>
          </p:nvSpPr>
          <p:spPr>
            <a:xfrm>
              <a:off x="4995674" y="795844"/>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989" name="Google Shape;989;p89"/>
            <p:cNvSpPr/>
            <p:nvPr/>
          </p:nvSpPr>
          <p:spPr>
            <a:xfrm>
              <a:off x="5324302" y="795844"/>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990" name="Google Shape;990;p89"/>
            <p:cNvSpPr/>
            <p:nvPr/>
          </p:nvSpPr>
          <p:spPr>
            <a:xfrm>
              <a:off x="5871977" y="79957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991" name="Google Shape;991;p89"/>
            <p:cNvSpPr/>
            <p:nvPr/>
          </p:nvSpPr>
          <p:spPr>
            <a:xfrm>
              <a:off x="6198118" y="79957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992" name="Google Shape;992;p89"/>
            <p:cNvSpPr/>
            <p:nvPr/>
          </p:nvSpPr>
          <p:spPr>
            <a:xfrm>
              <a:off x="5650443" y="795844"/>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993" name="Google Shape;993;p89"/>
            <p:cNvSpPr/>
            <p:nvPr/>
          </p:nvSpPr>
          <p:spPr>
            <a:xfrm>
              <a:off x="5979071" y="795844"/>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994" name="Google Shape;994;p89"/>
            <p:cNvSpPr/>
            <p:nvPr/>
          </p:nvSpPr>
          <p:spPr>
            <a:xfrm>
              <a:off x="6526745" y="79957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995" name="Google Shape;995;p89"/>
            <p:cNvSpPr/>
            <p:nvPr/>
          </p:nvSpPr>
          <p:spPr>
            <a:xfrm>
              <a:off x="6852887" y="79957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996" name="Google Shape;996;p89"/>
            <p:cNvSpPr/>
            <p:nvPr/>
          </p:nvSpPr>
          <p:spPr>
            <a:xfrm>
              <a:off x="6305212" y="795844"/>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997" name="Google Shape;997;p89"/>
            <p:cNvSpPr/>
            <p:nvPr/>
          </p:nvSpPr>
          <p:spPr>
            <a:xfrm>
              <a:off x="6633840" y="795844"/>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998" name="Google Shape;998;p89"/>
            <p:cNvSpPr/>
            <p:nvPr/>
          </p:nvSpPr>
          <p:spPr>
            <a:xfrm>
              <a:off x="7181515" y="79957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999" name="Google Shape;999;p89"/>
            <p:cNvSpPr/>
            <p:nvPr/>
          </p:nvSpPr>
          <p:spPr>
            <a:xfrm>
              <a:off x="6959981" y="795844"/>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000" name="Google Shape;1000;p89"/>
            <p:cNvSpPr/>
            <p:nvPr/>
          </p:nvSpPr>
          <p:spPr>
            <a:xfrm>
              <a:off x="7510142" y="79957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001" name="Google Shape;1001;p89"/>
            <p:cNvSpPr/>
            <p:nvPr/>
          </p:nvSpPr>
          <p:spPr>
            <a:xfrm>
              <a:off x="7836283" y="79957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002" name="Google Shape;1002;p89"/>
            <p:cNvSpPr/>
            <p:nvPr/>
          </p:nvSpPr>
          <p:spPr>
            <a:xfrm>
              <a:off x="7288609" y="795844"/>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003" name="Google Shape;1003;p89"/>
            <p:cNvSpPr/>
            <p:nvPr/>
          </p:nvSpPr>
          <p:spPr>
            <a:xfrm>
              <a:off x="7617237" y="795844"/>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004" name="Google Shape;1004;p89"/>
            <p:cNvSpPr/>
            <p:nvPr/>
          </p:nvSpPr>
          <p:spPr>
            <a:xfrm>
              <a:off x="8164912" y="79957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005" name="Google Shape;1005;p89"/>
            <p:cNvSpPr/>
            <p:nvPr/>
          </p:nvSpPr>
          <p:spPr>
            <a:xfrm>
              <a:off x="8491052" y="79957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006" name="Google Shape;1006;p89"/>
            <p:cNvSpPr/>
            <p:nvPr/>
          </p:nvSpPr>
          <p:spPr>
            <a:xfrm>
              <a:off x="7943378" y="795844"/>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007" name="Google Shape;1007;p89"/>
            <p:cNvSpPr/>
            <p:nvPr/>
          </p:nvSpPr>
          <p:spPr>
            <a:xfrm>
              <a:off x="8272007" y="795844"/>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008" name="Google Shape;1008;p89"/>
            <p:cNvSpPr/>
            <p:nvPr/>
          </p:nvSpPr>
          <p:spPr>
            <a:xfrm>
              <a:off x="8819680" y="79957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009" name="Google Shape;1009;p89"/>
            <p:cNvSpPr/>
            <p:nvPr/>
          </p:nvSpPr>
          <p:spPr>
            <a:xfrm>
              <a:off x="9145821" y="79957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010" name="Google Shape;1010;p89"/>
            <p:cNvSpPr/>
            <p:nvPr/>
          </p:nvSpPr>
          <p:spPr>
            <a:xfrm>
              <a:off x="8598147" y="795844"/>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011" name="Google Shape;1011;p89"/>
            <p:cNvSpPr/>
            <p:nvPr/>
          </p:nvSpPr>
          <p:spPr>
            <a:xfrm>
              <a:off x="8926774" y="795844"/>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012" name="Google Shape;1012;p89"/>
            <p:cNvSpPr/>
            <p:nvPr/>
          </p:nvSpPr>
          <p:spPr>
            <a:xfrm>
              <a:off x="9474450" y="79957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013" name="Google Shape;1013;p89"/>
            <p:cNvSpPr/>
            <p:nvPr/>
          </p:nvSpPr>
          <p:spPr>
            <a:xfrm>
              <a:off x="9800591" y="79957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014" name="Google Shape;1014;p89"/>
            <p:cNvSpPr/>
            <p:nvPr/>
          </p:nvSpPr>
          <p:spPr>
            <a:xfrm>
              <a:off x="9252915" y="795844"/>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015" name="Google Shape;1015;p89"/>
            <p:cNvSpPr/>
            <p:nvPr/>
          </p:nvSpPr>
          <p:spPr>
            <a:xfrm>
              <a:off x="9581544" y="795844"/>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016" name="Google Shape;1016;p89"/>
            <p:cNvSpPr/>
            <p:nvPr/>
          </p:nvSpPr>
          <p:spPr>
            <a:xfrm>
              <a:off x="10129218" y="79957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017" name="Google Shape;1017;p89"/>
            <p:cNvSpPr/>
            <p:nvPr/>
          </p:nvSpPr>
          <p:spPr>
            <a:xfrm>
              <a:off x="10455360" y="79957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018" name="Google Shape;1018;p89"/>
            <p:cNvSpPr/>
            <p:nvPr/>
          </p:nvSpPr>
          <p:spPr>
            <a:xfrm>
              <a:off x="9907685" y="795844"/>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019" name="Google Shape;1019;p89"/>
            <p:cNvSpPr/>
            <p:nvPr/>
          </p:nvSpPr>
          <p:spPr>
            <a:xfrm>
              <a:off x="10236312" y="795844"/>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020" name="Google Shape;1020;p89"/>
            <p:cNvSpPr/>
            <p:nvPr/>
          </p:nvSpPr>
          <p:spPr>
            <a:xfrm>
              <a:off x="10783987" y="79957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021" name="Google Shape;1021;p89"/>
            <p:cNvSpPr/>
            <p:nvPr/>
          </p:nvSpPr>
          <p:spPr>
            <a:xfrm>
              <a:off x="10562454" y="795844"/>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022" name="Google Shape;1022;p89"/>
            <p:cNvSpPr/>
            <p:nvPr/>
          </p:nvSpPr>
          <p:spPr>
            <a:xfrm>
              <a:off x="11112615" y="79957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023" name="Google Shape;1023;p89"/>
            <p:cNvSpPr/>
            <p:nvPr/>
          </p:nvSpPr>
          <p:spPr>
            <a:xfrm>
              <a:off x="11438757" y="79957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024" name="Google Shape;1024;p89"/>
            <p:cNvSpPr/>
            <p:nvPr/>
          </p:nvSpPr>
          <p:spPr>
            <a:xfrm>
              <a:off x="10891083" y="795844"/>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025" name="Google Shape;1025;p89"/>
            <p:cNvSpPr/>
            <p:nvPr/>
          </p:nvSpPr>
          <p:spPr>
            <a:xfrm>
              <a:off x="11219710" y="795844"/>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026" name="Google Shape;1026;p89"/>
            <p:cNvSpPr/>
            <p:nvPr/>
          </p:nvSpPr>
          <p:spPr>
            <a:xfrm>
              <a:off x="11767385" y="79957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027" name="Google Shape;1027;p89"/>
            <p:cNvSpPr/>
            <p:nvPr/>
          </p:nvSpPr>
          <p:spPr>
            <a:xfrm>
              <a:off x="12093526" y="79957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028" name="Google Shape;1028;p89"/>
            <p:cNvSpPr/>
            <p:nvPr/>
          </p:nvSpPr>
          <p:spPr>
            <a:xfrm>
              <a:off x="11545852" y="795844"/>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029" name="Google Shape;1029;p89"/>
            <p:cNvSpPr/>
            <p:nvPr/>
          </p:nvSpPr>
          <p:spPr>
            <a:xfrm>
              <a:off x="11874480" y="795844"/>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grpSp>
      <p:grpSp>
        <p:nvGrpSpPr>
          <p:cNvPr id="1030" name="Google Shape;1030;p89"/>
          <p:cNvGrpSpPr/>
          <p:nvPr/>
        </p:nvGrpSpPr>
        <p:grpSpPr>
          <a:xfrm>
            <a:off x="83663" y="1203976"/>
            <a:ext cx="12009864" cy="176637"/>
            <a:chOff x="83663" y="1093620"/>
            <a:chExt cx="12009864" cy="176637"/>
          </a:xfrm>
        </p:grpSpPr>
        <p:sp>
          <p:nvSpPr>
            <p:cNvPr id="1031" name="Google Shape;1031;p89"/>
            <p:cNvSpPr/>
            <p:nvPr/>
          </p:nvSpPr>
          <p:spPr>
            <a:xfrm>
              <a:off x="6959982" y="109735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032" name="Google Shape;1032;p89"/>
            <p:cNvSpPr/>
            <p:nvPr/>
          </p:nvSpPr>
          <p:spPr>
            <a:xfrm>
              <a:off x="6633841" y="109735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033" name="Google Shape;1033;p89"/>
            <p:cNvSpPr/>
            <p:nvPr/>
          </p:nvSpPr>
          <p:spPr>
            <a:xfrm flipH="1">
              <a:off x="7067076" y="1093620"/>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034" name="Google Shape;1034;p89"/>
            <p:cNvSpPr/>
            <p:nvPr/>
          </p:nvSpPr>
          <p:spPr>
            <a:xfrm flipH="1">
              <a:off x="6740936" y="1093620"/>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035" name="Google Shape;1035;p89"/>
            <p:cNvSpPr/>
            <p:nvPr/>
          </p:nvSpPr>
          <p:spPr>
            <a:xfrm>
              <a:off x="6305212" y="109735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036" name="Google Shape;1036;p89"/>
            <p:cNvSpPr/>
            <p:nvPr/>
          </p:nvSpPr>
          <p:spPr>
            <a:xfrm>
              <a:off x="5979072" y="109735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037" name="Google Shape;1037;p89"/>
            <p:cNvSpPr/>
            <p:nvPr/>
          </p:nvSpPr>
          <p:spPr>
            <a:xfrm flipH="1">
              <a:off x="6412307" y="1093620"/>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038" name="Google Shape;1038;p89"/>
            <p:cNvSpPr/>
            <p:nvPr/>
          </p:nvSpPr>
          <p:spPr>
            <a:xfrm flipH="1">
              <a:off x="6086166" y="1093620"/>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039" name="Google Shape;1039;p89"/>
            <p:cNvSpPr/>
            <p:nvPr/>
          </p:nvSpPr>
          <p:spPr>
            <a:xfrm>
              <a:off x="5650444" y="109735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040" name="Google Shape;1040;p89"/>
            <p:cNvSpPr/>
            <p:nvPr/>
          </p:nvSpPr>
          <p:spPr>
            <a:xfrm>
              <a:off x="5324303" y="109735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041" name="Google Shape;1041;p89"/>
            <p:cNvSpPr/>
            <p:nvPr/>
          </p:nvSpPr>
          <p:spPr>
            <a:xfrm flipH="1">
              <a:off x="5757538" y="1093620"/>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042" name="Google Shape;1042;p89"/>
            <p:cNvSpPr/>
            <p:nvPr/>
          </p:nvSpPr>
          <p:spPr>
            <a:xfrm flipH="1">
              <a:off x="5431398" y="1093620"/>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043" name="Google Shape;1043;p89"/>
            <p:cNvSpPr/>
            <p:nvPr/>
          </p:nvSpPr>
          <p:spPr>
            <a:xfrm>
              <a:off x="4995675" y="109735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044" name="Google Shape;1044;p89"/>
            <p:cNvSpPr/>
            <p:nvPr/>
          </p:nvSpPr>
          <p:spPr>
            <a:xfrm>
              <a:off x="4669534" y="109735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045" name="Google Shape;1045;p89"/>
            <p:cNvSpPr/>
            <p:nvPr/>
          </p:nvSpPr>
          <p:spPr>
            <a:xfrm flipH="1">
              <a:off x="5102769" y="1093620"/>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046" name="Google Shape;1046;p89"/>
            <p:cNvSpPr/>
            <p:nvPr/>
          </p:nvSpPr>
          <p:spPr>
            <a:xfrm flipH="1">
              <a:off x="4776629" y="1093620"/>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047" name="Google Shape;1047;p89"/>
            <p:cNvSpPr/>
            <p:nvPr/>
          </p:nvSpPr>
          <p:spPr>
            <a:xfrm>
              <a:off x="4340906" y="109735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048" name="Google Shape;1048;p89"/>
            <p:cNvSpPr/>
            <p:nvPr/>
          </p:nvSpPr>
          <p:spPr>
            <a:xfrm>
              <a:off x="4014765" y="109735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049" name="Google Shape;1049;p89"/>
            <p:cNvSpPr/>
            <p:nvPr/>
          </p:nvSpPr>
          <p:spPr>
            <a:xfrm flipH="1">
              <a:off x="4447999" y="1093620"/>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050" name="Google Shape;1050;p89"/>
            <p:cNvSpPr/>
            <p:nvPr/>
          </p:nvSpPr>
          <p:spPr>
            <a:xfrm flipH="1">
              <a:off x="4121860" y="1093620"/>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051" name="Google Shape;1051;p89"/>
            <p:cNvSpPr/>
            <p:nvPr/>
          </p:nvSpPr>
          <p:spPr>
            <a:xfrm>
              <a:off x="3686136" y="109735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052" name="Google Shape;1052;p89"/>
            <p:cNvSpPr/>
            <p:nvPr/>
          </p:nvSpPr>
          <p:spPr>
            <a:xfrm flipH="1">
              <a:off x="3793231" y="1093620"/>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053" name="Google Shape;1053;p89"/>
            <p:cNvSpPr/>
            <p:nvPr/>
          </p:nvSpPr>
          <p:spPr>
            <a:xfrm>
              <a:off x="3357508" y="109735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054" name="Google Shape;1054;p89"/>
            <p:cNvSpPr/>
            <p:nvPr/>
          </p:nvSpPr>
          <p:spPr>
            <a:xfrm>
              <a:off x="3031367" y="109735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055" name="Google Shape;1055;p89"/>
            <p:cNvSpPr/>
            <p:nvPr/>
          </p:nvSpPr>
          <p:spPr>
            <a:xfrm flipH="1">
              <a:off x="3464602" y="1093620"/>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056" name="Google Shape;1056;p89"/>
            <p:cNvSpPr/>
            <p:nvPr/>
          </p:nvSpPr>
          <p:spPr>
            <a:xfrm flipH="1">
              <a:off x="3138462" y="1093620"/>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057" name="Google Shape;1057;p89"/>
            <p:cNvSpPr/>
            <p:nvPr/>
          </p:nvSpPr>
          <p:spPr>
            <a:xfrm>
              <a:off x="2702739" y="109735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058" name="Google Shape;1058;p89"/>
            <p:cNvSpPr/>
            <p:nvPr/>
          </p:nvSpPr>
          <p:spPr>
            <a:xfrm>
              <a:off x="2376598" y="109735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059" name="Google Shape;1059;p89"/>
            <p:cNvSpPr/>
            <p:nvPr/>
          </p:nvSpPr>
          <p:spPr>
            <a:xfrm flipH="1">
              <a:off x="2809833" y="1093620"/>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060" name="Google Shape;1060;p89"/>
            <p:cNvSpPr/>
            <p:nvPr/>
          </p:nvSpPr>
          <p:spPr>
            <a:xfrm flipH="1">
              <a:off x="2483693" y="1093620"/>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061" name="Google Shape;1061;p89"/>
            <p:cNvSpPr/>
            <p:nvPr/>
          </p:nvSpPr>
          <p:spPr>
            <a:xfrm>
              <a:off x="2047970" y="109735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062" name="Google Shape;1062;p89"/>
            <p:cNvSpPr/>
            <p:nvPr/>
          </p:nvSpPr>
          <p:spPr>
            <a:xfrm>
              <a:off x="1721830" y="109735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063" name="Google Shape;1063;p89"/>
            <p:cNvSpPr/>
            <p:nvPr/>
          </p:nvSpPr>
          <p:spPr>
            <a:xfrm flipH="1">
              <a:off x="2155065" y="1093620"/>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064" name="Google Shape;1064;p89"/>
            <p:cNvSpPr/>
            <p:nvPr/>
          </p:nvSpPr>
          <p:spPr>
            <a:xfrm flipH="1">
              <a:off x="1828924" y="1093620"/>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065" name="Google Shape;1065;p89"/>
            <p:cNvSpPr/>
            <p:nvPr/>
          </p:nvSpPr>
          <p:spPr>
            <a:xfrm>
              <a:off x="1393201" y="109735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066" name="Google Shape;1066;p89"/>
            <p:cNvSpPr/>
            <p:nvPr/>
          </p:nvSpPr>
          <p:spPr>
            <a:xfrm>
              <a:off x="1067060" y="109735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067" name="Google Shape;1067;p89"/>
            <p:cNvSpPr/>
            <p:nvPr/>
          </p:nvSpPr>
          <p:spPr>
            <a:xfrm flipH="1">
              <a:off x="1500296" y="1093620"/>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068" name="Google Shape;1068;p89"/>
            <p:cNvSpPr/>
            <p:nvPr/>
          </p:nvSpPr>
          <p:spPr>
            <a:xfrm flipH="1">
              <a:off x="1174155" y="1093620"/>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069" name="Google Shape;1069;p89"/>
            <p:cNvSpPr/>
            <p:nvPr/>
          </p:nvSpPr>
          <p:spPr>
            <a:xfrm>
              <a:off x="738433" y="109735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070" name="Google Shape;1070;p89"/>
            <p:cNvSpPr/>
            <p:nvPr/>
          </p:nvSpPr>
          <p:spPr>
            <a:xfrm>
              <a:off x="412291" y="109735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071" name="Google Shape;1071;p89"/>
            <p:cNvSpPr/>
            <p:nvPr/>
          </p:nvSpPr>
          <p:spPr>
            <a:xfrm flipH="1">
              <a:off x="845526" y="1093620"/>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072" name="Google Shape;1072;p89"/>
            <p:cNvSpPr/>
            <p:nvPr/>
          </p:nvSpPr>
          <p:spPr>
            <a:xfrm flipH="1">
              <a:off x="519387" y="1093620"/>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073" name="Google Shape;1073;p89"/>
            <p:cNvSpPr/>
            <p:nvPr/>
          </p:nvSpPr>
          <p:spPr>
            <a:xfrm>
              <a:off x="83663" y="109735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074" name="Google Shape;1074;p89"/>
            <p:cNvSpPr/>
            <p:nvPr/>
          </p:nvSpPr>
          <p:spPr>
            <a:xfrm flipH="1">
              <a:off x="190757" y="1093620"/>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075" name="Google Shape;1075;p89"/>
            <p:cNvSpPr/>
            <p:nvPr/>
          </p:nvSpPr>
          <p:spPr>
            <a:xfrm>
              <a:off x="11874480" y="1097350"/>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076" name="Google Shape;1076;p89"/>
            <p:cNvSpPr/>
            <p:nvPr/>
          </p:nvSpPr>
          <p:spPr>
            <a:xfrm flipH="1">
              <a:off x="11981575" y="1093620"/>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077" name="Google Shape;1077;p89"/>
            <p:cNvSpPr/>
            <p:nvPr/>
          </p:nvSpPr>
          <p:spPr>
            <a:xfrm>
              <a:off x="11545853" y="1097350"/>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078" name="Google Shape;1078;p89"/>
            <p:cNvSpPr/>
            <p:nvPr/>
          </p:nvSpPr>
          <p:spPr>
            <a:xfrm>
              <a:off x="11219711" y="1097350"/>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079" name="Google Shape;1079;p89"/>
            <p:cNvSpPr/>
            <p:nvPr/>
          </p:nvSpPr>
          <p:spPr>
            <a:xfrm flipH="1">
              <a:off x="11652945" y="1093620"/>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080" name="Google Shape;1080;p89"/>
            <p:cNvSpPr/>
            <p:nvPr/>
          </p:nvSpPr>
          <p:spPr>
            <a:xfrm flipH="1">
              <a:off x="11326806" y="1093620"/>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081" name="Google Shape;1081;p89"/>
            <p:cNvSpPr/>
            <p:nvPr/>
          </p:nvSpPr>
          <p:spPr>
            <a:xfrm>
              <a:off x="10891083" y="1097350"/>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082" name="Google Shape;1082;p89"/>
            <p:cNvSpPr/>
            <p:nvPr/>
          </p:nvSpPr>
          <p:spPr>
            <a:xfrm flipH="1">
              <a:off x="10998177" y="1093620"/>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083" name="Google Shape;1083;p89"/>
            <p:cNvSpPr/>
            <p:nvPr/>
          </p:nvSpPr>
          <p:spPr>
            <a:xfrm>
              <a:off x="10562455" y="1097350"/>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084" name="Google Shape;1084;p89"/>
            <p:cNvSpPr/>
            <p:nvPr/>
          </p:nvSpPr>
          <p:spPr>
            <a:xfrm>
              <a:off x="10236313" y="1097350"/>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085" name="Google Shape;1085;p89"/>
            <p:cNvSpPr/>
            <p:nvPr/>
          </p:nvSpPr>
          <p:spPr>
            <a:xfrm flipH="1">
              <a:off x="10669548" y="1093620"/>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086" name="Google Shape;1086;p89"/>
            <p:cNvSpPr/>
            <p:nvPr/>
          </p:nvSpPr>
          <p:spPr>
            <a:xfrm flipH="1">
              <a:off x="10343408" y="1093620"/>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087" name="Google Shape;1087;p89"/>
            <p:cNvSpPr/>
            <p:nvPr/>
          </p:nvSpPr>
          <p:spPr>
            <a:xfrm>
              <a:off x="9907685" y="1097350"/>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088" name="Google Shape;1088;p89"/>
            <p:cNvSpPr/>
            <p:nvPr/>
          </p:nvSpPr>
          <p:spPr>
            <a:xfrm>
              <a:off x="9581544" y="1097350"/>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089" name="Google Shape;1089;p89"/>
            <p:cNvSpPr/>
            <p:nvPr/>
          </p:nvSpPr>
          <p:spPr>
            <a:xfrm flipH="1">
              <a:off x="10014780" y="1093620"/>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090" name="Google Shape;1090;p89"/>
            <p:cNvSpPr/>
            <p:nvPr/>
          </p:nvSpPr>
          <p:spPr>
            <a:xfrm flipH="1">
              <a:off x="9688639" y="1093620"/>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091" name="Google Shape;1091;p89"/>
            <p:cNvSpPr/>
            <p:nvPr/>
          </p:nvSpPr>
          <p:spPr>
            <a:xfrm>
              <a:off x="9252916" y="1097350"/>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092" name="Google Shape;1092;p89"/>
            <p:cNvSpPr/>
            <p:nvPr/>
          </p:nvSpPr>
          <p:spPr>
            <a:xfrm>
              <a:off x="8926775" y="1097350"/>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093" name="Google Shape;1093;p89"/>
            <p:cNvSpPr/>
            <p:nvPr/>
          </p:nvSpPr>
          <p:spPr>
            <a:xfrm flipH="1">
              <a:off x="9360011" y="1093620"/>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094" name="Google Shape;1094;p89"/>
            <p:cNvSpPr/>
            <p:nvPr/>
          </p:nvSpPr>
          <p:spPr>
            <a:xfrm flipH="1">
              <a:off x="9033870" y="1093620"/>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095" name="Google Shape;1095;p89"/>
            <p:cNvSpPr/>
            <p:nvPr/>
          </p:nvSpPr>
          <p:spPr>
            <a:xfrm>
              <a:off x="8598148" y="1097350"/>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096" name="Google Shape;1096;p89"/>
            <p:cNvSpPr/>
            <p:nvPr/>
          </p:nvSpPr>
          <p:spPr>
            <a:xfrm>
              <a:off x="8272007" y="1097350"/>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097" name="Google Shape;1097;p89"/>
            <p:cNvSpPr/>
            <p:nvPr/>
          </p:nvSpPr>
          <p:spPr>
            <a:xfrm flipH="1">
              <a:off x="8705242" y="1093620"/>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098" name="Google Shape;1098;p89"/>
            <p:cNvSpPr/>
            <p:nvPr/>
          </p:nvSpPr>
          <p:spPr>
            <a:xfrm flipH="1">
              <a:off x="8379101" y="1093620"/>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099" name="Google Shape;1099;p89"/>
            <p:cNvSpPr/>
            <p:nvPr/>
          </p:nvSpPr>
          <p:spPr>
            <a:xfrm>
              <a:off x="7943379" y="1097350"/>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100" name="Google Shape;1100;p89"/>
            <p:cNvSpPr/>
            <p:nvPr/>
          </p:nvSpPr>
          <p:spPr>
            <a:xfrm>
              <a:off x="7617237" y="1097350"/>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101" name="Google Shape;1101;p89"/>
            <p:cNvSpPr/>
            <p:nvPr/>
          </p:nvSpPr>
          <p:spPr>
            <a:xfrm flipH="1">
              <a:off x="8050472" y="1093620"/>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102" name="Google Shape;1102;p89"/>
            <p:cNvSpPr/>
            <p:nvPr/>
          </p:nvSpPr>
          <p:spPr>
            <a:xfrm flipH="1">
              <a:off x="7724332" y="1093620"/>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103" name="Google Shape;1103;p89"/>
            <p:cNvSpPr/>
            <p:nvPr/>
          </p:nvSpPr>
          <p:spPr>
            <a:xfrm>
              <a:off x="7288609" y="1097350"/>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104" name="Google Shape;1104;p89"/>
            <p:cNvSpPr/>
            <p:nvPr/>
          </p:nvSpPr>
          <p:spPr>
            <a:xfrm flipH="1">
              <a:off x="7395703" y="1093620"/>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grpSp>
      <p:grpSp>
        <p:nvGrpSpPr>
          <p:cNvPr id="1105" name="Google Shape;1105;p89"/>
          <p:cNvGrpSpPr/>
          <p:nvPr/>
        </p:nvGrpSpPr>
        <p:grpSpPr>
          <a:xfrm>
            <a:off x="83663" y="1489011"/>
            <a:ext cx="12009863" cy="176637"/>
            <a:chOff x="83663" y="1383929"/>
            <a:chExt cx="12009863" cy="176637"/>
          </a:xfrm>
        </p:grpSpPr>
        <p:sp>
          <p:nvSpPr>
            <p:cNvPr id="1106" name="Google Shape;1106;p89"/>
            <p:cNvSpPr/>
            <p:nvPr/>
          </p:nvSpPr>
          <p:spPr>
            <a:xfrm>
              <a:off x="305196" y="138766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107" name="Google Shape;1107;p89"/>
            <p:cNvSpPr/>
            <p:nvPr/>
          </p:nvSpPr>
          <p:spPr>
            <a:xfrm>
              <a:off x="631337" y="138766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108" name="Google Shape;1108;p89"/>
            <p:cNvSpPr/>
            <p:nvPr/>
          </p:nvSpPr>
          <p:spPr>
            <a:xfrm>
              <a:off x="83663" y="1383930"/>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109" name="Google Shape;1109;p89"/>
            <p:cNvSpPr/>
            <p:nvPr/>
          </p:nvSpPr>
          <p:spPr>
            <a:xfrm>
              <a:off x="412290" y="1383930"/>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110" name="Google Shape;1110;p89"/>
            <p:cNvSpPr/>
            <p:nvPr/>
          </p:nvSpPr>
          <p:spPr>
            <a:xfrm>
              <a:off x="959966" y="138766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111" name="Google Shape;1111;p89"/>
            <p:cNvSpPr/>
            <p:nvPr/>
          </p:nvSpPr>
          <p:spPr>
            <a:xfrm>
              <a:off x="1286106" y="138766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112" name="Google Shape;1112;p89"/>
            <p:cNvSpPr/>
            <p:nvPr/>
          </p:nvSpPr>
          <p:spPr>
            <a:xfrm>
              <a:off x="738432" y="1383930"/>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113" name="Google Shape;1113;p89"/>
            <p:cNvSpPr/>
            <p:nvPr/>
          </p:nvSpPr>
          <p:spPr>
            <a:xfrm>
              <a:off x="1067060" y="1383930"/>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114" name="Google Shape;1114;p89"/>
            <p:cNvSpPr/>
            <p:nvPr/>
          </p:nvSpPr>
          <p:spPr>
            <a:xfrm>
              <a:off x="1614734" y="138766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115" name="Google Shape;1115;p89"/>
            <p:cNvSpPr/>
            <p:nvPr/>
          </p:nvSpPr>
          <p:spPr>
            <a:xfrm>
              <a:off x="1940875" y="138766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116" name="Google Shape;1116;p89"/>
            <p:cNvSpPr/>
            <p:nvPr/>
          </p:nvSpPr>
          <p:spPr>
            <a:xfrm>
              <a:off x="1393201" y="1383930"/>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117" name="Google Shape;1117;p89"/>
            <p:cNvSpPr/>
            <p:nvPr/>
          </p:nvSpPr>
          <p:spPr>
            <a:xfrm>
              <a:off x="1721829" y="1383930"/>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118" name="Google Shape;1118;p89"/>
            <p:cNvSpPr/>
            <p:nvPr/>
          </p:nvSpPr>
          <p:spPr>
            <a:xfrm>
              <a:off x="2269503" y="138766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119" name="Google Shape;1119;p89"/>
            <p:cNvSpPr/>
            <p:nvPr/>
          </p:nvSpPr>
          <p:spPr>
            <a:xfrm>
              <a:off x="2595644" y="138766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120" name="Google Shape;1120;p89"/>
            <p:cNvSpPr/>
            <p:nvPr/>
          </p:nvSpPr>
          <p:spPr>
            <a:xfrm>
              <a:off x="2047969" y="1383930"/>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121" name="Google Shape;1121;p89"/>
            <p:cNvSpPr/>
            <p:nvPr/>
          </p:nvSpPr>
          <p:spPr>
            <a:xfrm>
              <a:off x="2376598" y="1383930"/>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122" name="Google Shape;1122;p89"/>
            <p:cNvSpPr/>
            <p:nvPr/>
          </p:nvSpPr>
          <p:spPr>
            <a:xfrm>
              <a:off x="2924272" y="138766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123" name="Google Shape;1123;p89"/>
            <p:cNvSpPr/>
            <p:nvPr/>
          </p:nvSpPr>
          <p:spPr>
            <a:xfrm>
              <a:off x="3250413" y="138766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124" name="Google Shape;1124;p89"/>
            <p:cNvSpPr/>
            <p:nvPr/>
          </p:nvSpPr>
          <p:spPr>
            <a:xfrm>
              <a:off x="2702739" y="1383930"/>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125" name="Google Shape;1125;p89"/>
            <p:cNvSpPr/>
            <p:nvPr/>
          </p:nvSpPr>
          <p:spPr>
            <a:xfrm>
              <a:off x="3031366" y="1383930"/>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126" name="Google Shape;1126;p89"/>
            <p:cNvSpPr/>
            <p:nvPr/>
          </p:nvSpPr>
          <p:spPr>
            <a:xfrm>
              <a:off x="3579042" y="138766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127" name="Google Shape;1127;p89"/>
            <p:cNvSpPr/>
            <p:nvPr/>
          </p:nvSpPr>
          <p:spPr>
            <a:xfrm>
              <a:off x="3357508" y="1383930"/>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128" name="Google Shape;1128;p89"/>
            <p:cNvSpPr/>
            <p:nvPr/>
          </p:nvSpPr>
          <p:spPr>
            <a:xfrm>
              <a:off x="3907670" y="138766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129" name="Google Shape;1129;p89"/>
            <p:cNvSpPr/>
            <p:nvPr/>
          </p:nvSpPr>
          <p:spPr>
            <a:xfrm>
              <a:off x="4233811" y="138766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130" name="Google Shape;1130;p89"/>
            <p:cNvSpPr/>
            <p:nvPr/>
          </p:nvSpPr>
          <p:spPr>
            <a:xfrm>
              <a:off x="3686136" y="1383930"/>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131" name="Google Shape;1131;p89"/>
            <p:cNvSpPr/>
            <p:nvPr/>
          </p:nvSpPr>
          <p:spPr>
            <a:xfrm>
              <a:off x="4014764" y="1383930"/>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132" name="Google Shape;1132;p89"/>
            <p:cNvSpPr/>
            <p:nvPr/>
          </p:nvSpPr>
          <p:spPr>
            <a:xfrm>
              <a:off x="4562439" y="138766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133" name="Google Shape;1133;p89"/>
            <p:cNvSpPr/>
            <p:nvPr/>
          </p:nvSpPr>
          <p:spPr>
            <a:xfrm>
              <a:off x="4888580" y="138766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134" name="Google Shape;1134;p89"/>
            <p:cNvSpPr/>
            <p:nvPr/>
          </p:nvSpPr>
          <p:spPr>
            <a:xfrm>
              <a:off x="4340905" y="1383930"/>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135" name="Google Shape;1135;p89"/>
            <p:cNvSpPr/>
            <p:nvPr/>
          </p:nvSpPr>
          <p:spPr>
            <a:xfrm>
              <a:off x="4669534" y="1383930"/>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136" name="Google Shape;1136;p89"/>
            <p:cNvSpPr/>
            <p:nvPr/>
          </p:nvSpPr>
          <p:spPr>
            <a:xfrm>
              <a:off x="5217208" y="138766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137" name="Google Shape;1137;p89"/>
            <p:cNvSpPr/>
            <p:nvPr/>
          </p:nvSpPr>
          <p:spPr>
            <a:xfrm>
              <a:off x="5543348" y="138766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138" name="Google Shape;1138;p89"/>
            <p:cNvSpPr/>
            <p:nvPr/>
          </p:nvSpPr>
          <p:spPr>
            <a:xfrm>
              <a:off x="4995674" y="1383930"/>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139" name="Google Shape;1139;p89"/>
            <p:cNvSpPr/>
            <p:nvPr/>
          </p:nvSpPr>
          <p:spPr>
            <a:xfrm>
              <a:off x="5324302" y="1383930"/>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140" name="Google Shape;1140;p89"/>
            <p:cNvSpPr/>
            <p:nvPr/>
          </p:nvSpPr>
          <p:spPr>
            <a:xfrm>
              <a:off x="5871977" y="138766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141" name="Google Shape;1141;p89"/>
            <p:cNvSpPr/>
            <p:nvPr/>
          </p:nvSpPr>
          <p:spPr>
            <a:xfrm>
              <a:off x="6198118" y="138766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142" name="Google Shape;1142;p89"/>
            <p:cNvSpPr/>
            <p:nvPr/>
          </p:nvSpPr>
          <p:spPr>
            <a:xfrm>
              <a:off x="5650443" y="1383930"/>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143" name="Google Shape;1143;p89"/>
            <p:cNvSpPr/>
            <p:nvPr/>
          </p:nvSpPr>
          <p:spPr>
            <a:xfrm>
              <a:off x="5979071" y="1383930"/>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144" name="Google Shape;1144;p89"/>
            <p:cNvSpPr/>
            <p:nvPr/>
          </p:nvSpPr>
          <p:spPr>
            <a:xfrm>
              <a:off x="6526745" y="138766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145" name="Google Shape;1145;p89"/>
            <p:cNvSpPr/>
            <p:nvPr/>
          </p:nvSpPr>
          <p:spPr>
            <a:xfrm>
              <a:off x="6852887" y="138766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146" name="Google Shape;1146;p89"/>
            <p:cNvSpPr/>
            <p:nvPr/>
          </p:nvSpPr>
          <p:spPr>
            <a:xfrm>
              <a:off x="6305212" y="1383930"/>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147" name="Google Shape;1147;p89"/>
            <p:cNvSpPr/>
            <p:nvPr/>
          </p:nvSpPr>
          <p:spPr>
            <a:xfrm>
              <a:off x="6633840" y="1383930"/>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148" name="Google Shape;1148;p89"/>
            <p:cNvSpPr/>
            <p:nvPr/>
          </p:nvSpPr>
          <p:spPr>
            <a:xfrm>
              <a:off x="7181515" y="138766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149" name="Google Shape;1149;p89"/>
            <p:cNvSpPr/>
            <p:nvPr/>
          </p:nvSpPr>
          <p:spPr>
            <a:xfrm>
              <a:off x="6959981" y="1383930"/>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150" name="Google Shape;1150;p89"/>
            <p:cNvSpPr/>
            <p:nvPr/>
          </p:nvSpPr>
          <p:spPr>
            <a:xfrm>
              <a:off x="7510142" y="138766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151" name="Google Shape;1151;p89"/>
            <p:cNvSpPr/>
            <p:nvPr/>
          </p:nvSpPr>
          <p:spPr>
            <a:xfrm>
              <a:off x="7836283" y="138766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152" name="Google Shape;1152;p89"/>
            <p:cNvSpPr/>
            <p:nvPr/>
          </p:nvSpPr>
          <p:spPr>
            <a:xfrm>
              <a:off x="7288609" y="1383929"/>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153" name="Google Shape;1153;p89"/>
            <p:cNvSpPr/>
            <p:nvPr/>
          </p:nvSpPr>
          <p:spPr>
            <a:xfrm>
              <a:off x="7617237" y="1383929"/>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154" name="Google Shape;1154;p89"/>
            <p:cNvSpPr/>
            <p:nvPr/>
          </p:nvSpPr>
          <p:spPr>
            <a:xfrm>
              <a:off x="8164912" y="138766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155" name="Google Shape;1155;p89"/>
            <p:cNvSpPr/>
            <p:nvPr/>
          </p:nvSpPr>
          <p:spPr>
            <a:xfrm>
              <a:off x="8491052" y="138766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156" name="Google Shape;1156;p89"/>
            <p:cNvSpPr/>
            <p:nvPr/>
          </p:nvSpPr>
          <p:spPr>
            <a:xfrm>
              <a:off x="7943378" y="1383929"/>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157" name="Google Shape;1157;p89"/>
            <p:cNvSpPr/>
            <p:nvPr/>
          </p:nvSpPr>
          <p:spPr>
            <a:xfrm>
              <a:off x="8272007" y="1383929"/>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158" name="Google Shape;1158;p89"/>
            <p:cNvSpPr/>
            <p:nvPr/>
          </p:nvSpPr>
          <p:spPr>
            <a:xfrm>
              <a:off x="8819680" y="138766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159" name="Google Shape;1159;p89"/>
            <p:cNvSpPr/>
            <p:nvPr/>
          </p:nvSpPr>
          <p:spPr>
            <a:xfrm>
              <a:off x="9145821" y="138766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160" name="Google Shape;1160;p89"/>
            <p:cNvSpPr/>
            <p:nvPr/>
          </p:nvSpPr>
          <p:spPr>
            <a:xfrm>
              <a:off x="8598147" y="1383929"/>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161" name="Google Shape;1161;p89"/>
            <p:cNvSpPr/>
            <p:nvPr/>
          </p:nvSpPr>
          <p:spPr>
            <a:xfrm>
              <a:off x="8926774" y="1383929"/>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162" name="Google Shape;1162;p89"/>
            <p:cNvSpPr/>
            <p:nvPr/>
          </p:nvSpPr>
          <p:spPr>
            <a:xfrm>
              <a:off x="9474450" y="138766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163" name="Google Shape;1163;p89"/>
            <p:cNvSpPr/>
            <p:nvPr/>
          </p:nvSpPr>
          <p:spPr>
            <a:xfrm>
              <a:off x="9800591" y="138766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164" name="Google Shape;1164;p89"/>
            <p:cNvSpPr/>
            <p:nvPr/>
          </p:nvSpPr>
          <p:spPr>
            <a:xfrm>
              <a:off x="9252915" y="1383929"/>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165" name="Google Shape;1165;p89"/>
            <p:cNvSpPr/>
            <p:nvPr/>
          </p:nvSpPr>
          <p:spPr>
            <a:xfrm>
              <a:off x="9581544" y="1383929"/>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166" name="Google Shape;1166;p89"/>
            <p:cNvSpPr/>
            <p:nvPr/>
          </p:nvSpPr>
          <p:spPr>
            <a:xfrm>
              <a:off x="10129218" y="138766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167" name="Google Shape;1167;p89"/>
            <p:cNvSpPr/>
            <p:nvPr/>
          </p:nvSpPr>
          <p:spPr>
            <a:xfrm>
              <a:off x="10455360" y="138766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168" name="Google Shape;1168;p89"/>
            <p:cNvSpPr/>
            <p:nvPr/>
          </p:nvSpPr>
          <p:spPr>
            <a:xfrm>
              <a:off x="9907685" y="1383929"/>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169" name="Google Shape;1169;p89"/>
            <p:cNvSpPr/>
            <p:nvPr/>
          </p:nvSpPr>
          <p:spPr>
            <a:xfrm>
              <a:off x="10236312" y="1383929"/>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170" name="Google Shape;1170;p89"/>
            <p:cNvSpPr/>
            <p:nvPr/>
          </p:nvSpPr>
          <p:spPr>
            <a:xfrm>
              <a:off x="10783987" y="138766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171" name="Google Shape;1171;p89"/>
            <p:cNvSpPr/>
            <p:nvPr/>
          </p:nvSpPr>
          <p:spPr>
            <a:xfrm>
              <a:off x="10562454" y="1383929"/>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172" name="Google Shape;1172;p89"/>
            <p:cNvSpPr/>
            <p:nvPr/>
          </p:nvSpPr>
          <p:spPr>
            <a:xfrm>
              <a:off x="11112615" y="138766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173" name="Google Shape;1173;p89"/>
            <p:cNvSpPr/>
            <p:nvPr/>
          </p:nvSpPr>
          <p:spPr>
            <a:xfrm>
              <a:off x="11438757" y="138766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174" name="Google Shape;1174;p89"/>
            <p:cNvSpPr/>
            <p:nvPr/>
          </p:nvSpPr>
          <p:spPr>
            <a:xfrm>
              <a:off x="10891083" y="1383929"/>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175" name="Google Shape;1175;p89"/>
            <p:cNvSpPr/>
            <p:nvPr/>
          </p:nvSpPr>
          <p:spPr>
            <a:xfrm>
              <a:off x="11219710" y="1383929"/>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176" name="Google Shape;1176;p89"/>
            <p:cNvSpPr/>
            <p:nvPr/>
          </p:nvSpPr>
          <p:spPr>
            <a:xfrm>
              <a:off x="11767385" y="138766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177" name="Google Shape;1177;p89"/>
            <p:cNvSpPr/>
            <p:nvPr/>
          </p:nvSpPr>
          <p:spPr>
            <a:xfrm>
              <a:off x="12093526" y="138766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178" name="Google Shape;1178;p89"/>
            <p:cNvSpPr/>
            <p:nvPr/>
          </p:nvSpPr>
          <p:spPr>
            <a:xfrm>
              <a:off x="11545852" y="1383929"/>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179" name="Google Shape;1179;p89"/>
            <p:cNvSpPr/>
            <p:nvPr/>
          </p:nvSpPr>
          <p:spPr>
            <a:xfrm>
              <a:off x="11874480" y="1383929"/>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grpSp>
      <p:grpSp>
        <p:nvGrpSpPr>
          <p:cNvPr id="1180" name="Google Shape;1180;p89"/>
          <p:cNvGrpSpPr/>
          <p:nvPr/>
        </p:nvGrpSpPr>
        <p:grpSpPr>
          <a:xfrm>
            <a:off x="83664" y="63838"/>
            <a:ext cx="12009863" cy="176637"/>
            <a:chOff x="83664" y="-72234"/>
            <a:chExt cx="12009863" cy="176637"/>
          </a:xfrm>
        </p:grpSpPr>
        <p:sp>
          <p:nvSpPr>
            <p:cNvPr id="1181" name="Google Shape;1181;p89"/>
            <p:cNvSpPr/>
            <p:nvPr/>
          </p:nvSpPr>
          <p:spPr>
            <a:xfrm>
              <a:off x="11871994" y="-6850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182" name="Google Shape;1182;p89"/>
            <p:cNvSpPr/>
            <p:nvPr/>
          </p:nvSpPr>
          <p:spPr>
            <a:xfrm>
              <a:off x="11545853" y="-6850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183" name="Google Shape;1183;p89"/>
            <p:cNvSpPr/>
            <p:nvPr/>
          </p:nvSpPr>
          <p:spPr>
            <a:xfrm flipH="1">
              <a:off x="11979088" y="-72234"/>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184" name="Google Shape;1184;p89"/>
            <p:cNvSpPr/>
            <p:nvPr/>
          </p:nvSpPr>
          <p:spPr>
            <a:xfrm flipH="1">
              <a:off x="11652948" y="-72234"/>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185" name="Google Shape;1185;p89"/>
            <p:cNvSpPr/>
            <p:nvPr/>
          </p:nvSpPr>
          <p:spPr>
            <a:xfrm>
              <a:off x="11217224" y="-6850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186" name="Google Shape;1186;p89"/>
            <p:cNvSpPr/>
            <p:nvPr/>
          </p:nvSpPr>
          <p:spPr>
            <a:xfrm>
              <a:off x="10891084" y="-6850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187" name="Google Shape;1187;p89"/>
            <p:cNvSpPr/>
            <p:nvPr/>
          </p:nvSpPr>
          <p:spPr>
            <a:xfrm flipH="1">
              <a:off x="11324319" y="-72234"/>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188" name="Google Shape;1188;p89"/>
            <p:cNvSpPr/>
            <p:nvPr/>
          </p:nvSpPr>
          <p:spPr>
            <a:xfrm flipH="1">
              <a:off x="10998178" y="-72234"/>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189" name="Google Shape;1189;p89"/>
            <p:cNvSpPr/>
            <p:nvPr/>
          </p:nvSpPr>
          <p:spPr>
            <a:xfrm>
              <a:off x="10562456" y="-6850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190" name="Google Shape;1190;p89"/>
            <p:cNvSpPr/>
            <p:nvPr/>
          </p:nvSpPr>
          <p:spPr>
            <a:xfrm>
              <a:off x="10236315" y="-6850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191" name="Google Shape;1191;p89"/>
            <p:cNvSpPr/>
            <p:nvPr/>
          </p:nvSpPr>
          <p:spPr>
            <a:xfrm flipH="1">
              <a:off x="10669550" y="-72234"/>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192" name="Google Shape;1192;p89"/>
            <p:cNvSpPr/>
            <p:nvPr/>
          </p:nvSpPr>
          <p:spPr>
            <a:xfrm flipH="1">
              <a:off x="10343410" y="-72234"/>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193" name="Google Shape;1193;p89"/>
            <p:cNvSpPr/>
            <p:nvPr/>
          </p:nvSpPr>
          <p:spPr>
            <a:xfrm>
              <a:off x="9907687" y="-6850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194" name="Google Shape;1194;p89"/>
            <p:cNvSpPr/>
            <p:nvPr/>
          </p:nvSpPr>
          <p:spPr>
            <a:xfrm>
              <a:off x="9581546" y="-6850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195" name="Google Shape;1195;p89"/>
            <p:cNvSpPr/>
            <p:nvPr/>
          </p:nvSpPr>
          <p:spPr>
            <a:xfrm flipH="1">
              <a:off x="10014782" y="-72234"/>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196" name="Google Shape;1196;p89"/>
            <p:cNvSpPr/>
            <p:nvPr/>
          </p:nvSpPr>
          <p:spPr>
            <a:xfrm flipH="1">
              <a:off x="9688641" y="-72234"/>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197" name="Google Shape;1197;p89"/>
            <p:cNvSpPr/>
            <p:nvPr/>
          </p:nvSpPr>
          <p:spPr>
            <a:xfrm>
              <a:off x="9252918" y="-6850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198" name="Google Shape;1198;p89"/>
            <p:cNvSpPr/>
            <p:nvPr/>
          </p:nvSpPr>
          <p:spPr>
            <a:xfrm>
              <a:off x="8926777" y="-6850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199" name="Google Shape;1199;p89"/>
            <p:cNvSpPr/>
            <p:nvPr/>
          </p:nvSpPr>
          <p:spPr>
            <a:xfrm flipH="1">
              <a:off x="9360012" y="-72234"/>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200" name="Google Shape;1200;p89"/>
            <p:cNvSpPr/>
            <p:nvPr/>
          </p:nvSpPr>
          <p:spPr>
            <a:xfrm flipH="1">
              <a:off x="9033872" y="-72234"/>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201" name="Google Shape;1201;p89"/>
            <p:cNvSpPr/>
            <p:nvPr/>
          </p:nvSpPr>
          <p:spPr>
            <a:xfrm>
              <a:off x="8598148" y="-6850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202" name="Google Shape;1202;p89"/>
            <p:cNvSpPr/>
            <p:nvPr/>
          </p:nvSpPr>
          <p:spPr>
            <a:xfrm flipH="1">
              <a:off x="8705243" y="-72234"/>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203" name="Google Shape;1203;p89"/>
            <p:cNvSpPr/>
            <p:nvPr/>
          </p:nvSpPr>
          <p:spPr>
            <a:xfrm>
              <a:off x="8269520" y="-6850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204" name="Google Shape;1204;p89"/>
            <p:cNvSpPr/>
            <p:nvPr/>
          </p:nvSpPr>
          <p:spPr>
            <a:xfrm>
              <a:off x="7943379" y="-6850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205" name="Google Shape;1205;p89"/>
            <p:cNvSpPr/>
            <p:nvPr/>
          </p:nvSpPr>
          <p:spPr>
            <a:xfrm flipH="1">
              <a:off x="8376614" y="-72234"/>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206" name="Google Shape;1206;p89"/>
            <p:cNvSpPr/>
            <p:nvPr/>
          </p:nvSpPr>
          <p:spPr>
            <a:xfrm flipH="1">
              <a:off x="8050474" y="-72234"/>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207" name="Google Shape;1207;p89"/>
            <p:cNvSpPr/>
            <p:nvPr/>
          </p:nvSpPr>
          <p:spPr>
            <a:xfrm>
              <a:off x="7614751" y="-6850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208" name="Google Shape;1208;p89"/>
            <p:cNvSpPr/>
            <p:nvPr/>
          </p:nvSpPr>
          <p:spPr>
            <a:xfrm>
              <a:off x="7288610" y="-6850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209" name="Google Shape;1209;p89"/>
            <p:cNvSpPr/>
            <p:nvPr/>
          </p:nvSpPr>
          <p:spPr>
            <a:xfrm flipH="1">
              <a:off x="7721846" y="-72234"/>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210" name="Google Shape;1210;p89"/>
            <p:cNvSpPr/>
            <p:nvPr/>
          </p:nvSpPr>
          <p:spPr>
            <a:xfrm flipH="1">
              <a:off x="7395705" y="-72234"/>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211" name="Google Shape;1211;p89"/>
            <p:cNvSpPr/>
            <p:nvPr/>
          </p:nvSpPr>
          <p:spPr>
            <a:xfrm>
              <a:off x="6959982" y="-6850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212" name="Google Shape;1212;p89"/>
            <p:cNvSpPr/>
            <p:nvPr/>
          </p:nvSpPr>
          <p:spPr>
            <a:xfrm>
              <a:off x="6633842" y="-6850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213" name="Google Shape;1213;p89"/>
            <p:cNvSpPr/>
            <p:nvPr/>
          </p:nvSpPr>
          <p:spPr>
            <a:xfrm flipH="1">
              <a:off x="7067077" y="-72234"/>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214" name="Google Shape;1214;p89"/>
            <p:cNvSpPr/>
            <p:nvPr/>
          </p:nvSpPr>
          <p:spPr>
            <a:xfrm flipH="1">
              <a:off x="6740936" y="-72234"/>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215" name="Google Shape;1215;p89"/>
            <p:cNvSpPr/>
            <p:nvPr/>
          </p:nvSpPr>
          <p:spPr>
            <a:xfrm>
              <a:off x="6305213" y="-6850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216" name="Google Shape;1216;p89"/>
            <p:cNvSpPr/>
            <p:nvPr/>
          </p:nvSpPr>
          <p:spPr>
            <a:xfrm>
              <a:off x="5979072" y="-6850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217" name="Google Shape;1217;p89"/>
            <p:cNvSpPr/>
            <p:nvPr/>
          </p:nvSpPr>
          <p:spPr>
            <a:xfrm flipH="1">
              <a:off x="6412308" y="-72234"/>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218" name="Google Shape;1218;p89"/>
            <p:cNvSpPr/>
            <p:nvPr/>
          </p:nvSpPr>
          <p:spPr>
            <a:xfrm flipH="1">
              <a:off x="6086167" y="-72234"/>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219" name="Google Shape;1219;p89"/>
            <p:cNvSpPr/>
            <p:nvPr/>
          </p:nvSpPr>
          <p:spPr>
            <a:xfrm>
              <a:off x="5650445" y="-6850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220" name="Google Shape;1220;p89"/>
            <p:cNvSpPr/>
            <p:nvPr/>
          </p:nvSpPr>
          <p:spPr>
            <a:xfrm>
              <a:off x="5324303" y="-6850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221" name="Google Shape;1221;p89"/>
            <p:cNvSpPr/>
            <p:nvPr/>
          </p:nvSpPr>
          <p:spPr>
            <a:xfrm flipH="1">
              <a:off x="5757539" y="-72234"/>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222" name="Google Shape;1222;p89"/>
            <p:cNvSpPr/>
            <p:nvPr/>
          </p:nvSpPr>
          <p:spPr>
            <a:xfrm flipH="1">
              <a:off x="5431399" y="-72234"/>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223" name="Google Shape;1223;p89"/>
            <p:cNvSpPr/>
            <p:nvPr/>
          </p:nvSpPr>
          <p:spPr>
            <a:xfrm>
              <a:off x="4995675" y="-6850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224" name="Google Shape;1224;p89"/>
            <p:cNvSpPr/>
            <p:nvPr/>
          </p:nvSpPr>
          <p:spPr>
            <a:xfrm flipH="1">
              <a:off x="5102769" y="-72234"/>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225" name="Google Shape;1225;p89"/>
            <p:cNvSpPr/>
            <p:nvPr/>
          </p:nvSpPr>
          <p:spPr>
            <a:xfrm>
              <a:off x="4667048" y="-6850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226" name="Google Shape;1226;p89"/>
            <p:cNvSpPr/>
            <p:nvPr/>
          </p:nvSpPr>
          <p:spPr>
            <a:xfrm>
              <a:off x="4340907" y="-6850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227" name="Google Shape;1227;p89"/>
            <p:cNvSpPr/>
            <p:nvPr/>
          </p:nvSpPr>
          <p:spPr>
            <a:xfrm flipH="1">
              <a:off x="4774142" y="-72234"/>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228" name="Google Shape;1228;p89"/>
            <p:cNvSpPr/>
            <p:nvPr/>
          </p:nvSpPr>
          <p:spPr>
            <a:xfrm flipH="1">
              <a:off x="4448001" y="-72234"/>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229" name="Google Shape;1229;p89"/>
            <p:cNvSpPr/>
            <p:nvPr/>
          </p:nvSpPr>
          <p:spPr>
            <a:xfrm>
              <a:off x="4012278" y="-6850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230" name="Google Shape;1230;p89"/>
            <p:cNvSpPr/>
            <p:nvPr/>
          </p:nvSpPr>
          <p:spPr>
            <a:xfrm>
              <a:off x="3686138" y="-6850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231" name="Google Shape;1231;p89"/>
            <p:cNvSpPr/>
            <p:nvPr/>
          </p:nvSpPr>
          <p:spPr>
            <a:xfrm flipH="1">
              <a:off x="4119373" y="-72234"/>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232" name="Google Shape;1232;p89"/>
            <p:cNvSpPr/>
            <p:nvPr/>
          </p:nvSpPr>
          <p:spPr>
            <a:xfrm flipH="1">
              <a:off x="3793231" y="-72234"/>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233" name="Google Shape;1233;p89"/>
            <p:cNvSpPr/>
            <p:nvPr/>
          </p:nvSpPr>
          <p:spPr>
            <a:xfrm>
              <a:off x="3357510" y="-6850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234" name="Google Shape;1234;p89"/>
            <p:cNvSpPr/>
            <p:nvPr/>
          </p:nvSpPr>
          <p:spPr>
            <a:xfrm>
              <a:off x="3031369" y="-6850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235" name="Google Shape;1235;p89"/>
            <p:cNvSpPr/>
            <p:nvPr/>
          </p:nvSpPr>
          <p:spPr>
            <a:xfrm flipH="1">
              <a:off x="3464604" y="-72234"/>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236" name="Google Shape;1236;p89"/>
            <p:cNvSpPr/>
            <p:nvPr/>
          </p:nvSpPr>
          <p:spPr>
            <a:xfrm flipH="1">
              <a:off x="3138464" y="-72234"/>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237" name="Google Shape;1237;p89"/>
            <p:cNvSpPr/>
            <p:nvPr/>
          </p:nvSpPr>
          <p:spPr>
            <a:xfrm>
              <a:off x="2702740" y="-6850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238" name="Google Shape;1238;p89"/>
            <p:cNvSpPr/>
            <p:nvPr/>
          </p:nvSpPr>
          <p:spPr>
            <a:xfrm>
              <a:off x="2376599" y="-6850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239" name="Google Shape;1239;p89"/>
            <p:cNvSpPr/>
            <p:nvPr/>
          </p:nvSpPr>
          <p:spPr>
            <a:xfrm flipH="1">
              <a:off x="2809836" y="-72234"/>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240" name="Google Shape;1240;p89"/>
            <p:cNvSpPr/>
            <p:nvPr/>
          </p:nvSpPr>
          <p:spPr>
            <a:xfrm flipH="1">
              <a:off x="2483694" y="-72234"/>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241" name="Google Shape;1241;p89"/>
            <p:cNvSpPr/>
            <p:nvPr/>
          </p:nvSpPr>
          <p:spPr>
            <a:xfrm>
              <a:off x="2047972" y="-6850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242" name="Google Shape;1242;p89"/>
            <p:cNvSpPr/>
            <p:nvPr/>
          </p:nvSpPr>
          <p:spPr>
            <a:xfrm>
              <a:off x="1721830" y="-6850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243" name="Google Shape;1243;p89"/>
            <p:cNvSpPr/>
            <p:nvPr/>
          </p:nvSpPr>
          <p:spPr>
            <a:xfrm flipH="1">
              <a:off x="2155066" y="-72234"/>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244" name="Google Shape;1244;p89"/>
            <p:cNvSpPr/>
            <p:nvPr/>
          </p:nvSpPr>
          <p:spPr>
            <a:xfrm flipH="1">
              <a:off x="1828926" y="-72234"/>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245" name="Google Shape;1245;p89"/>
            <p:cNvSpPr/>
            <p:nvPr/>
          </p:nvSpPr>
          <p:spPr>
            <a:xfrm>
              <a:off x="1393203" y="-6850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246" name="Google Shape;1246;p89"/>
            <p:cNvSpPr/>
            <p:nvPr/>
          </p:nvSpPr>
          <p:spPr>
            <a:xfrm flipH="1">
              <a:off x="1500297" y="-72234"/>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247" name="Google Shape;1247;p89"/>
            <p:cNvSpPr/>
            <p:nvPr/>
          </p:nvSpPr>
          <p:spPr>
            <a:xfrm>
              <a:off x="1064575" y="-6850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248" name="Google Shape;1248;p89"/>
            <p:cNvSpPr/>
            <p:nvPr/>
          </p:nvSpPr>
          <p:spPr>
            <a:xfrm>
              <a:off x="738433" y="-6850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249" name="Google Shape;1249;p89"/>
            <p:cNvSpPr/>
            <p:nvPr/>
          </p:nvSpPr>
          <p:spPr>
            <a:xfrm flipH="1">
              <a:off x="1171668" y="-72234"/>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250" name="Google Shape;1250;p89"/>
            <p:cNvSpPr/>
            <p:nvPr/>
          </p:nvSpPr>
          <p:spPr>
            <a:xfrm flipH="1">
              <a:off x="845528" y="-72234"/>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251" name="Google Shape;1251;p89"/>
            <p:cNvSpPr/>
            <p:nvPr/>
          </p:nvSpPr>
          <p:spPr>
            <a:xfrm>
              <a:off x="409805" y="-6850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252" name="Google Shape;1252;p89"/>
            <p:cNvSpPr/>
            <p:nvPr/>
          </p:nvSpPr>
          <p:spPr>
            <a:xfrm>
              <a:off x="83664" y="-6850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253" name="Google Shape;1253;p89"/>
            <p:cNvSpPr/>
            <p:nvPr/>
          </p:nvSpPr>
          <p:spPr>
            <a:xfrm flipH="1">
              <a:off x="516899" y="-72234"/>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254" name="Google Shape;1254;p89"/>
            <p:cNvSpPr/>
            <p:nvPr/>
          </p:nvSpPr>
          <p:spPr>
            <a:xfrm flipH="1">
              <a:off x="190758" y="-72234"/>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grpSp>
      <p:grpSp>
        <p:nvGrpSpPr>
          <p:cNvPr id="1255" name="Google Shape;1255;p89"/>
          <p:cNvGrpSpPr/>
          <p:nvPr/>
        </p:nvGrpSpPr>
        <p:grpSpPr>
          <a:xfrm>
            <a:off x="83663" y="348872"/>
            <a:ext cx="12009864" cy="176637"/>
            <a:chOff x="83663" y="225542"/>
            <a:chExt cx="12009864" cy="176637"/>
          </a:xfrm>
        </p:grpSpPr>
        <p:sp>
          <p:nvSpPr>
            <p:cNvPr id="1256" name="Google Shape;1256;p89"/>
            <p:cNvSpPr/>
            <p:nvPr/>
          </p:nvSpPr>
          <p:spPr>
            <a:xfrm>
              <a:off x="5217208" y="22927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257" name="Google Shape;1257;p89"/>
            <p:cNvSpPr/>
            <p:nvPr/>
          </p:nvSpPr>
          <p:spPr>
            <a:xfrm>
              <a:off x="5543349" y="22927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258" name="Google Shape;1258;p89"/>
            <p:cNvSpPr/>
            <p:nvPr/>
          </p:nvSpPr>
          <p:spPr>
            <a:xfrm>
              <a:off x="4995675" y="225542"/>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259" name="Google Shape;1259;p89"/>
            <p:cNvSpPr/>
            <p:nvPr/>
          </p:nvSpPr>
          <p:spPr>
            <a:xfrm>
              <a:off x="5324302" y="225542"/>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260" name="Google Shape;1260;p89"/>
            <p:cNvSpPr/>
            <p:nvPr/>
          </p:nvSpPr>
          <p:spPr>
            <a:xfrm>
              <a:off x="5871978" y="22927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261" name="Google Shape;1261;p89"/>
            <p:cNvSpPr/>
            <p:nvPr/>
          </p:nvSpPr>
          <p:spPr>
            <a:xfrm>
              <a:off x="6198118" y="22927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262" name="Google Shape;1262;p89"/>
            <p:cNvSpPr/>
            <p:nvPr/>
          </p:nvSpPr>
          <p:spPr>
            <a:xfrm>
              <a:off x="5650444" y="225542"/>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263" name="Google Shape;1263;p89"/>
            <p:cNvSpPr/>
            <p:nvPr/>
          </p:nvSpPr>
          <p:spPr>
            <a:xfrm>
              <a:off x="5979072" y="225542"/>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264" name="Google Shape;1264;p89"/>
            <p:cNvSpPr/>
            <p:nvPr/>
          </p:nvSpPr>
          <p:spPr>
            <a:xfrm>
              <a:off x="6526746" y="22927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265" name="Google Shape;1265;p89"/>
            <p:cNvSpPr/>
            <p:nvPr/>
          </p:nvSpPr>
          <p:spPr>
            <a:xfrm>
              <a:off x="6852887" y="22927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266" name="Google Shape;1266;p89"/>
            <p:cNvSpPr/>
            <p:nvPr/>
          </p:nvSpPr>
          <p:spPr>
            <a:xfrm>
              <a:off x="6305213" y="225542"/>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267" name="Google Shape;1267;p89"/>
            <p:cNvSpPr/>
            <p:nvPr/>
          </p:nvSpPr>
          <p:spPr>
            <a:xfrm>
              <a:off x="6633841" y="225542"/>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268" name="Google Shape;1268;p89"/>
            <p:cNvSpPr/>
            <p:nvPr/>
          </p:nvSpPr>
          <p:spPr>
            <a:xfrm>
              <a:off x="7181515" y="22927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269" name="Google Shape;1269;p89"/>
            <p:cNvSpPr/>
            <p:nvPr/>
          </p:nvSpPr>
          <p:spPr>
            <a:xfrm>
              <a:off x="7507656" y="22927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270" name="Google Shape;1270;p89"/>
            <p:cNvSpPr/>
            <p:nvPr/>
          </p:nvSpPr>
          <p:spPr>
            <a:xfrm>
              <a:off x="6959982" y="225542"/>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271" name="Google Shape;1271;p89"/>
            <p:cNvSpPr/>
            <p:nvPr/>
          </p:nvSpPr>
          <p:spPr>
            <a:xfrm>
              <a:off x="7288610" y="225542"/>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272" name="Google Shape;1272;p89"/>
            <p:cNvSpPr/>
            <p:nvPr/>
          </p:nvSpPr>
          <p:spPr>
            <a:xfrm>
              <a:off x="7836284" y="22927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273" name="Google Shape;1273;p89"/>
            <p:cNvSpPr/>
            <p:nvPr/>
          </p:nvSpPr>
          <p:spPr>
            <a:xfrm>
              <a:off x="8162425" y="22927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274" name="Google Shape;1274;p89"/>
            <p:cNvSpPr/>
            <p:nvPr/>
          </p:nvSpPr>
          <p:spPr>
            <a:xfrm>
              <a:off x="7614751" y="225542"/>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275" name="Google Shape;1275;p89"/>
            <p:cNvSpPr/>
            <p:nvPr/>
          </p:nvSpPr>
          <p:spPr>
            <a:xfrm>
              <a:off x="7943378" y="225542"/>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276" name="Google Shape;1276;p89"/>
            <p:cNvSpPr/>
            <p:nvPr/>
          </p:nvSpPr>
          <p:spPr>
            <a:xfrm>
              <a:off x="8491054" y="22927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277" name="Google Shape;1277;p89"/>
            <p:cNvSpPr/>
            <p:nvPr/>
          </p:nvSpPr>
          <p:spPr>
            <a:xfrm>
              <a:off x="8269520" y="225542"/>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278" name="Google Shape;1278;p89"/>
            <p:cNvSpPr/>
            <p:nvPr/>
          </p:nvSpPr>
          <p:spPr>
            <a:xfrm>
              <a:off x="8819682" y="22927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279" name="Google Shape;1279;p89"/>
            <p:cNvSpPr/>
            <p:nvPr/>
          </p:nvSpPr>
          <p:spPr>
            <a:xfrm>
              <a:off x="9145823" y="22927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280" name="Google Shape;1280;p89"/>
            <p:cNvSpPr/>
            <p:nvPr/>
          </p:nvSpPr>
          <p:spPr>
            <a:xfrm>
              <a:off x="8598148" y="225542"/>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281" name="Google Shape;1281;p89"/>
            <p:cNvSpPr/>
            <p:nvPr/>
          </p:nvSpPr>
          <p:spPr>
            <a:xfrm>
              <a:off x="8926776" y="225542"/>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282" name="Google Shape;1282;p89"/>
            <p:cNvSpPr/>
            <p:nvPr/>
          </p:nvSpPr>
          <p:spPr>
            <a:xfrm>
              <a:off x="9474451" y="22927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283" name="Google Shape;1283;p89"/>
            <p:cNvSpPr/>
            <p:nvPr/>
          </p:nvSpPr>
          <p:spPr>
            <a:xfrm>
              <a:off x="9800592" y="22927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284" name="Google Shape;1284;p89"/>
            <p:cNvSpPr/>
            <p:nvPr/>
          </p:nvSpPr>
          <p:spPr>
            <a:xfrm>
              <a:off x="9252918" y="225542"/>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285" name="Google Shape;1285;p89"/>
            <p:cNvSpPr/>
            <p:nvPr/>
          </p:nvSpPr>
          <p:spPr>
            <a:xfrm>
              <a:off x="9581546" y="225542"/>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286" name="Google Shape;1286;p89"/>
            <p:cNvSpPr/>
            <p:nvPr/>
          </p:nvSpPr>
          <p:spPr>
            <a:xfrm>
              <a:off x="10129220" y="22927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287" name="Google Shape;1287;p89"/>
            <p:cNvSpPr/>
            <p:nvPr/>
          </p:nvSpPr>
          <p:spPr>
            <a:xfrm>
              <a:off x="10455360" y="22927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288" name="Google Shape;1288;p89"/>
            <p:cNvSpPr/>
            <p:nvPr/>
          </p:nvSpPr>
          <p:spPr>
            <a:xfrm>
              <a:off x="9907686" y="225542"/>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289" name="Google Shape;1289;p89"/>
            <p:cNvSpPr/>
            <p:nvPr/>
          </p:nvSpPr>
          <p:spPr>
            <a:xfrm>
              <a:off x="10236314" y="225542"/>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290" name="Google Shape;1290;p89"/>
            <p:cNvSpPr/>
            <p:nvPr/>
          </p:nvSpPr>
          <p:spPr>
            <a:xfrm>
              <a:off x="10783989" y="22927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291" name="Google Shape;1291;p89"/>
            <p:cNvSpPr/>
            <p:nvPr/>
          </p:nvSpPr>
          <p:spPr>
            <a:xfrm>
              <a:off x="11110130" y="22927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292" name="Google Shape;1292;p89"/>
            <p:cNvSpPr/>
            <p:nvPr/>
          </p:nvSpPr>
          <p:spPr>
            <a:xfrm>
              <a:off x="10562455" y="225542"/>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293" name="Google Shape;1293;p89"/>
            <p:cNvSpPr/>
            <p:nvPr/>
          </p:nvSpPr>
          <p:spPr>
            <a:xfrm>
              <a:off x="10891083" y="225542"/>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294" name="Google Shape;1294;p89"/>
            <p:cNvSpPr/>
            <p:nvPr/>
          </p:nvSpPr>
          <p:spPr>
            <a:xfrm>
              <a:off x="11438757" y="22927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295" name="Google Shape;1295;p89"/>
            <p:cNvSpPr/>
            <p:nvPr/>
          </p:nvSpPr>
          <p:spPr>
            <a:xfrm>
              <a:off x="11764899" y="22927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296" name="Google Shape;1296;p89"/>
            <p:cNvSpPr/>
            <p:nvPr/>
          </p:nvSpPr>
          <p:spPr>
            <a:xfrm>
              <a:off x="11217225" y="225542"/>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297" name="Google Shape;1297;p89"/>
            <p:cNvSpPr/>
            <p:nvPr/>
          </p:nvSpPr>
          <p:spPr>
            <a:xfrm>
              <a:off x="11545852" y="225542"/>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298" name="Google Shape;1298;p89"/>
            <p:cNvSpPr/>
            <p:nvPr/>
          </p:nvSpPr>
          <p:spPr>
            <a:xfrm>
              <a:off x="12093527" y="22927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299" name="Google Shape;1299;p89"/>
            <p:cNvSpPr/>
            <p:nvPr/>
          </p:nvSpPr>
          <p:spPr>
            <a:xfrm>
              <a:off x="11871993" y="225542"/>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300" name="Google Shape;1300;p89"/>
            <p:cNvSpPr/>
            <p:nvPr/>
          </p:nvSpPr>
          <p:spPr>
            <a:xfrm>
              <a:off x="302710" y="229272"/>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301" name="Google Shape;1301;p89"/>
            <p:cNvSpPr/>
            <p:nvPr/>
          </p:nvSpPr>
          <p:spPr>
            <a:xfrm>
              <a:off x="83663" y="225542"/>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302" name="Google Shape;1302;p89"/>
            <p:cNvSpPr/>
            <p:nvPr/>
          </p:nvSpPr>
          <p:spPr>
            <a:xfrm>
              <a:off x="631337" y="229272"/>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303" name="Google Shape;1303;p89"/>
            <p:cNvSpPr/>
            <p:nvPr/>
          </p:nvSpPr>
          <p:spPr>
            <a:xfrm>
              <a:off x="957479" y="229272"/>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304" name="Google Shape;1304;p89"/>
            <p:cNvSpPr/>
            <p:nvPr/>
          </p:nvSpPr>
          <p:spPr>
            <a:xfrm>
              <a:off x="409806" y="225542"/>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305" name="Google Shape;1305;p89"/>
            <p:cNvSpPr/>
            <p:nvPr/>
          </p:nvSpPr>
          <p:spPr>
            <a:xfrm>
              <a:off x="738432" y="225542"/>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306" name="Google Shape;1306;p89"/>
            <p:cNvSpPr/>
            <p:nvPr/>
          </p:nvSpPr>
          <p:spPr>
            <a:xfrm>
              <a:off x="1286107" y="229272"/>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307" name="Google Shape;1307;p89"/>
            <p:cNvSpPr/>
            <p:nvPr/>
          </p:nvSpPr>
          <p:spPr>
            <a:xfrm>
              <a:off x="1064574" y="225542"/>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308" name="Google Shape;1308;p89"/>
            <p:cNvSpPr/>
            <p:nvPr/>
          </p:nvSpPr>
          <p:spPr>
            <a:xfrm>
              <a:off x="1614735" y="229272"/>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309" name="Google Shape;1309;p89"/>
            <p:cNvSpPr/>
            <p:nvPr/>
          </p:nvSpPr>
          <p:spPr>
            <a:xfrm>
              <a:off x="1940877" y="229272"/>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310" name="Google Shape;1310;p89"/>
            <p:cNvSpPr/>
            <p:nvPr/>
          </p:nvSpPr>
          <p:spPr>
            <a:xfrm>
              <a:off x="1393203" y="225542"/>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311" name="Google Shape;1311;p89"/>
            <p:cNvSpPr/>
            <p:nvPr/>
          </p:nvSpPr>
          <p:spPr>
            <a:xfrm>
              <a:off x="1721829" y="225542"/>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312" name="Google Shape;1312;p89"/>
            <p:cNvSpPr/>
            <p:nvPr/>
          </p:nvSpPr>
          <p:spPr>
            <a:xfrm>
              <a:off x="2269505" y="229272"/>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313" name="Google Shape;1313;p89"/>
            <p:cNvSpPr/>
            <p:nvPr/>
          </p:nvSpPr>
          <p:spPr>
            <a:xfrm>
              <a:off x="2595646" y="229272"/>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314" name="Google Shape;1314;p89"/>
            <p:cNvSpPr/>
            <p:nvPr/>
          </p:nvSpPr>
          <p:spPr>
            <a:xfrm>
              <a:off x="2047971" y="225542"/>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315" name="Google Shape;1315;p89"/>
            <p:cNvSpPr/>
            <p:nvPr/>
          </p:nvSpPr>
          <p:spPr>
            <a:xfrm>
              <a:off x="2376599" y="225542"/>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316" name="Google Shape;1316;p89"/>
            <p:cNvSpPr/>
            <p:nvPr/>
          </p:nvSpPr>
          <p:spPr>
            <a:xfrm>
              <a:off x="2924274" y="229272"/>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317" name="Google Shape;1317;p89"/>
            <p:cNvSpPr/>
            <p:nvPr/>
          </p:nvSpPr>
          <p:spPr>
            <a:xfrm>
              <a:off x="3250415" y="229272"/>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318" name="Google Shape;1318;p89"/>
            <p:cNvSpPr/>
            <p:nvPr/>
          </p:nvSpPr>
          <p:spPr>
            <a:xfrm>
              <a:off x="2702740" y="225542"/>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319" name="Google Shape;1319;p89"/>
            <p:cNvSpPr/>
            <p:nvPr/>
          </p:nvSpPr>
          <p:spPr>
            <a:xfrm>
              <a:off x="3031368" y="225542"/>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320" name="Google Shape;1320;p89"/>
            <p:cNvSpPr/>
            <p:nvPr/>
          </p:nvSpPr>
          <p:spPr>
            <a:xfrm>
              <a:off x="3579042" y="229272"/>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321" name="Google Shape;1321;p89"/>
            <p:cNvSpPr/>
            <p:nvPr/>
          </p:nvSpPr>
          <p:spPr>
            <a:xfrm>
              <a:off x="3905183" y="229272"/>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322" name="Google Shape;1322;p89"/>
            <p:cNvSpPr/>
            <p:nvPr/>
          </p:nvSpPr>
          <p:spPr>
            <a:xfrm>
              <a:off x="3357509" y="225542"/>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323" name="Google Shape;1323;p89"/>
            <p:cNvSpPr/>
            <p:nvPr/>
          </p:nvSpPr>
          <p:spPr>
            <a:xfrm>
              <a:off x="3686137" y="225542"/>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324" name="Google Shape;1324;p89"/>
            <p:cNvSpPr/>
            <p:nvPr/>
          </p:nvSpPr>
          <p:spPr>
            <a:xfrm>
              <a:off x="4233811" y="229272"/>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325" name="Google Shape;1325;p89"/>
            <p:cNvSpPr/>
            <p:nvPr/>
          </p:nvSpPr>
          <p:spPr>
            <a:xfrm>
              <a:off x="4559953" y="229272"/>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326" name="Google Shape;1326;p89"/>
            <p:cNvSpPr/>
            <p:nvPr/>
          </p:nvSpPr>
          <p:spPr>
            <a:xfrm>
              <a:off x="4012279" y="225542"/>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327" name="Google Shape;1327;p89"/>
            <p:cNvSpPr/>
            <p:nvPr/>
          </p:nvSpPr>
          <p:spPr>
            <a:xfrm>
              <a:off x="4340906" y="225542"/>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328" name="Google Shape;1328;p89"/>
            <p:cNvSpPr/>
            <p:nvPr/>
          </p:nvSpPr>
          <p:spPr>
            <a:xfrm>
              <a:off x="4888581" y="229272"/>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329" name="Google Shape;1329;p89"/>
            <p:cNvSpPr/>
            <p:nvPr/>
          </p:nvSpPr>
          <p:spPr>
            <a:xfrm>
              <a:off x="4667048" y="225542"/>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grpSp>
      <p:grpSp>
        <p:nvGrpSpPr>
          <p:cNvPr id="1330" name="Google Shape;1330;p89"/>
          <p:cNvGrpSpPr/>
          <p:nvPr/>
        </p:nvGrpSpPr>
        <p:grpSpPr>
          <a:xfrm>
            <a:off x="83664" y="633907"/>
            <a:ext cx="12009863" cy="176637"/>
            <a:chOff x="83664" y="515851"/>
            <a:chExt cx="12009863" cy="176637"/>
          </a:xfrm>
        </p:grpSpPr>
        <p:sp>
          <p:nvSpPr>
            <p:cNvPr id="1331" name="Google Shape;1331;p89"/>
            <p:cNvSpPr/>
            <p:nvPr/>
          </p:nvSpPr>
          <p:spPr>
            <a:xfrm>
              <a:off x="11871994" y="51958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332" name="Google Shape;1332;p89"/>
            <p:cNvSpPr/>
            <p:nvPr/>
          </p:nvSpPr>
          <p:spPr>
            <a:xfrm>
              <a:off x="11545853" y="51958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333" name="Google Shape;1333;p89"/>
            <p:cNvSpPr/>
            <p:nvPr/>
          </p:nvSpPr>
          <p:spPr>
            <a:xfrm flipH="1">
              <a:off x="11979088" y="515852"/>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334" name="Google Shape;1334;p89"/>
            <p:cNvSpPr/>
            <p:nvPr/>
          </p:nvSpPr>
          <p:spPr>
            <a:xfrm flipH="1">
              <a:off x="11652948" y="515852"/>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335" name="Google Shape;1335;p89"/>
            <p:cNvSpPr/>
            <p:nvPr/>
          </p:nvSpPr>
          <p:spPr>
            <a:xfrm>
              <a:off x="11217224" y="51958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336" name="Google Shape;1336;p89"/>
            <p:cNvSpPr/>
            <p:nvPr/>
          </p:nvSpPr>
          <p:spPr>
            <a:xfrm>
              <a:off x="10891084" y="51958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337" name="Google Shape;1337;p89"/>
            <p:cNvSpPr/>
            <p:nvPr/>
          </p:nvSpPr>
          <p:spPr>
            <a:xfrm flipH="1">
              <a:off x="11324319" y="515852"/>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338" name="Google Shape;1338;p89"/>
            <p:cNvSpPr/>
            <p:nvPr/>
          </p:nvSpPr>
          <p:spPr>
            <a:xfrm flipH="1">
              <a:off x="10998178" y="515852"/>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339" name="Google Shape;1339;p89"/>
            <p:cNvSpPr/>
            <p:nvPr/>
          </p:nvSpPr>
          <p:spPr>
            <a:xfrm>
              <a:off x="10562456" y="51958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340" name="Google Shape;1340;p89"/>
            <p:cNvSpPr/>
            <p:nvPr/>
          </p:nvSpPr>
          <p:spPr>
            <a:xfrm>
              <a:off x="10236315" y="51958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341" name="Google Shape;1341;p89"/>
            <p:cNvSpPr/>
            <p:nvPr/>
          </p:nvSpPr>
          <p:spPr>
            <a:xfrm flipH="1">
              <a:off x="10669550" y="515852"/>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342" name="Google Shape;1342;p89"/>
            <p:cNvSpPr/>
            <p:nvPr/>
          </p:nvSpPr>
          <p:spPr>
            <a:xfrm flipH="1">
              <a:off x="10343410" y="515852"/>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343" name="Google Shape;1343;p89"/>
            <p:cNvSpPr/>
            <p:nvPr/>
          </p:nvSpPr>
          <p:spPr>
            <a:xfrm>
              <a:off x="9907687" y="51958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344" name="Google Shape;1344;p89"/>
            <p:cNvSpPr/>
            <p:nvPr/>
          </p:nvSpPr>
          <p:spPr>
            <a:xfrm>
              <a:off x="9581546" y="51958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345" name="Google Shape;1345;p89"/>
            <p:cNvSpPr/>
            <p:nvPr/>
          </p:nvSpPr>
          <p:spPr>
            <a:xfrm flipH="1">
              <a:off x="10014782" y="515852"/>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346" name="Google Shape;1346;p89"/>
            <p:cNvSpPr/>
            <p:nvPr/>
          </p:nvSpPr>
          <p:spPr>
            <a:xfrm flipH="1">
              <a:off x="9688641" y="515852"/>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347" name="Google Shape;1347;p89"/>
            <p:cNvSpPr/>
            <p:nvPr/>
          </p:nvSpPr>
          <p:spPr>
            <a:xfrm>
              <a:off x="9252918" y="51958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348" name="Google Shape;1348;p89"/>
            <p:cNvSpPr/>
            <p:nvPr/>
          </p:nvSpPr>
          <p:spPr>
            <a:xfrm>
              <a:off x="8926777" y="51958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349" name="Google Shape;1349;p89"/>
            <p:cNvSpPr/>
            <p:nvPr/>
          </p:nvSpPr>
          <p:spPr>
            <a:xfrm flipH="1">
              <a:off x="9360012" y="515852"/>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350" name="Google Shape;1350;p89"/>
            <p:cNvSpPr/>
            <p:nvPr/>
          </p:nvSpPr>
          <p:spPr>
            <a:xfrm flipH="1">
              <a:off x="9033872" y="515852"/>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351" name="Google Shape;1351;p89"/>
            <p:cNvSpPr/>
            <p:nvPr/>
          </p:nvSpPr>
          <p:spPr>
            <a:xfrm>
              <a:off x="8598148" y="51958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352" name="Google Shape;1352;p89"/>
            <p:cNvSpPr/>
            <p:nvPr/>
          </p:nvSpPr>
          <p:spPr>
            <a:xfrm flipH="1">
              <a:off x="8705243" y="515852"/>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353" name="Google Shape;1353;p89"/>
            <p:cNvSpPr/>
            <p:nvPr/>
          </p:nvSpPr>
          <p:spPr>
            <a:xfrm>
              <a:off x="8269520" y="51958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354" name="Google Shape;1354;p89"/>
            <p:cNvSpPr/>
            <p:nvPr/>
          </p:nvSpPr>
          <p:spPr>
            <a:xfrm>
              <a:off x="7943379" y="51958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355" name="Google Shape;1355;p89"/>
            <p:cNvSpPr/>
            <p:nvPr/>
          </p:nvSpPr>
          <p:spPr>
            <a:xfrm flipH="1">
              <a:off x="8376614" y="515852"/>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356" name="Google Shape;1356;p89"/>
            <p:cNvSpPr/>
            <p:nvPr/>
          </p:nvSpPr>
          <p:spPr>
            <a:xfrm flipH="1">
              <a:off x="8050474" y="515852"/>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357" name="Google Shape;1357;p89"/>
            <p:cNvSpPr/>
            <p:nvPr/>
          </p:nvSpPr>
          <p:spPr>
            <a:xfrm>
              <a:off x="7614751" y="51958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358" name="Google Shape;1358;p89"/>
            <p:cNvSpPr/>
            <p:nvPr/>
          </p:nvSpPr>
          <p:spPr>
            <a:xfrm>
              <a:off x="7288610" y="51958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359" name="Google Shape;1359;p89"/>
            <p:cNvSpPr/>
            <p:nvPr/>
          </p:nvSpPr>
          <p:spPr>
            <a:xfrm flipH="1">
              <a:off x="7721846" y="515852"/>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360" name="Google Shape;1360;p89"/>
            <p:cNvSpPr/>
            <p:nvPr/>
          </p:nvSpPr>
          <p:spPr>
            <a:xfrm flipH="1">
              <a:off x="7395705" y="515852"/>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361" name="Google Shape;1361;p89"/>
            <p:cNvSpPr/>
            <p:nvPr/>
          </p:nvSpPr>
          <p:spPr>
            <a:xfrm>
              <a:off x="6959982" y="51958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362" name="Google Shape;1362;p89"/>
            <p:cNvSpPr/>
            <p:nvPr/>
          </p:nvSpPr>
          <p:spPr>
            <a:xfrm>
              <a:off x="6633842" y="51958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363" name="Google Shape;1363;p89"/>
            <p:cNvSpPr/>
            <p:nvPr/>
          </p:nvSpPr>
          <p:spPr>
            <a:xfrm flipH="1">
              <a:off x="7067077" y="515852"/>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364" name="Google Shape;1364;p89"/>
            <p:cNvSpPr/>
            <p:nvPr/>
          </p:nvSpPr>
          <p:spPr>
            <a:xfrm flipH="1">
              <a:off x="6740936" y="515852"/>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365" name="Google Shape;1365;p89"/>
            <p:cNvSpPr/>
            <p:nvPr/>
          </p:nvSpPr>
          <p:spPr>
            <a:xfrm>
              <a:off x="6305213" y="51958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366" name="Google Shape;1366;p89"/>
            <p:cNvSpPr/>
            <p:nvPr/>
          </p:nvSpPr>
          <p:spPr>
            <a:xfrm>
              <a:off x="5979072" y="51958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367" name="Google Shape;1367;p89"/>
            <p:cNvSpPr/>
            <p:nvPr/>
          </p:nvSpPr>
          <p:spPr>
            <a:xfrm flipH="1">
              <a:off x="6412308" y="515852"/>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368" name="Google Shape;1368;p89"/>
            <p:cNvSpPr/>
            <p:nvPr/>
          </p:nvSpPr>
          <p:spPr>
            <a:xfrm flipH="1">
              <a:off x="6086167" y="515852"/>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369" name="Google Shape;1369;p89"/>
            <p:cNvSpPr/>
            <p:nvPr/>
          </p:nvSpPr>
          <p:spPr>
            <a:xfrm>
              <a:off x="5650445" y="51958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370" name="Google Shape;1370;p89"/>
            <p:cNvSpPr/>
            <p:nvPr/>
          </p:nvSpPr>
          <p:spPr>
            <a:xfrm>
              <a:off x="5324303" y="51958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371" name="Google Shape;1371;p89"/>
            <p:cNvSpPr/>
            <p:nvPr/>
          </p:nvSpPr>
          <p:spPr>
            <a:xfrm flipH="1">
              <a:off x="5757539" y="515852"/>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372" name="Google Shape;1372;p89"/>
            <p:cNvSpPr/>
            <p:nvPr/>
          </p:nvSpPr>
          <p:spPr>
            <a:xfrm flipH="1">
              <a:off x="5431399" y="515852"/>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373" name="Google Shape;1373;p89"/>
            <p:cNvSpPr/>
            <p:nvPr/>
          </p:nvSpPr>
          <p:spPr>
            <a:xfrm>
              <a:off x="4995675" y="51958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374" name="Google Shape;1374;p89"/>
            <p:cNvSpPr/>
            <p:nvPr/>
          </p:nvSpPr>
          <p:spPr>
            <a:xfrm flipH="1">
              <a:off x="5102769" y="515852"/>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375" name="Google Shape;1375;p89"/>
            <p:cNvSpPr/>
            <p:nvPr/>
          </p:nvSpPr>
          <p:spPr>
            <a:xfrm>
              <a:off x="4667048" y="51958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376" name="Google Shape;1376;p89"/>
            <p:cNvSpPr/>
            <p:nvPr/>
          </p:nvSpPr>
          <p:spPr>
            <a:xfrm>
              <a:off x="4340907" y="51958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377" name="Google Shape;1377;p89"/>
            <p:cNvSpPr/>
            <p:nvPr/>
          </p:nvSpPr>
          <p:spPr>
            <a:xfrm flipH="1">
              <a:off x="4774142" y="515851"/>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378" name="Google Shape;1378;p89"/>
            <p:cNvSpPr/>
            <p:nvPr/>
          </p:nvSpPr>
          <p:spPr>
            <a:xfrm flipH="1">
              <a:off x="4448001" y="515851"/>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379" name="Google Shape;1379;p89"/>
            <p:cNvSpPr/>
            <p:nvPr/>
          </p:nvSpPr>
          <p:spPr>
            <a:xfrm>
              <a:off x="4012278" y="51958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380" name="Google Shape;1380;p89"/>
            <p:cNvSpPr/>
            <p:nvPr/>
          </p:nvSpPr>
          <p:spPr>
            <a:xfrm>
              <a:off x="3686138" y="51958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381" name="Google Shape;1381;p89"/>
            <p:cNvSpPr/>
            <p:nvPr/>
          </p:nvSpPr>
          <p:spPr>
            <a:xfrm flipH="1">
              <a:off x="4119373" y="515851"/>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382" name="Google Shape;1382;p89"/>
            <p:cNvSpPr/>
            <p:nvPr/>
          </p:nvSpPr>
          <p:spPr>
            <a:xfrm flipH="1">
              <a:off x="3793231" y="515851"/>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383" name="Google Shape;1383;p89"/>
            <p:cNvSpPr/>
            <p:nvPr/>
          </p:nvSpPr>
          <p:spPr>
            <a:xfrm>
              <a:off x="3357510" y="51958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384" name="Google Shape;1384;p89"/>
            <p:cNvSpPr/>
            <p:nvPr/>
          </p:nvSpPr>
          <p:spPr>
            <a:xfrm>
              <a:off x="3031369" y="51958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385" name="Google Shape;1385;p89"/>
            <p:cNvSpPr/>
            <p:nvPr/>
          </p:nvSpPr>
          <p:spPr>
            <a:xfrm flipH="1">
              <a:off x="3464604" y="515851"/>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386" name="Google Shape;1386;p89"/>
            <p:cNvSpPr/>
            <p:nvPr/>
          </p:nvSpPr>
          <p:spPr>
            <a:xfrm flipH="1">
              <a:off x="3138464" y="515851"/>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387" name="Google Shape;1387;p89"/>
            <p:cNvSpPr/>
            <p:nvPr/>
          </p:nvSpPr>
          <p:spPr>
            <a:xfrm>
              <a:off x="2702740" y="51958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388" name="Google Shape;1388;p89"/>
            <p:cNvSpPr/>
            <p:nvPr/>
          </p:nvSpPr>
          <p:spPr>
            <a:xfrm>
              <a:off x="2376599" y="51958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389" name="Google Shape;1389;p89"/>
            <p:cNvSpPr/>
            <p:nvPr/>
          </p:nvSpPr>
          <p:spPr>
            <a:xfrm flipH="1">
              <a:off x="2809836" y="515851"/>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390" name="Google Shape;1390;p89"/>
            <p:cNvSpPr/>
            <p:nvPr/>
          </p:nvSpPr>
          <p:spPr>
            <a:xfrm flipH="1">
              <a:off x="2483694" y="515851"/>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391" name="Google Shape;1391;p89"/>
            <p:cNvSpPr/>
            <p:nvPr/>
          </p:nvSpPr>
          <p:spPr>
            <a:xfrm>
              <a:off x="2047972" y="51958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392" name="Google Shape;1392;p89"/>
            <p:cNvSpPr/>
            <p:nvPr/>
          </p:nvSpPr>
          <p:spPr>
            <a:xfrm>
              <a:off x="1721830" y="51958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393" name="Google Shape;1393;p89"/>
            <p:cNvSpPr/>
            <p:nvPr/>
          </p:nvSpPr>
          <p:spPr>
            <a:xfrm flipH="1">
              <a:off x="2155066" y="515851"/>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394" name="Google Shape;1394;p89"/>
            <p:cNvSpPr/>
            <p:nvPr/>
          </p:nvSpPr>
          <p:spPr>
            <a:xfrm flipH="1">
              <a:off x="1828926" y="515851"/>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395" name="Google Shape;1395;p89"/>
            <p:cNvSpPr/>
            <p:nvPr/>
          </p:nvSpPr>
          <p:spPr>
            <a:xfrm>
              <a:off x="1393203" y="51958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396" name="Google Shape;1396;p89"/>
            <p:cNvSpPr/>
            <p:nvPr/>
          </p:nvSpPr>
          <p:spPr>
            <a:xfrm flipH="1">
              <a:off x="1500297" y="515851"/>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397" name="Google Shape;1397;p89"/>
            <p:cNvSpPr/>
            <p:nvPr/>
          </p:nvSpPr>
          <p:spPr>
            <a:xfrm>
              <a:off x="1064575" y="51958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398" name="Google Shape;1398;p89"/>
            <p:cNvSpPr/>
            <p:nvPr/>
          </p:nvSpPr>
          <p:spPr>
            <a:xfrm>
              <a:off x="738433" y="51958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399" name="Google Shape;1399;p89"/>
            <p:cNvSpPr/>
            <p:nvPr/>
          </p:nvSpPr>
          <p:spPr>
            <a:xfrm flipH="1">
              <a:off x="1171668" y="515851"/>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400" name="Google Shape;1400;p89"/>
            <p:cNvSpPr/>
            <p:nvPr/>
          </p:nvSpPr>
          <p:spPr>
            <a:xfrm flipH="1">
              <a:off x="845528" y="515851"/>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401" name="Google Shape;1401;p89"/>
            <p:cNvSpPr/>
            <p:nvPr/>
          </p:nvSpPr>
          <p:spPr>
            <a:xfrm>
              <a:off x="409805" y="51958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402" name="Google Shape;1402;p89"/>
            <p:cNvSpPr/>
            <p:nvPr/>
          </p:nvSpPr>
          <p:spPr>
            <a:xfrm>
              <a:off x="83664" y="51958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403" name="Google Shape;1403;p89"/>
            <p:cNvSpPr/>
            <p:nvPr/>
          </p:nvSpPr>
          <p:spPr>
            <a:xfrm flipH="1">
              <a:off x="516899" y="515851"/>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404" name="Google Shape;1404;p89"/>
            <p:cNvSpPr/>
            <p:nvPr/>
          </p:nvSpPr>
          <p:spPr>
            <a:xfrm flipH="1">
              <a:off x="190758" y="515851"/>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grpSp>
      <p:grpSp>
        <p:nvGrpSpPr>
          <p:cNvPr id="1405" name="Google Shape;1405;p89"/>
          <p:cNvGrpSpPr/>
          <p:nvPr/>
        </p:nvGrpSpPr>
        <p:grpSpPr>
          <a:xfrm>
            <a:off x="83663" y="6049565"/>
            <a:ext cx="12009863" cy="176637"/>
            <a:chOff x="83663" y="6004311"/>
            <a:chExt cx="12009863" cy="176637"/>
          </a:xfrm>
        </p:grpSpPr>
        <p:sp>
          <p:nvSpPr>
            <p:cNvPr id="1406" name="Google Shape;1406;p89"/>
            <p:cNvSpPr/>
            <p:nvPr/>
          </p:nvSpPr>
          <p:spPr>
            <a:xfrm>
              <a:off x="305196" y="6008042"/>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407" name="Google Shape;1407;p89"/>
            <p:cNvSpPr/>
            <p:nvPr/>
          </p:nvSpPr>
          <p:spPr>
            <a:xfrm>
              <a:off x="631337" y="6008042"/>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408" name="Google Shape;1408;p89"/>
            <p:cNvSpPr/>
            <p:nvPr/>
          </p:nvSpPr>
          <p:spPr>
            <a:xfrm>
              <a:off x="83663" y="6004311"/>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409" name="Google Shape;1409;p89"/>
            <p:cNvSpPr/>
            <p:nvPr/>
          </p:nvSpPr>
          <p:spPr>
            <a:xfrm>
              <a:off x="412290" y="6004311"/>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410" name="Google Shape;1410;p89"/>
            <p:cNvSpPr/>
            <p:nvPr/>
          </p:nvSpPr>
          <p:spPr>
            <a:xfrm>
              <a:off x="959966" y="6008042"/>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411" name="Google Shape;1411;p89"/>
            <p:cNvSpPr/>
            <p:nvPr/>
          </p:nvSpPr>
          <p:spPr>
            <a:xfrm>
              <a:off x="1286106" y="6008042"/>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412" name="Google Shape;1412;p89"/>
            <p:cNvSpPr/>
            <p:nvPr/>
          </p:nvSpPr>
          <p:spPr>
            <a:xfrm>
              <a:off x="738432" y="6004311"/>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413" name="Google Shape;1413;p89"/>
            <p:cNvSpPr/>
            <p:nvPr/>
          </p:nvSpPr>
          <p:spPr>
            <a:xfrm>
              <a:off x="1067060" y="6004311"/>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414" name="Google Shape;1414;p89"/>
            <p:cNvSpPr/>
            <p:nvPr/>
          </p:nvSpPr>
          <p:spPr>
            <a:xfrm>
              <a:off x="1614734" y="6008042"/>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415" name="Google Shape;1415;p89"/>
            <p:cNvSpPr/>
            <p:nvPr/>
          </p:nvSpPr>
          <p:spPr>
            <a:xfrm>
              <a:off x="1940875" y="6008042"/>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416" name="Google Shape;1416;p89"/>
            <p:cNvSpPr/>
            <p:nvPr/>
          </p:nvSpPr>
          <p:spPr>
            <a:xfrm>
              <a:off x="1393201" y="6004311"/>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417" name="Google Shape;1417;p89"/>
            <p:cNvSpPr/>
            <p:nvPr/>
          </p:nvSpPr>
          <p:spPr>
            <a:xfrm>
              <a:off x="1721829" y="6004311"/>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418" name="Google Shape;1418;p89"/>
            <p:cNvSpPr/>
            <p:nvPr/>
          </p:nvSpPr>
          <p:spPr>
            <a:xfrm>
              <a:off x="2269503" y="6008042"/>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419" name="Google Shape;1419;p89"/>
            <p:cNvSpPr/>
            <p:nvPr/>
          </p:nvSpPr>
          <p:spPr>
            <a:xfrm>
              <a:off x="2595644" y="6008042"/>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420" name="Google Shape;1420;p89"/>
            <p:cNvSpPr/>
            <p:nvPr/>
          </p:nvSpPr>
          <p:spPr>
            <a:xfrm>
              <a:off x="2047969" y="6004311"/>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421" name="Google Shape;1421;p89"/>
            <p:cNvSpPr/>
            <p:nvPr/>
          </p:nvSpPr>
          <p:spPr>
            <a:xfrm>
              <a:off x="2376598" y="6004311"/>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422" name="Google Shape;1422;p89"/>
            <p:cNvSpPr/>
            <p:nvPr/>
          </p:nvSpPr>
          <p:spPr>
            <a:xfrm>
              <a:off x="2924272" y="6008042"/>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423" name="Google Shape;1423;p89"/>
            <p:cNvSpPr/>
            <p:nvPr/>
          </p:nvSpPr>
          <p:spPr>
            <a:xfrm>
              <a:off x="3250413" y="6008042"/>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424" name="Google Shape;1424;p89"/>
            <p:cNvSpPr/>
            <p:nvPr/>
          </p:nvSpPr>
          <p:spPr>
            <a:xfrm>
              <a:off x="2702739" y="6004311"/>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425" name="Google Shape;1425;p89"/>
            <p:cNvSpPr/>
            <p:nvPr/>
          </p:nvSpPr>
          <p:spPr>
            <a:xfrm>
              <a:off x="3031366" y="6004311"/>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426" name="Google Shape;1426;p89"/>
            <p:cNvSpPr/>
            <p:nvPr/>
          </p:nvSpPr>
          <p:spPr>
            <a:xfrm>
              <a:off x="3579042" y="6008042"/>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427" name="Google Shape;1427;p89"/>
            <p:cNvSpPr/>
            <p:nvPr/>
          </p:nvSpPr>
          <p:spPr>
            <a:xfrm>
              <a:off x="3357508" y="6004311"/>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428" name="Google Shape;1428;p89"/>
            <p:cNvSpPr/>
            <p:nvPr/>
          </p:nvSpPr>
          <p:spPr>
            <a:xfrm>
              <a:off x="3907670" y="6008042"/>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429" name="Google Shape;1429;p89"/>
            <p:cNvSpPr/>
            <p:nvPr/>
          </p:nvSpPr>
          <p:spPr>
            <a:xfrm>
              <a:off x="4233811" y="6008042"/>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430" name="Google Shape;1430;p89"/>
            <p:cNvSpPr/>
            <p:nvPr/>
          </p:nvSpPr>
          <p:spPr>
            <a:xfrm>
              <a:off x="3686136" y="6004311"/>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431" name="Google Shape;1431;p89"/>
            <p:cNvSpPr/>
            <p:nvPr/>
          </p:nvSpPr>
          <p:spPr>
            <a:xfrm>
              <a:off x="4014764" y="6004311"/>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432" name="Google Shape;1432;p89"/>
            <p:cNvSpPr/>
            <p:nvPr/>
          </p:nvSpPr>
          <p:spPr>
            <a:xfrm>
              <a:off x="4562439" y="6008042"/>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433" name="Google Shape;1433;p89"/>
            <p:cNvSpPr/>
            <p:nvPr/>
          </p:nvSpPr>
          <p:spPr>
            <a:xfrm>
              <a:off x="4888580" y="6008042"/>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434" name="Google Shape;1434;p89"/>
            <p:cNvSpPr/>
            <p:nvPr/>
          </p:nvSpPr>
          <p:spPr>
            <a:xfrm>
              <a:off x="4340905" y="6004311"/>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435" name="Google Shape;1435;p89"/>
            <p:cNvSpPr/>
            <p:nvPr/>
          </p:nvSpPr>
          <p:spPr>
            <a:xfrm>
              <a:off x="4669534" y="6004311"/>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436" name="Google Shape;1436;p89"/>
            <p:cNvSpPr/>
            <p:nvPr/>
          </p:nvSpPr>
          <p:spPr>
            <a:xfrm>
              <a:off x="5217208" y="6008042"/>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437" name="Google Shape;1437;p89"/>
            <p:cNvSpPr/>
            <p:nvPr/>
          </p:nvSpPr>
          <p:spPr>
            <a:xfrm>
              <a:off x="5543348" y="6008042"/>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438" name="Google Shape;1438;p89"/>
            <p:cNvSpPr/>
            <p:nvPr/>
          </p:nvSpPr>
          <p:spPr>
            <a:xfrm>
              <a:off x="4995674" y="6004311"/>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439" name="Google Shape;1439;p89"/>
            <p:cNvSpPr/>
            <p:nvPr/>
          </p:nvSpPr>
          <p:spPr>
            <a:xfrm>
              <a:off x="5324302" y="6004311"/>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440" name="Google Shape;1440;p89"/>
            <p:cNvSpPr/>
            <p:nvPr/>
          </p:nvSpPr>
          <p:spPr>
            <a:xfrm>
              <a:off x="5871977" y="6008042"/>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441" name="Google Shape;1441;p89"/>
            <p:cNvSpPr/>
            <p:nvPr/>
          </p:nvSpPr>
          <p:spPr>
            <a:xfrm>
              <a:off x="6198118" y="6008042"/>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442" name="Google Shape;1442;p89"/>
            <p:cNvSpPr/>
            <p:nvPr/>
          </p:nvSpPr>
          <p:spPr>
            <a:xfrm>
              <a:off x="5650443" y="6004311"/>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443" name="Google Shape;1443;p89"/>
            <p:cNvSpPr/>
            <p:nvPr/>
          </p:nvSpPr>
          <p:spPr>
            <a:xfrm>
              <a:off x="5979071" y="6004311"/>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444" name="Google Shape;1444;p89"/>
            <p:cNvSpPr/>
            <p:nvPr/>
          </p:nvSpPr>
          <p:spPr>
            <a:xfrm>
              <a:off x="6526745" y="6008042"/>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445" name="Google Shape;1445;p89"/>
            <p:cNvSpPr/>
            <p:nvPr/>
          </p:nvSpPr>
          <p:spPr>
            <a:xfrm>
              <a:off x="6852887" y="6008042"/>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446" name="Google Shape;1446;p89"/>
            <p:cNvSpPr/>
            <p:nvPr/>
          </p:nvSpPr>
          <p:spPr>
            <a:xfrm>
              <a:off x="6305212" y="6004311"/>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447" name="Google Shape;1447;p89"/>
            <p:cNvSpPr/>
            <p:nvPr/>
          </p:nvSpPr>
          <p:spPr>
            <a:xfrm>
              <a:off x="6633840" y="6004311"/>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448" name="Google Shape;1448;p89"/>
            <p:cNvSpPr/>
            <p:nvPr/>
          </p:nvSpPr>
          <p:spPr>
            <a:xfrm>
              <a:off x="7181515" y="6008042"/>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449" name="Google Shape;1449;p89"/>
            <p:cNvSpPr/>
            <p:nvPr/>
          </p:nvSpPr>
          <p:spPr>
            <a:xfrm>
              <a:off x="6959981" y="6004311"/>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450" name="Google Shape;1450;p89"/>
            <p:cNvSpPr/>
            <p:nvPr/>
          </p:nvSpPr>
          <p:spPr>
            <a:xfrm>
              <a:off x="7510142" y="6008042"/>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451" name="Google Shape;1451;p89"/>
            <p:cNvSpPr/>
            <p:nvPr/>
          </p:nvSpPr>
          <p:spPr>
            <a:xfrm>
              <a:off x="7836283" y="6008042"/>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452" name="Google Shape;1452;p89"/>
            <p:cNvSpPr/>
            <p:nvPr/>
          </p:nvSpPr>
          <p:spPr>
            <a:xfrm>
              <a:off x="7288609" y="6004311"/>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453" name="Google Shape;1453;p89"/>
            <p:cNvSpPr/>
            <p:nvPr/>
          </p:nvSpPr>
          <p:spPr>
            <a:xfrm>
              <a:off x="7617237" y="6004311"/>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454" name="Google Shape;1454;p89"/>
            <p:cNvSpPr/>
            <p:nvPr/>
          </p:nvSpPr>
          <p:spPr>
            <a:xfrm>
              <a:off x="8164912" y="6008042"/>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455" name="Google Shape;1455;p89"/>
            <p:cNvSpPr/>
            <p:nvPr/>
          </p:nvSpPr>
          <p:spPr>
            <a:xfrm>
              <a:off x="8491052" y="6008042"/>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456" name="Google Shape;1456;p89"/>
            <p:cNvSpPr/>
            <p:nvPr/>
          </p:nvSpPr>
          <p:spPr>
            <a:xfrm>
              <a:off x="7943378" y="6004311"/>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457" name="Google Shape;1457;p89"/>
            <p:cNvSpPr/>
            <p:nvPr/>
          </p:nvSpPr>
          <p:spPr>
            <a:xfrm>
              <a:off x="8272007" y="6004311"/>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458" name="Google Shape;1458;p89"/>
            <p:cNvSpPr/>
            <p:nvPr/>
          </p:nvSpPr>
          <p:spPr>
            <a:xfrm>
              <a:off x="8819680" y="6008042"/>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459" name="Google Shape;1459;p89"/>
            <p:cNvSpPr/>
            <p:nvPr/>
          </p:nvSpPr>
          <p:spPr>
            <a:xfrm>
              <a:off x="9145821" y="6008042"/>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460" name="Google Shape;1460;p89"/>
            <p:cNvSpPr/>
            <p:nvPr/>
          </p:nvSpPr>
          <p:spPr>
            <a:xfrm>
              <a:off x="8598147" y="6004311"/>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461" name="Google Shape;1461;p89"/>
            <p:cNvSpPr/>
            <p:nvPr/>
          </p:nvSpPr>
          <p:spPr>
            <a:xfrm>
              <a:off x="8926774" y="6004311"/>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462" name="Google Shape;1462;p89"/>
            <p:cNvSpPr/>
            <p:nvPr/>
          </p:nvSpPr>
          <p:spPr>
            <a:xfrm>
              <a:off x="9474450" y="6008042"/>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463" name="Google Shape;1463;p89"/>
            <p:cNvSpPr/>
            <p:nvPr/>
          </p:nvSpPr>
          <p:spPr>
            <a:xfrm>
              <a:off x="9800591" y="6008042"/>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464" name="Google Shape;1464;p89"/>
            <p:cNvSpPr/>
            <p:nvPr/>
          </p:nvSpPr>
          <p:spPr>
            <a:xfrm>
              <a:off x="9252915" y="6004311"/>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465" name="Google Shape;1465;p89"/>
            <p:cNvSpPr/>
            <p:nvPr/>
          </p:nvSpPr>
          <p:spPr>
            <a:xfrm>
              <a:off x="9581544" y="6004311"/>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466" name="Google Shape;1466;p89"/>
            <p:cNvSpPr/>
            <p:nvPr/>
          </p:nvSpPr>
          <p:spPr>
            <a:xfrm>
              <a:off x="10129218" y="6008042"/>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467" name="Google Shape;1467;p89"/>
            <p:cNvSpPr/>
            <p:nvPr/>
          </p:nvSpPr>
          <p:spPr>
            <a:xfrm>
              <a:off x="10455360" y="6008042"/>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468" name="Google Shape;1468;p89"/>
            <p:cNvSpPr/>
            <p:nvPr/>
          </p:nvSpPr>
          <p:spPr>
            <a:xfrm>
              <a:off x="9907685" y="6004311"/>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469" name="Google Shape;1469;p89"/>
            <p:cNvSpPr/>
            <p:nvPr/>
          </p:nvSpPr>
          <p:spPr>
            <a:xfrm>
              <a:off x="10236312" y="6004311"/>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470" name="Google Shape;1470;p89"/>
            <p:cNvSpPr/>
            <p:nvPr/>
          </p:nvSpPr>
          <p:spPr>
            <a:xfrm>
              <a:off x="10783987" y="6008042"/>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471" name="Google Shape;1471;p89"/>
            <p:cNvSpPr/>
            <p:nvPr/>
          </p:nvSpPr>
          <p:spPr>
            <a:xfrm>
              <a:off x="10562454" y="6004311"/>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472" name="Google Shape;1472;p89"/>
            <p:cNvSpPr/>
            <p:nvPr/>
          </p:nvSpPr>
          <p:spPr>
            <a:xfrm>
              <a:off x="11112615" y="6008042"/>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473" name="Google Shape;1473;p89"/>
            <p:cNvSpPr/>
            <p:nvPr/>
          </p:nvSpPr>
          <p:spPr>
            <a:xfrm>
              <a:off x="11438757" y="6008042"/>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474" name="Google Shape;1474;p89"/>
            <p:cNvSpPr/>
            <p:nvPr/>
          </p:nvSpPr>
          <p:spPr>
            <a:xfrm>
              <a:off x="10891083" y="6004311"/>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475" name="Google Shape;1475;p89"/>
            <p:cNvSpPr/>
            <p:nvPr/>
          </p:nvSpPr>
          <p:spPr>
            <a:xfrm>
              <a:off x="11219710" y="6004311"/>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476" name="Google Shape;1476;p89"/>
            <p:cNvSpPr/>
            <p:nvPr/>
          </p:nvSpPr>
          <p:spPr>
            <a:xfrm>
              <a:off x="11767385" y="6008042"/>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477" name="Google Shape;1477;p89"/>
            <p:cNvSpPr/>
            <p:nvPr/>
          </p:nvSpPr>
          <p:spPr>
            <a:xfrm>
              <a:off x="12093526" y="6008042"/>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478" name="Google Shape;1478;p89"/>
            <p:cNvSpPr/>
            <p:nvPr/>
          </p:nvSpPr>
          <p:spPr>
            <a:xfrm>
              <a:off x="11545852" y="6004311"/>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479" name="Google Shape;1479;p89"/>
            <p:cNvSpPr/>
            <p:nvPr/>
          </p:nvSpPr>
          <p:spPr>
            <a:xfrm>
              <a:off x="11874480" y="6004311"/>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grpSp>
      <p:grpSp>
        <p:nvGrpSpPr>
          <p:cNvPr id="1480" name="Google Shape;1480;p89"/>
          <p:cNvGrpSpPr/>
          <p:nvPr/>
        </p:nvGrpSpPr>
        <p:grpSpPr>
          <a:xfrm>
            <a:off x="83663" y="6334599"/>
            <a:ext cx="12009864" cy="176637"/>
            <a:chOff x="83663" y="6302087"/>
            <a:chExt cx="12009864" cy="176637"/>
          </a:xfrm>
        </p:grpSpPr>
        <p:sp>
          <p:nvSpPr>
            <p:cNvPr id="1481" name="Google Shape;1481;p89"/>
            <p:cNvSpPr/>
            <p:nvPr/>
          </p:nvSpPr>
          <p:spPr>
            <a:xfrm>
              <a:off x="6959982" y="6305818"/>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482" name="Google Shape;1482;p89"/>
            <p:cNvSpPr/>
            <p:nvPr/>
          </p:nvSpPr>
          <p:spPr>
            <a:xfrm>
              <a:off x="6633841" y="6305818"/>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483" name="Google Shape;1483;p89"/>
            <p:cNvSpPr/>
            <p:nvPr/>
          </p:nvSpPr>
          <p:spPr>
            <a:xfrm flipH="1">
              <a:off x="7067076" y="6302087"/>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484" name="Google Shape;1484;p89"/>
            <p:cNvSpPr/>
            <p:nvPr/>
          </p:nvSpPr>
          <p:spPr>
            <a:xfrm flipH="1">
              <a:off x="6740936" y="6302087"/>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485" name="Google Shape;1485;p89"/>
            <p:cNvSpPr/>
            <p:nvPr/>
          </p:nvSpPr>
          <p:spPr>
            <a:xfrm>
              <a:off x="6305212" y="6305818"/>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486" name="Google Shape;1486;p89"/>
            <p:cNvSpPr/>
            <p:nvPr/>
          </p:nvSpPr>
          <p:spPr>
            <a:xfrm>
              <a:off x="5979072" y="6305818"/>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487" name="Google Shape;1487;p89"/>
            <p:cNvSpPr/>
            <p:nvPr/>
          </p:nvSpPr>
          <p:spPr>
            <a:xfrm flipH="1">
              <a:off x="6412307" y="6302087"/>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488" name="Google Shape;1488;p89"/>
            <p:cNvSpPr/>
            <p:nvPr/>
          </p:nvSpPr>
          <p:spPr>
            <a:xfrm flipH="1">
              <a:off x="6086166" y="6302087"/>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489" name="Google Shape;1489;p89"/>
            <p:cNvSpPr/>
            <p:nvPr/>
          </p:nvSpPr>
          <p:spPr>
            <a:xfrm>
              <a:off x="5650444" y="6305818"/>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490" name="Google Shape;1490;p89"/>
            <p:cNvSpPr/>
            <p:nvPr/>
          </p:nvSpPr>
          <p:spPr>
            <a:xfrm>
              <a:off x="5324303" y="6305818"/>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491" name="Google Shape;1491;p89"/>
            <p:cNvSpPr/>
            <p:nvPr/>
          </p:nvSpPr>
          <p:spPr>
            <a:xfrm flipH="1">
              <a:off x="5757538" y="6302087"/>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492" name="Google Shape;1492;p89"/>
            <p:cNvSpPr/>
            <p:nvPr/>
          </p:nvSpPr>
          <p:spPr>
            <a:xfrm flipH="1">
              <a:off x="5431398" y="6302087"/>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493" name="Google Shape;1493;p89"/>
            <p:cNvSpPr/>
            <p:nvPr/>
          </p:nvSpPr>
          <p:spPr>
            <a:xfrm>
              <a:off x="4995675" y="6305818"/>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494" name="Google Shape;1494;p89"/>
            <p:cNvSpPr/>
            <p:nvPr/>
          </p:nvSpPr>
          <p:spPr>
            <a:xfrm>
              <a:off x="4669534" y="6305818"/>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495" name="Google Shape;1495;p89"/>
            <p:cNvSpPr/>
            <p:nvPr/>
          </p:nvSpPr>
          <p:spPr>
            <a:xfrm flipH="1">
              <a:off x="5102769" y="6302087"/>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496" name="Google Shape;1496;p89"/>
            <p:cNvSpPr/>
            <p:nvPr/>
          </p:nvSpPr>
          <p:spPr>
            <a:xfrm flipH="1">
              <a:off x="4776629" y="6302087"/>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497" name="Google Shape;1497;p89"/>
            <p:cNvSpPr/>
            <p:nvPr/>
          </p:nvSpPr>
          <p:spPr>
            <a:xfrm>
              <a:off x="4340906" y="6305818"/>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498" name="Google Shape;1498;p89"/>
            <p:cNvSpPr/>
            <p:nvPr/>
          </p:nvSpPr>
          <p:spPr>
            <a:xfrm>
              <a:off x="4014765" y="6305818"/>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499" name="Google Shape;1499;p89"/>
            <p:cNvSpPr/>
            <p:nvPr/>
          </p:nvSpPr>
          <p:spPr>
            <a:xfrm flipH="1">
              <a:off x="4447999" y="6302087"/>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500" name="Google Shape;1500;p89"/>
            <p:cNvSpPr/>
            <p:nvPr/>
          </p:nvSpPr>
          <p:spPr>
            <a:xfrm flipH="1">
              <a:off x="4121860" y="6302087"/>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501" name="Google Shape;1501;p89"/>
            <p:cNvSpPr/>
            <p:nvPr/>
          </p:nvSpPr>
          <p:spPr>
            <a:xfrm>
              <a:off x="3686136" y="6305818"/>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502" name="Google Shape;1502;p89"/>
            <p:cNvSpPr/>
            <p:nvPr/>
          </p:nvSpPr>
          <p:spPr>
            <a:xfrm flipH="1">
              <a:off x="3793231" y="6302087"/>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503" name="Google Shape;1503;p89"/>
            <p:cNvSpPr/>
            <p:nvPr/>
          </p:nvSpPr>
          <p:spPr>
            <a:xfrm>
              <a:off x="3357508" y="6305818"/>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504" name="Google Shape;1504;p89"/>
            <p:cNvSpPr/>
            <p:nvPr/>
          </p:nvSpPr>
          <p:spPr>
            <a:xfrm>
              <a:off x="3031367" y="6305818"/>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505" name="Google Shape;1505;p89"/>
            <p:cNvSpPr/>
            <p:nvPr/>
          </p:nvSpPr>
          <p:spPr>
            <a:xfrm flipH="1">
              <a:off x="3464602" y="6302087"/>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506" name="Google Shape;1506;p89"/>
            <p:cNvSpPr/>
            <p:nvPr/>
          </p:nvSpPr>
          <p:spPr>
            <a:xfrm flipH="1">
              <a:off x="3138462" y="6302087"/>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507" name="Google Shape;1507;p89"/>
            <p:cNvSpPr/>
            <p:nvPr/>
          </p:nvSpPr>
          <p:spPr>
            <a:xfrm>
              <a:off x="2702739" y="6305818"/>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508" name="Google Shape;1508;p89"/>
            <p:cNvSpPr/>
            <p:nvPr/>
          </p:nvSpPr>
          <p:spPr>
            <a:xfrm>
              <a:off x="2376598" y="6305818"/>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509" name="Google Shape;1509;p89"/>
            <p:cNvSpPr/>
            <p:nvPr/>
          </p:nvSpPr>
          <p:spPr>
            <a:xfrm flipH="1">
              <a:off x="2809833" y="6302087"/>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510" name="Google Shape;1510;p89"/>
            <p:cNvSpPr/>
            <p:nvPr/>
          </p:nvSpPr>
          <p:spPr>
            <a:xfrm flipH="1">
              <a:off x="2483693" y="6302087"/>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511" name="Google Shape;1511;p89"/>
            <p:cNvSpPr/>
            <p:nvPr/>
          </p:nvSpPr>
          <p:spPr>
            <a:xfrm>
              <a:off x="2047970" y="6305818"/>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512" name="Google Shape;1512;p89"/>
            <p:cNvSpPr/>
            <p:nvPr/>
          </p:nvSpPr>
          <p:spPr>
            <a:xfrm>
              <a:off x="1721830" y="6305818"/>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513" name="Google Shape;1513;p89"/>
            <p:cNvSpPr/>
            <p:nvPr/>
          </p:nvSpPr>
          <p:spPr>
            <a:xfrm flipH="1">
              <a:off x="2155065" y="6302087"/>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514" name="Google Shape;1514;p89"/>
            <p:cNvSpPr/>
            <p:nvPr/>
          </p:nvSpPr>
          <p:spPr>
            <a:xfrm flipH="1">
              <a:off x="1828924" y="6302087"/>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515" name="Google Shape;1515;p89"/>
            <p:cNvSpPr/>
            <p:nvPr/>
          </p:nvSpPr>
          <p:spPr>
            <a:xfrm>
              <a:off x="1393201" y="6305818"/>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516" name="Google Shape;1516;p89"/>
            <p:cNvSpPr/>
            <p:nvPr/>
          </p:nvSpPr>
          <p:spPr>
            <a:xfrm>
              <a:off x="1067060" y="6305818"/>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517" name="Google Shape;1517;p89"/>
            <p:cNvSpPr/>
            <p:nvPr/>
          </p:nvSpPr>
          <p:spPr>
            <a:xfrm flipH="1">
              <a:off x="1500296" y="6302087"/>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518" name="Google Shape;1518;p89"/>
            <p:cNvSpPr/>
            <p:nvPr/>
          </p:nvSpPr>
          <p:spPr>
            <a:xfrm flipH="1">
              <a:off x="1174155" y="6302087"/>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519" name="Google Shape;1519;p89"/>
            <p:cNvSpPr/>
            <p:nvPr/>
          </p:nvSpPr>
          <p:spPr>
            <a:xfrm>
              <a:off x="738433" y="6305818"/>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520" name="Google Shape;1520;p89"/>
            <p:cNvSpPr/>
            <p:nvPr/>
          </p:nvSpPr>
          <p:spPr>
            <a:xfrm>
              <a:off x="412291" y="6305818"/>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521" name="Google Shape;1521;p89"/>
            <p:cNvSpPr/>
            <p:nvPr/>
          </p:nvSpPr>
          <p:spPr>
            <a:xfrm flipH="1">
              <a:off x="845526" y="6302087"/>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522" name="Google Shape;1522;p89"/>
            <p:cNvSpPr/>
            <p:nvPr/>
          </p:nvSpPr>
          <p:spPr>
            <a:xfrm flipH="1">
              <a:off x="519387" y="6302087"/>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523" name="Google Shape;1523;p89"/>
            <p:cNvSpPr/>
            <p:nvPr/>
          </p:nvSpPr>
          <p:spPr>
            <a:xfrm>
              <a:off x="83663" y="6305818"/>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524" name="Google Shape;1524;p89"/>
            <p:cNvSpPr/>
            <p:nvPr/>
          </p:nvSpPr>
          <p:spPr>
            <a:xfrm flipH="1">
              <a:off x="190757" y="6302087"/>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525" name="Google Shape;1525;p89"/>
            <p:cNvSpPr/>
            <p:nvPr/>
          </p:nvSpPr>
          <p:spPr>
            <a:xfrm>
              <a:off x="11874480" y="630581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526" name="Google Shape;1526;p89"/>
            <p:cNvSpPr/>
            <p:nvPr/>
          </p:nvSpPr>
          <p:spPr>
            <a:xfrm flipH="1">
              <a:off x="11981575" y="6302087"/>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527" name="Google Shape;1527;p89"/>
            <p:cNvSpPr/>
            <p:nvPr/>
          </p:nvSpPr>
          <p:spPr>
            <a:xfrm>
              <a:off x="11545853" y="630581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528" name="Google Shape;1528;p89"/>
            <p:cNvSpPr/>
            <p:nvPr/>
          </p:nvSpPr>
          <p:spPr>
            <a:xfrm>
              <a:off x="11219711" y="630581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529" name="Google Shape;1529;p89"/>
            <p:cNvSpPr/>
            <p:nvPr/>
          </p:nvSpPr>
          <p:spPr>
            <a:xfrm flipH="1">
              <a:off x="11652945" y="6302087"/>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530" name="Google Shape;1530;p89"/>
            <p:cNvSpPr/>
            <p:nvPr/>
          </p:nvSpPr>
          <p:spPr>
            <a:xfrm flipH="1">
              <a:off x="11326806" y="6302087"/>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531" name="Google Shape;1531;p89"/>
            <p:cNvSpPr/>
            <p:nvPr/>
          </p:nvSpPr>
          <p:spPr>
            <a:xfrm>
              <a:off x="10891083" y="630581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532" name="Google Shape;1532;p89"/>
            <p:cNvSpPr/>
            <p:nvPr/>
          </p:nvSpPr>
          <p:spPr>
            <a:xfrm flipH="1">
              <a:off x="10998177" y="6302087"/>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533" name="Google Shape;1533;p89"/>
            <p:cNvSpPr/>
            <p:nvPr/>
          </p:nvSpPr>
          <p:spPr>
            <a:xfrm>
              <a:off x="10562455" y="630581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534" name="Google Shape;1534;p89"/>
            <p:cNvSpPr/>
            <p:nvPr/>
          </p:nvSpPr>
          <p:spPr>
            <a:xfrm>
              <a:off x="10236313" y="630581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535" name="Google Shape;1535;p89"/>
            <p:cNvSpPr/>
            <p:nvPr/>
          </p:nvSpPr>
          <p:spPr>
            <a:xfrm flipH="1">
              <a:off x="10669548" y="6302087"/>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536" name="Google Shape;1536;p89"/>
            <p:cNvSpPr/>
            <p:nvPr/>
          </p:nvSpPr>
          <p:spPr>
            <a:xfrm flipH="1">
              <a:off x="10343408" y="6302087"/>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537" name="Google Shape;1537;p89"/>
            <p:cNvSpPr/>
            <p:nvPr/>
          </p:nvSpPr>
          <p:spPr>
            <a:xfrm>
              <a:off x="9907685" y="630581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538" name="Google Shape;1538;p89"/>
            <p:cNvSpPr/>
            <p:nvPr/>
          </p:nvSpPr>
          <p:spPr>
            <a:xfrm>
              <a:off x="9581544" y="630581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539" name="Google Shape;1539;p89"/>
            <p:cNvSpPr/>
            <p:nvPr/>
          </p:nvSpPr>
          <p:spPr>
            <a:xfrm flipH="1">
              <a:off x="10014780" y="6302087"/>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540" name="Google Shape;1540;p89"/>
            <p:cNvSpPr/>
            <p:nvPr/>
          </p:nvSpPr>
          <p:spPr>
            <a:xfrm flipH="1">
              <a:off x="9688639" y="6302087"/>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541" name="Google Shape;1541;p89"/>
            <p:cNvSpPr/>
            <p:nvPr/>
          </p:nvSpPr>
          <p:spPr>
            <a:xfrm>
              <a:off x="9252916" y="630581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542" name="Google Shape;1542;p89"/>
            <p:cNvSpPr/>
            <p:nvPr/>
          </p:nvSpPr>
          <p:spPr>
            <a:xfrm>
              <a:off x="8926775" y="630581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543" name="Google Shape;1543;p89"/>
            <p:cNvSpPr/>
            <p:nvPr/>
          </p:nvSpPr>
          <p:spPr>
            <a:xfrm flipH="1">
              <a:off x="9360011" y="6302087"/>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544" name="Google Shape;1544;p89"/>
            <p:cNvSpPr/>
            <p:nvPr/>
          </p:nvSpPr>
          <p:spPr>
            <a:xfrm flipH="1">
              <a:off x="9033870" y="6302087"/>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545" name="Google Shape;1545;p89"/>
            <p:cNvSpPr/>
            <p:nvPr/>
          </p:nvSpPr>
          <p:spPr>
            <a:xfrm>
              <a:off x="8598148" y="630581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546" name="Google Shape;1546;p89"/>
            <p:cNvSpPr/>
            <p:nvPr/>
          </p:nvSpPr>
          <p:spPr>
            <a:xfrm>
              <a:off x="8272007" y="630581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547" name="Google Shape;1547;p89"/>
            <p:cNvSpPr/>
            <p:nvPr/>
          </p:nvSpPr>
          <p:spPr>
            <a:xfrm flipH="1">
              <a:off x="8705242" y="6302087"/>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548" name="Google Shape;1548;p89"/>
            <p:cNvSpPr/>
            <p:nvPr/>
          </p:nvSpPr>
          <p:spPr>
            <a:xfrm flipH="1">
              <a:off x="8379101" y="6302087"/>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549" name="Google Shape;1549;p89"/>
            <p:cNvSpPr/>
            <p:nvPr/>
          </p:nvSpPr>
          <p:spPr>
            <a:xfrm>
              <a:off x="7943379" y="630581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550" name="Google Shape;1550;p89"/>
            <p:cNvSpPr/>
            <p:nvPr/>
          </p:nvSpPr>
          <p:spPr>
            <a:xfrm>
              <a:off x="7617237" y="630581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551" name="Google Shape;1551;p89"/>
            <p:cNvSpPr/>
            <p:nvPr/>
          </p:nvSpPr>
          <p:spPr>
            <a:xfrm flipH="1">
              <a:off x="8050472" y="6302087"/>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552" name="Google Shape;1552;p89"/>
            <p:cNvSpPr/>
            <p:nvPr/>
          </p:nvSpPr>
          <p:spPr>
            <a:xfrm flipH="1">
              <a:off x="7724332" y="6302087"/>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553" name="Google Shape;1553;p89"/>
            <p:cNvSpPr/>
            <p:nvPr/>
          </p:nvSpPr>
          <p:spPr>
            <a:xfrm>
              <a:off x="7288609" y="630581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554" name="Google Shape;1554;p89"/>
            <p:cNvSpPr/>
            <p:nvPr/>
          </p:nvSpPr>
          <p:spPr>
            <a:xfrm flipH="1">
              <a:off x="7395703" y="6302087"/>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grpSp>
      <p:grpSp>
        <p:nvGrpSpPr>
          <p:cNvPr id="1555" name="Google Shape;1555;p89"/>
          <p:cNvGrpSpPr/>
          <p:nvPr/>
        </p:nvGrpSpPr>
        <p:grpSpPr>
          <a:xfrm>
            <a:off x="83663" y="6619626"/>
            <a:ext cx="12009863" cy="176637"/>
            <a:chOff x="83663" y="6592396"/>
            <a:chExt cx="12009863" cy="176637"/>
          </a:xfrm>
        </p:grpSpPr>
        <p:sp>
          <p:nvSpPr>
            <p:cNvPr id="1556" name="Google Shape;1556;p89"/>
            <p:cNvSpPr/>
            <p:nvPr/>
          </p:nvSpPr>
          <p:spPr>
            <a:xfrm>
              <a:off x="305196" y="6596128"/>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557" name="Google Shape;1557;p89"/>
            <p:cNvSpPr/>
            <p:nvPr/>
          </p:nvSpPr>
          <p:spPr>
            <a:xfrm>
              <a:off x="631337" y="6596128"/>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558" name="Google Shape;1558;p89"/>
            <p:cNvSpPr/>
            <p:nvPr/>
          </p:nvSpPr>
          <p:spPr>
            <a:xfrm>
              <a:off x="83663" y="6592397"/>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559" name="Google Shape;1559;p89"/>
            <p:cNvSpPr/>
            <p:nvPr/>
          </p:nvSpPr>
          <p:spPr>
            <a:xfrm>
              <a:off x="412290" y="6592397"/>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560" name="Google Shape;1560;p89"/>
            <p:cNvSpPr/>
            <p:nvPr/>
          </p:nvSpPr>
          <p:spPr>
            <a:xfrm>
              <a:off x="959966" y="6596128"/>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561" name="Google Shape;1561;p89"/>
            <p:cNvSpPr/>
            <p:nvPr/>
          </p:nvSpPr>
          <p:spPr>
            <a:xfrm>
              <a:off x="1286106" y="6596128"/>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562" name="Google Shape;1562;p89"/>
            <p:cNvSpPr/>
            <p:nvPr/>
          </p:nvSpPr>
          <p:spPr>
            <a:xfrm>
              <a:off x="738432" y="6592397"/>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563" name="Google Shape;1563;p89"/>
            <p:cNvSpPr/>
            <p:nvPr/>
          </p:nvSpPr>
          <p:spPr>
            <a:xfrm>
              <a:off x="1067060" y="6592397"/>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564" name="Google Shape;1564;p89"/>
            <p:cNvSpPr/>
            <p:nvPr/>
          </p:nvSpPr>
          <p:spPr>
            <a:xfrm>
              <a:off x="1614734" y="6596128"/>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565" name="Google Shape;1565;p89"/>
            <p:cNvSpPr/>
            <p:nvPr/>
          </p:nvSpPr>
          <p:spPr>
            <a:xfrm>
              <a:off x="1940875" y="6596128"/>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566" name="Google Shape;1566;p89"/>
            <p:cNvSpPr/>
            <p:nvPr/>
          </p:nvSpPr>
          <p:spPr>
            <a:xfrm>
              <a:off x="1393201" y="6592397"/>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567" name="Google Shape;1567;p89"/>
            <p:cNvSpPr/>
            <p:nvPr/>
          </p:nvSpPr>
          <p:spPr>
            <a:xfrm>
              <a:off x="1721829" y="6592397"/>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568" name="Google Shape;1568;p89"/>
            <p:cNvSpPr/>
            <p:nvPr/>
          </p:nvSpPr>
          <p:spPr>
            <a:xfrm>
              <a:off x="2269503" y="6596128"/>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569" name="Google Shape;1569;p89"/>
            <p:cNvSpPr/>
            <p:nvPr/>
          </p:nvSpPr>
          <p:spPr>
            <a:xfrm>
              <a:off x="2595644" y="6596128"/>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570" name="Google Shape;1570;p89"/>
            <p:cNvSpPr/>
            <p:nvPr/>
          </p:nvSpPr>
          <p:spPr>
            <a:xfrm>
              <a:off x="2047969" y="6592397"/>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571" name="Google Shape;1571;p89"/>
            <p:cNvSpPr/>
            <p:nvPr/>
          </p:nvSpPr>
          <p:spPr>
            <a:xfrm>
              <a:off x="2376598" y="6592397"/>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572" name="Google Shape;1572;p89"/>
            <p:cNvSpPr/>
            <p:nvPr/>
          </p:nvSpPr>
          <p:spPr>
            <a:xfrm>
              <a:off x="2924272" y="6596128"/>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573" name="Google Shape;1573;p89"/>
            <p:cNvSpPr/>
            <p:nvPr/>
          </p:nvSpPr>
          <p:spPr>
            <a:xfrm>
              <a:off x="3250413" y="6596128"/>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574" name="Google Shape;1574;p89"/>
            <p:cNvSpPr/>
            <p:nvPr/>
          </p:nvSpPr>
          <p:spPr>
            <a:xfrm>
              <a:off x="2702739" y="6592397"/>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575" name="Google Shape;1575;p89"/>
            <p:cNvSpPr/>
            <p:nvPr/>
          </p:nvSpPr>
          <p:spPr>
            <a:xfrm>
              <a:off x="3031366" y="6592397"/>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576" name="Google Shape;1576;p89"/>
            <p:cNvSpPr/>
            <p:nvPr/>
          </p:nvSpPr>
          <p:spPr>
            <a:xfrm>
              <a:off x="3579042" y="6596128"/>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577" name="Google Shape;1577;p89"/>
            <p:cNvSpPr/>
            <p:nvPr/>
          </p:nvSpPr>
          <p:spPr>
            <a:xfrm>
              <a:off x="3357508" y="6592397"/>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578" name="Google Shape;1578;p89"/>
            <p:cNvSpPr/>
            <p:nvPr/>
          </p:nvSpPr>
          <p:spPr>
            <a:xfrm>
              <a:off x="3907670" y="6596128"/>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579" name="Google Shape;1579;p89"/>
            <p:cNvSpPr/>
            <p:nvPr/>
          </p:nvSpPr>
          <p:spPr>
            <a:xfrm>
              <a:off x="4233811" y="6596128"/>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580" name="Google Shape;1580;p89"/>
            <p:cNvSpPr/>
            <p:nvPr/>
          </p:nvSpPr>
          <p:spPr>
            <a:xfrm>
              <a:off x="3686136" y="6592397"/>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581" name="Google Shape;1581;p89"/>
            <p:cNvSpPr/>
            <p:nvPr/>
          </p:nvSpPr>
          <p:spPr>
            <a:xfrm>
              <a:off x="4014764" y="6592397"/>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582" name="Google Shape;1582;p89"/>
            <p:cNvSpPr/>
            <p:nvPr/>
          </p:nvSpPr>
          <p:spPr>
            <a:xfrm>
              <a:off x="4562439" y="6596128"/>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583" name="Google Shape;1583;p89"/>
            <p:cNvSpPr/>
            <p:nvPr/>
          </p:nvSpPr>
          <p:spPr>
            <a:xfrm>
              <a:off x="4888580" y="6596128"/>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584" name="Google Shape;1584;p89"/>
            <p:cNvSpPr/>
            <p:nvPr/>
          </p:nvSpPr>
          <p:spPr>
            <a:xfrm>
              <a:off x="4340905" y="6592397"/>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585" name="Google Shape;1585;p89"/>
            <p:cNvSpPr/>
            <p:nvPr/>
          </p:nvSpPr>
          <p:spPr>
            <a:xfrm>
              <a:off x="4669534" y="6592397"/>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586" name="Google Shape;1586;p89"/>
            <p:cNvSpPr/>
            <p:nvPr/>
          </p:nvSpPr>
          <p:spPr>
            <a:xfrm>
              <a:off x="5217208" y="6596128"/>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587" name="Google Shape;1587;p89"/>
            <p:cNvSpPr/>
            <p:nvPr/>
          </p:nvSpPr>
          <p:spPr>
            <a:xfrm>
              <a:off x="5543348" y="6596128"/>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588" name="Google Shape;1588;p89"/>
            <p:cNvSpPr/>
            <p:nvPr/>
          </p:nvSpPr>
          <p:spPr>
            <a:xfrm>
              <a:off x="4995674" y="6592397"/>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589" name="Google Shape;1589;p89"/>
            <p:cNvSpPr/>
            <p:nvPr/>
          </p:nvSpPr>
          <p:spPr>
            <a:xfrm>
              <a:off x="5324302" y="6592397"/>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590" name="Google Shape;1590;p89"/>
            <p:cNvSpPr/>
            <p:nvPr/>
          </p:nvSpPr>
          <p:spPr>
            <a:xfrm>
              <a:off x="5871977" y="6596128"/>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591" name="Google Shape;1591;p89"/>
            <p:cNvSpPr/>
            <p:nvPr/>
          </p:nvSpPr>
          <p:spPr>
            <a:xfrm>
              <a:off x="6198118" y="6596128"/>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592" name="Google Shape;1592;p89"/>
            <p:cNvSpPr/>
            <p:nvPr/>
          </p:nvSpPr>
          <p:spPr>
            <a:xfrm>
              <a:off x="5650443" y="6592397"/>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593" name="Google Shape;1593;p89"/>
            <p:cNvSpPr/>
            <p:nvPr/>
          </p:nvSpPr>
          <p:spPr>
            <a:xfrm>
              <a:off x="5979071" y="6592397"/>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594" name="Google Shape;1594;p89"/>
            <p:cNvSpPr/>
            <p:nvPr/>
          </p:nvSpPr>
          <p:spPr>
            <a:xfrm>
              <a:off x="6526745" y="6596128"/>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595" name="Google Shape;1595;p89"/>
            <p:cNvSpPr/>
            <p:nvPr/>
          </p:nvSpPr>
          <p:spPr>
            <a:xfrm>
              <a:off x="6852887" y="6596128"/>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596" name="Google Shape;1596;p89"/>
            <p:cNvSpPr/>
            <p:nvPr/>
          </p:nvSpPr>
          <p:spPr>
            <a:xfrm>
              <a:off x="6305212" y="6592397"/>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597" name="Google Shape;1597;p89"/>
            <p:cNvSpPr/>
            <p:nvPr/>
          </p:nvSpPr>
          <p:spPr>
            <a:xfrm>
              <a:off x="6633840" y="6592397"/>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598" name="Google Shape;1598;p89"/>
            <p:cNvSpPr/>
            <p:nvPr/>
          </p:nvSpPr>
          <p:spPr>
            <a:xfrm>
              <a:off x="7181515" y="6596128"/>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599" name="Google Shape;1599;p89"/>
            <p:cNvSpPr/>
            <p:nvPr/>
          </p:nvSpPr>
          <p:spPr>
            <a:xfrm>
              <a:off x="6959981" y="6592397"/>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600" name="Google Shape;1600;p89"/>
            <p:cNvSpPr/>
            <p:nvPr/>
          </p:nvSpPr>
          <p:spPr>
            <a:xfrm>
              <a:off x="7510142" y="6596128"/>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601" name="Google Shape;1601;p89"/>
            <p:cNvSpPr/>
            <p:nvPr/>
          </p:nvSpPr>
          <p:spPr>
            <a:xfrm>
              <a:off x="7836283" y="6596128"/>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602" name="Google Shape;1602;p89"/>
            <p:cNvSpPr/>
            <p:nvPr/>
          </p:nvSpPr>
          <p:spPr>
            <a:xfrm>
              <a:off x="7288609" y="6592396"/>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603" name="Google Shape;1603;p89"/>
            <p:cNvSpPr/>
            <p:nvPr/>
          </p:nvSpPr>
          <p:spPr>
            <a:xfrm>
              <a:off x="7617237" y="6592396"/>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604" name="Google Shape;1604;p89"/>
            <p:cNvSpPr/>
            <p:nvPr/>
          </p:nvSpPr>
          <p:spPr>
            <a:xfrm>
              <a:off x="8164912" y="6596128"/>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605" name="Google Shape;1605;p89"/>
            <p:cNvSpPr/>
            <p:nvPr/>
          </p:nvSpPr>
          <p:spPr>
            <a:xfrm>
              <a:off x="8491052" y="6596128"/>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606" name="Google Shape;1606;p89"/>
            <p:cNvSpPr/>
            <p:nvPr/>
          </p:nvSpPr>
          <p:spPr>
            <a:xfrm>
              <a:off x="7943378" y="6592396"/>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607" name="Google Shape;1607;p89"/>
            <p:cNvSpPr/>
            <p:nvPr/>
          </p:nvSpPr>
          <p:spPr>
            <a:xfrm>
              <a:off x="8272007" y="6592396"/>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608" name="Google Shape;1608;p89"/>
            <p:cNvSpPr/>
            <p:nvPr/>
          </p:nvSpPr>
          <p:spPr>
            <a:xfrm>
              <a:off x="8819680" y="6596128"/>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609" name="Google Shape;1609;p89"/>
            <p:cNvSpPr/>
            <p:nvPr/>
          </p:nvSpPr>
          <p:spPr>
            <a:xfrm>
              <a:off x="9145821" y="6596128"/>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610" name="Google Shape;1610;p89"/>
            <p:cNvSpPr/>
            <p:nvPr/>
          </p:nvSpPr>
          <p:spPr>
            <a:xfrm>
              <a:off x="8598147" y="6592396"/>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611" name="Google Shape;1611;p89"/>
            <p:cNvSpPr/>
            <p:nvPr/>
          </p:nvSpPr>
          <p:spPr>
            <a:xfrm>
              <a:off x="8926774" y="6592396"/>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612" name="Google Shape;1612;p89"/>
            <p:cNvSpPr/>
            <p:nvPr/>
          </p:nvSpPr>
          <p:spPr>
            <a:xfrm>
              <a:off x="9474450" y="6596128"/>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613" name="Google Shape;1613;p89"/>
            <p:cNvSpPr/>
            <p:nvPr/>
          </p:nvSpPr>
          <p:spPr>
            <a:xfrm>
              <a:off x="9800591" y="6596128"/>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614" name="Google Shape;1614;p89"/>
            <p:cNvSpPr/>
            <p:nvPr/>
          </p:nvSpPr>
          <p:spPr>
            <a:xfrm>
              <a:off x="9252915" y="6592396"/>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615" name="Google Shape;1615;p89"/>
            <p:cNvSpPr/>
            <p:nvPr/>
          </p:nvSpPr>
          <p:spPr>
            <a:xfrm>
              <a:off x="9581544" y="6592396"/>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616" name="Google Shape;1616;p89"/>
            <p:cNvSpPr/>
            <p:nvPr/>
          </p:nvSpPr>
          <p:spPr>
            <a:xfrm>
              <a:off x="10129218" y="6596128"/>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617" name="Google Shape;1617;p89"/>
            <p:cNvSpPr/>
            <p:nvPr/>
          </p:nvSpPr>
          <p:spPr>
            <a:xfrm>
              <a:off x="10455360" y="6596128"/>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618" name="Google Shape;1618;p89"/>
            <p:cNvSpPr/>
            <p:nvPr/>
          </p:nvSpPr>
          <p:spPr>
            <a:xfrm>
              <a:off x="9907685" y="6592396"/>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619" name="Google Shape;1619;p89"/>
            <p:cNvSpPr/>
            <p:nvPr/>
          </p:nvSpPr>
          <p:spPr>
            <a:xfrm>
              <a:off x="10236312" y="6592396"/>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620" name="Google Shape;1620;p89"/>
            <p:cNvSpPr/>
            <p:nvPr/>
          </p:nvSpPr>
          <p:spPr>
            <a:xfrm>
              <a:off x="10783987" y="6596128"/>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621" name="Google Shape;1621;p89"/>
            <p:cNvSpPr/>
            <p:nvPr/>
          </p:nvSpPr>
          <p:spPr>
            <a:xfrm>
              <a:off x="10562454" y="6592396"/>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622" name="Google Shape;1622;p89"/>
            <p:cNvSpPr/>
            <p:nvPr/>
          </p:nvSpPr>
          <p:spPr>
            <a:xfrm>
              <a:off x="11112615" y="6596128"/>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623" name="Google Shape;1623;p89"/>
            <p:cNvSpPr/>
            <p:nvPr/>
          </p:nvSpPr>
          <p:spPr>
            <a:xfrm>
              <a:off x="11438757" y="6596128"/>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624" name="Google Shape;1624;p89"/>
            <p:cNvSpPr/>
            <p:nvPr/>
          </p:nvSpPr>
          <p:spPr>
            <a:xfrm>
              <a:off x="10891083" y="6592396"/>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625" name="Google Shape;1625;p89"/>
            <p:cNvSpPr/>
            <p:nvPr/>
          </p:nvSpPr>
          <p:spPr>
            <a:xfrm>
              <a:off x="11219710" y="6592396"/>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626" name="Google Shape;1626;p89"/>
            <p:cNvSpPr/>
            <p:nvPr/>
          </p:nvSpPr>
          <p:spPr>
            <a:xfrm>
              <a:off x="11767385" y="6596128"/>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627" name="Google Shape;1627;p89"/>
            <p:cNvSpPr/>
            <p:nvPr/>
          </p:nvSpPr>
          <p:spPr>
            <a:xfrm>
              <a:off x="12093526" y="6596128"/>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628" name="Google Shape;1628;p89"/>
            <p:cNvSpPr/>
            <p:nvPr/>
          </p:nvSpPr>
          <p:spPr>
            <a:xfrm>
              <a:off x="11545852" y="6592396"/>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629" name="Google Shape;1629;p89"/>
            <p:cNvSpPr/>
            <p:nvPr/>
          </p:nvSpPr>
          <p:spPr>
            <a:xfrm>
              <a:off x="11874480" y="6592396"/>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grpSp>
      <p:grpSp>
        <p:nvGrpSpPr>
          <p:cNvPr id="1630" name="Google Shape;1630;p89"/>
          <p:cNvGrpSpPr/>
          <p:nvPr/>
        </p:nvGrpSpPr>
        <p:grpSpPr>
          <a:xfrm>
            <a:off x="83664" y="5194461"/>
            <a:ext cx="12009863" cy="176637"/>
            <a:chOff x="83664" y="5136234"/>
            <a:chExt cx="12009863" cy="176637"/>
          </a:xfrm>
        </p:grpSpPr>
        <p:sp>
          <p:nvSpPr>
            <p:cNvPr id="1631" name="Google Shape;1631;p89"/>
            <p:cNvSpPr/>
            <p:nvPr/>
          </p:nvSpPr>
          <p:spPr>
            <a:xfrm>
              <a:off x="11871994" y="513996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632" name="Google Shape;1632;p89"/>
            <p:cNvSpPr/>
            <p:nvPr/>
          </p:nvSpPr>
          <p:spPr>
            <a:xfrm>
              <a:off x="11545853" y="513996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633" name="Google Shape;1633;p89"/>
            <p:cNvSpPr/>
            <p:nvPr/>
          </p:nvSpPr>
          <p:spPr>
            <a:xfrm flipH="1">
              <a:off x="11979088" y="5136234"/>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634" name="Google Shape;1634;p89"/>
            <p:cNvSpPr/>
            <p:nvPr/>
          </p:nvSpPr>
          <p:spPr>
            <a:xfrm flipH="1">
              <a:off x="11652948" y="5136234"/>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635" name="Google Shape;1635;p89"/>
            <p:cNvSpPr/>
            <p:nvPr/>
          </p:nvSpPr>
          <p:spPr>
            <a:xfrm>
              <a:off x="11217224" y="513996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636" name="Google Shape;1636;p89"/>
            <p:cNvSpPr/>
            <p:nvPr/>
          </p:nvSpPr>
          <p:spPr>
            <a:xfrm>
              <a:off x="10891084" y="513996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637" name="Google Shape;1637;p89"/>
            <p:cNvSpPr/>
            <p:nvPr/>
          </p:nvSpPr>
          <p:spPr>
            <a:xfrm flipH="1">
              <a:off x="11324319" y="5136234"/>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638" name="Google Shape;1638;p89"/>
            <p:cNvSpPr/>
            <p:nvPr/>
          </p:nvSpPr>
          <p:spPr>
            <a:xfrm flipH="1">
              <a:off x="10998178" y="5136234"/>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639" name="Google Shape;1639;p89"/>
            <p:cNvSpPr/>
            <p:nvPr/>
          </p:nvSpPr>
          <p:spPr>
            <a:xfrm>
              <a:off x="10562456" y="513996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640" name="Google Shape;1640;p89"/>
            <p:cNvSpPr/>
            <p:nvPr/>
          </p:nvSpPr>
          <p:spPr>
            <a:xfrm>
              <a:off x="10236315" y="513996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641" name="Google Shape;1641;p89"/>
            <p:cNvSpPr/>
            <p:nvPr/>
          </p:nvSpPr>
          <p:spPr>
            <a:xfrm flipH="1">
              <a:off x="10669550" y="5136234"/>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642" name="Google Shape;1642;p89"/>
            <p:cNvSpPr/>
            <p:nvPr/>
          </p:nvSpPr>
          <p:spPr>
            <a:xfrm flipH="1">
              <a:off x="10343410" y="5136234"/>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643" name="Google Shape;1643;p89"/>
            <p:cNvSpPr/>
            <p:nvPr/>
          </p:nvSpPr>
          <p:spPr>
            <a:xfrm>
              <a:off x="9907687" y="513996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644" name="Google Shape;1644;p89"/>
            <p:cNvSpPr/>
            <p:nvPr/>
          </p:nvSpPr>
          <p:spPr>
            <a:xfrm>
              <a:off x="9581546" y="513996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645" name="Google Shape;1645;p89"/>
            <p:cNvSpPr/>
            <p:nvPr/>
          </p:nvSpPr>
          <p:spPr>
            <a:xfrm flipH="1">
              <a:off x="10014782" y="5136234"/>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646" name="Google Shape;1646;p89"/>
            <p:cNvSpPr/>
            <p:nvPr/>
          </p:nvSpPr>
          <p:spPr>
            <a:xfrm flipH="1">
              <a:off x="9688641" y="5136234"/>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647" name="Google Shape;1647;p89"/>
            <p:cNvSpPr/>
            <p:nvPr/>
          </p:nvSpPr>
          <p:spPr>
            <a:xfrm>
              <a:off x="9252918" y="513996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648" name="Google Shape;1648;p89"/>
            <p:cNvSpPr/>
            <p:nvPr/>
          </p:nvSpPr>
          <p:spPr>
            <a:xfrm>
              <a:off x="8926777" y="513996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649" name="Google Shape;1649;p89"/>
            <p:cNvSpPr/>
            <p:nvPr/>
          </p:nvSpPr>
          <p:spPr>
            <a:xfrm flipH="1">
              <a:off x="9360012" y="5136234"/>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650" name="Google Shape;1650;p89"/>
            <p:cNvSpPr/>
            <p:nvPr/>
          </p:nvSpPr>
          <p:spPr>
            <a:xfrm flipH="1">
              <a:off x="9033872" y="5136234"/>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651" name="Google Shape;1651;p89"/>
            <p:cNvSpPr/>
            <p:nvPr/>
          </p:nvSpPr>
          <p:spPr>
            <a:xfrm>
              <a:off x="8598148" y="513996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652" name="Google Shape;1652;p89"/>
            <p:cNvSpPr/>
            <p:nvPr/>
          </p:nvSpPr>
          <p:spPr>
            <a:xfrm flipH="1">
              <a:off x="8705243" y="5136234"/>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653" name="Google Shape;1653;p89"/>
            <p:cNvSpPr/>
            <p:nvPr/>
          </p:nvSpPr>
          <p:spPr>
            <a:xfrm>
              <a:off x="8269520" y="513996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654" name="Google Shape;1654;p89"/>
            <p:cNvSpPr/>
            <p:nvPr/>
          </p:nvSpPr>
          <p:spPr>
            <a:xfrm>
              <a:off x="7943379" y="513996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655" name="Google Shape;1655;p89"/>
            <p:cNvSpPr/>
            <p:nvPr/>
          </p:nvSpPr>
          <p:spPr>
            <a:xfrm flipH="1">
              <a:off x="8376614" y="5136234"/>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656" name="Google Shape;1656;p89"/>
            <p:cNvSpPr/>
            <p:nvPr/>
          </p:nvSpPr>
          <p:spPr>
            <a:xfrm flipH="1">
              <a:off x="8050474" y="5136234"/>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657" name="Google Shape;1657;p89"/>
            <p:cNvSpPr/>
            <p:nvPr/>
          </p:nvSpPr>
          <p:spPr>
            <a:xfrm>
              <a:off x="7614751" y="513996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658" name="Google Shape;1658;p89"/>
            <p:cNvSpPr/>
            <p:nvPr/>
          </p:nvSpPr>
          <p:spPr>
            <a:xfrm>
              <a:off x="7288610" y="513996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659" name="Google Shape;1659;p89"/>
            <p:cNvSpPr/>
            <p:nvPr/>
          </p:nvSpPr>
          <p:spPr>
            <a:xfrm flipH="1">
              <a:off x="7721846" y="5136234"/>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660" name="Google Shape;1660;p89"/>
            <p:cNvSpPr/>
            <p:nvPr/>
          </p:nvSpPr>
          <p:spPr>
            <a:xfrm flipH="1">
              <a:off x="7395705" y="5136234"/>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661" name="Google Shape;1661;p89"/>
            <p:cNvSpPr/>
            <p:nvPr/>
          </p:nvSpPr>
          <p:spPr>
            <a:xfrm>
              <a:off x="6959982" y="513996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662" name="Google Shape;1662;p89"/>
            <p:cNvSpPr/>
            <p:nvPr/>
          </p:nvSpPr>
          <p:spPr>
            <a:xfrm>
              <a:off x="6633842" y="513996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663" name="Google Shape;1663;p89"/>
            <p:cNvSpPr/>
            <p:nvPr/>
          </p:nvSpPr>
          <p:spPr>
            <a:xfrm flipH="1">
              <a:off x="7067077" y="5136234"/>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664" name="Google Shape;1664;p89"/>
            <p:cNvSpPr/>
            <p:nvPr/>
          </p:nvSpPr>
          <p:spPr>
            <a:xfrm flipH="1">
              <a:off x="6740936" y="5136234"/>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665" name="Google Shape;1665;p89"/>
            <p:cNvSpPr/>
            <p:nvPr/>
          </p:nvSpPr>
          <p:spPr>
            <a:xfrm>
              <a:off x="6305213" y="513996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666" name="Google Shape;1666;p89"/>
            <p:cNvSpPr/>
            <p:nvPr/>
          </p:nvSpPr>
          <p:spPr>
            <a:xfrm>
              <a:off x="5979072" y="513996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667" name="Google Shape;1667;p89"/>
            <p:cNvSpPr/>
            <p:nvPr/>
          </p:nvSpPr>
          <p:spPr>
            <a:xfrm flipH="1">
              <a:off x="6412308" y="5136234"/>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668" name="Google Shape;1668;p89"/>
            <p:cNvSpPr/>
            <p:nvPr/>
          </p:nvSpPr>
          <p:spPr>
            <a:xfrm flipH="1">
              <a:off x="6086167" y="5136234"/>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669" name="Google Shape;1669;p89"/>
            <p:cNvSpPr/>
            <p:nvPr/>
          </p:nvSpPr>
          <p:spPr>
            <a:xfrm>
              <a:off x="5650445" y="513996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670" name="Google Shape;1670;p89"/>
            <p:cNvSpPr/>
            <p:nvPr/>
          </p:nvSpPr>
          <p:spPr>
            <a:xfrm>
              <a:off x="5324303" y="513996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671" name="Google Shape;1671;p89"/>
            <p:cNvSpPr/>
            <p:nvPr/>
          </p:nvSpPr>
          <p:spPr>
            <a:xfrm flipH="1">
              <a:off x="5757539" y="5136234"/>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672" name="Google Shape;1672;p89"/>
            <p:cNvSpPr/>
            <p:nvPr/>
          </p:nvSpPr>
          <p:spPr>
            <a:xfrm flipH="1">
              <a:off x="5431399" y="5136234"/>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673" name="Google Shape;1673;p89"/>
            <p:cNvSpPr/>
            <p:nvPr/>
          </p:nvSpPr>
          <p:spPr>
            <a:xfrm>
              <a:off x="4995675" y="513996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674" name="Google Shape;1674;p89"/>
            <p:cNvSpPr/>
            <p:nvPr/>
          </p:nvSpPr>
          <p:spPr>
            <a:xfrm flipH="1">
              <a:off x="5102769" y="5136234"/>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675" name="Google Shape;1675;p89"/>
            <p:cNvSpPr/>
            <p:nvPr/>
          </p:nvSpPr>
          <p:spPr>
            <a:xfrm>
              <a:off x="4667048" y="513996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676" name="Google Shape;1676;p89"/>
            <p:cNvSpPr/>
            <p:nvPr/>
          </p:nvSpPr>
          <p:spPr>
            <a:xfrm>
              <a:off x="4340907" y="513996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677" name="Google Shape;1677;p89"/>
            <p:cNvSpPr/>
            <p:nvPr/>
          </p:nvSpPr>
          <p:spPr>
            <a:xfrm flipH="1">
              <a:off x="4774142" y="5136234"/>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678" name="Google Shape;1678;p89"/>
            <p:cNvSpPr/>
            <p:nvPr/>
          </p:nvSpPr>
          <p:spPr>
            <a:xfrm flipH="1">
              <a:off x="4448001" y="5136234"/>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679" name="Google Shape;1679;p89"/>
            <p:cNvSpPr/>
            <p:nvPr/>
          </p:nvSpPr>
          <p:spPr>
            <a:xfrm>
              <a:off x="4012278" y="513996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680" name="Google Shape;1680;p89"/>
            <p:cNvSpPr/>
            <p:nvPr/>
          </p:nvSpPr>
          <p:spPr>
            <a:xfrm>
              <a:off x="3686138" y="513996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681" name="Google Shape;1681;p89"/>
            <p:cNvSpPr/>
            <p:nvPr/>
          </p:nvSpPr>
          <p:spPr>
            <a:xfrm flipH="1">
              <a:off x="4119373" y="5136234"/>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682" name="Google Shape;1682;p89"/>
            <p:cNvSpPr/>
            <p:nvPr/>
          </p:nvSpPr>
          <p:spPr>
            <a:xfrm flipH="1">
              <a:off x="3793231" y="5136234"/>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683" name="Google Shape;1683;p89"/>
            <p:cNvSpPr/>
            <p:nvPr/>
          </p:nvSpPr>
          <p:spPr>
            <a:xfrm>
              <a:off x="3357510" y="513996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684" name="Google Shape;1684;p89"/>
            <p:cNvSpPr/>
            <p:nvPr/>
          </p:nvSpPr>
          <p:spPr>
            <a:xfrm>
              <a:off x="3031369" y="513996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685" name="Google Shape;1685;p89"/>
            <p:cNvSpPr/>
            <p:nvPr/>
          </p:nvSpPr>
          <p:spPr>
            <a:xfrm flipH="1">
              <a:off x="3464604" y="5136234"/>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686" name="Google Shape;1686;p89"/>
            <p:cNvSpPr/>
            <p:nvPr/>
          </p:nvSpPr>
          <p:spPr>
            <a:xfrm flipH="1">
              <a:off x="3138464" y="5136234"/>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687" name="Google Shape;1687;p89"/>
            <p:cNvSpPr/>
            <p:nvPr/>
          </p:nvSpPr>
          <p:spPr>
            <a:xfrm>
              <a:off x="2702740" y="513996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688" name="Google Shape;1688;p89"/>
            <p:cNvSpPr/>
            <p:nvPr/>
          </p:nvSpPr>
          <p:spPr>
            <a:xfrm>
              <a:off x="2376599" y="513996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689" name="Google Shape;1689;p89"/>
            <p:cNvSpPr/>
            <p:nvPr/>
          </p:nvSpPr>
          <p:spPr>
            <a:xfrm flipH="1">
              <a:off x="2809836" y="5136234"/>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690" name="Google Shape;1690;p89"/>
            <p:cNvSpPr/>
            <p:nvPr/>
          </p:nvSpPr>
          <p:spPr>
            <a:xfrm flipH="1">
              <a:off x="2483694" y="5136234"/>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691" name="Google Shape;1691;p89"/>
            <p:cNvSpPr/>
            <p:nvPr/>
          </p:nvSpPr>
          <p:spPr>
            <a:xfrm>
              <a:off x="2047972" y="513996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692" name="Google Shape;1692;p89"/>
            <p:cNvSpPr/>
            <p:nvPr/>
          </p:nvSpPr>
          <p:spPr>
            <a:xfrm>
              <a:off x="1721830" y="513996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693" name="Google Shape;1693;p89"/>
            <p:cNvSpPr/>
            <p:nvPr/>
          </p:nvSpPr>
          <p:spPr>
            <a:xfrm flipH="1">
              <a:off x="2155066" y="5136234"/>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694" name="Google Shape;1694;p89"/>
            <p:cNvSpPr/>
            <p:nvPr/>
          </p:nvSpPr>
          <p:spPr>
            <a:xfrm flipH="1">
              <a:off x="1828926" y="5136234"/>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695" name="Google Shape;1695;p89"/>
            <p:cNvSpPr/>
            <p:nvPr/>
          </p:nvSpPr>
          <p:spPr>
            <a:xfrm>
              <a:off x="1393203" y="513996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696" name="Google Shape;1696;p89"/>
            <p:cNvSpPr/>
            <p:nvPr/>
          </p:nvSpPr>
          <p:spPr>
            <a:xfrm flipH="1">
              <a:off x="1500297" y="5136234"/>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697" name="Google Shape;1697;p89"/>
            <p:cNvSpPr/>
            <p:nvPr/>
          </p:nvSpPr>
          <p:spPr>
            <a:xfrm>
              <a:off x="1064575" y="513996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698" name="Google Shape;1698;p89"/>
            <p:cNvSpPr/>
            <p:nvPr/>
          </p:nvSpPr>
          <p:spPr>
            <a:xfrm>
              <a:off x="738433" y="513996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699" name="Google Shape;1699;p89"/>
            <p:cNvSpPr/>
            <p:nvPr/>
          </p:nvSpPr>
          <p:spPr>
            <a:xfrm flipH="1">
              <a:off x="1171668" y="5136234"/>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700" name="Google Shape;1700;p89"/>
            <p:cNvSpPr/>
            <p:nvPr/>
          </p:nvSpPr>
          <p:spPr>
            <a:xfrm flipH="1">
              <a:off x="845528" y="5136234"/>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701" name="Google Shape;1701;p89"/>
            <p:cNvSpPr/>
            <p:nvPr/>
          </p:nvSpPr>
          <p:spPr>
            <a:xfrm>
              <a:off x="409805" y="513996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702" name="Google Shape;1702;p89"/>
            <p:cNvSpPr/>
            <p:nvPr/>
          </p:nvSpPr>
          <p:spPr>
            <a:xfrm>
              <a:off x="83664" y="513996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703" name="Google Shape;1703;p89"/>
            <p:cNvSpPr/>
            <p:nvPr/>
          </p:nvSpPr>
          <p:spPr>
            <a:xfrm flipH="1">
              <a:off x="516899" y="5136234"/>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704" name="Google Shape;1704;p89"/>
            <p:cNvSpPr/>
            <p:nvPr/>
          </p:nvSpPr>
          <p:spPr>
            <a:xfrm flipH="1">
              <a:off x="190758" y="5136234"/>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grpSp>
      <p:grpSp>
        <p:nvGrpSpPr>
          <p:cNvPr id="1705" name="Google Shape;1705;p89"/>
          <p:cNvGrpSpPr/>
          <p:nvPr/>
        </p:nvGrpSpPr>
        <p:grpSpPr>
          <a:xfrm>
            <a:off x="83663" y="5479495"/>
            <a:ext cx="12009864" cy="176637"/>
            <a:chOff x="83663" y="5434010"/>
            <a:chExt cx="12009864" cy="176637"/>
          </a:xfrm>
        </p:grpSpPr>
        <p:sp>
          <p:nvSpPr>
            <p:cNvPr id="1706" name="Google Shape;1706;p89"/>
            <p:cNvSpPr/>
            <p:nvPr/>
          </p:nvSpPr>
          <p:spPr>
            <a:xfrm>
              <a:off x="5217208" y="543774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707" name="Google Shape;1707;p89"/>
            <p:cNvSpPr/>
            <p:nvPr/>
          </p:nvSpPr>
          <p:spPr>
            <a:xfrm>
              <a:off x="5543349" y="543774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708" name="Google Shape;1708;p89"/>
            <p:cNvSpPr/>
            <p:nvPr/>
          </p:nvSpPr>
          <p:spPr>
            <a:xfrm>
              <a:off x="4995675" y="5434010"/>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709" name="Google Shape;1709;p89"/>
            <p:cNvSpPr/>
            <p:nvPr/>
          </p:nvSpPr>
          <p:spPr>
            <a:xfrm>
              <a:off x="5324302" y="5434010"/>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710" name="Google Shape;1710;p89"/>
            <p:cNvSpPr/>
            <p:nvPr/>
          </p:nvSpPr>
          <p:spPr>
            <a:xfrm>
              <a:off x="5871978" y="543774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711" name="Google Shape;1711;p89"/>
            <p:cNvSpPr/>
            <p:nvPr/>
          </p:nvSpPr>
          <p:spPr>
            <a:xfrm>
              <a:off x="6198118" y="543774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712" name="Google Shape;1712;p89"/>
            <p:cNvSpPr/>
            <p:nvPr/>
          </p:nvSpPr>
          <p:spPr>
            <a:xfrm>
              <a:off x="5650444" y="5434010"/>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713" name="Google Shape;1713;p89"/>
            <p:cNvSpPr/>
            <p:nvPr/>
          </p:nvSpPr>
          <p:spPr>
            <a:xfrm>
              <a:off x="5979072" y="5434010"/>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714" name="Google Shape;1714;p89"/>
            <p:cNvSpPr/>
            <p:nvPr/>
          </p:nvSpPr>
          <p:spPr>
            <a:xfrm>
              <a:off x="6526746" y="543774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715" name="Google Shape;1715;p89"/>
            <p:cNvSpPr/>
            <p:nvPr/>
          </p:nvSpPr>
          <p:spPr>
            <a:xfrm>
              <a:off x="6852887" y="543774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716" name="Google Shape;1716;p89"/>
            <p:cNvSpPr/>
            <p:nvPr/>
          </p:nvSpPr>
          <p:spPr>
            <a:xfrm>
              <a:off x="6305213" y="5434010"/>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717" name="Google Shape;1717;p89"/>
            <p:cNvSpPr/>
            <p:nvPr/>
          </p:nvSpPr>
          <p:spPr>
            <a:xfrm>
              <a:off x="6633841" y="5434010"/>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718" name="Google Shape;1718;p89"/>
            <p:cNvSpPr/>
            <p:nvPr/>
          </p:nvSpPr>
          <p:spPr>
            <a:xfrm>
              <a:off x="7181515" y="543774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719" name="Google Shape;1719;p89"/>
            <p:cNvSpPr/>
            <p:nvPr/>
          </p:nvSpPr>
          <p:spPr>
            <a:xfrm>
              <a:off x="7507656" y="543774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720" name="Google Shape;1720;p89"/>
            <p:cNvSpPr/>
            <p:nvPr/>
          </p:nvSpPr>
          <p:spPr>
            <a:xfrm>
              <a:off x="6959982" y="5434010"/>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721" name="Google Shape;1721;p89"/>
            <p:cNvSpPr/>
            <p:nvPr/>
          </p:nvSpPr>
          <p:spPr>
            <a:xfrm>
              <a:off x="7288610" y="5434010"/>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722" name="Google Shape;1722;p89"/>
            <p:cNvSpPr/>
            <p:nvPr/>
          </p:nvSpPr>
          <p:spPr>
            <a:xfrm>
              <a:off x="7836284" y="543774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723" name="Google Shape;1723;p89"/>
            <p:cNvSpPr/>
            <p:nvPr/>
          </p:nvSpPr>
          <p:spPr>
            <a:xfrm>
              <a:off x="8162425" y="543774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724" name="Google Shape;1724;p89"/>
            <p:cNvSpPr/>
            <p:nvPr/>
          </p:nvSpPr>
          <p:spPr>
            <a:xfrm>
              <a:off x="7614751" y="5434010"/>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725" name="Google Shape;1725;p89"/>
            <p:cNvSpPr/>
            <p:nvPr/>
          </p:nvSpPr>
          <p:spPr>
            <a:xfrm>
              <a:off x="7943378" y="5434010"/>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726" name="Google Shape;1726;p89"/>
            <p:cNvSpPr/>
            <p:nvPr/>
          </p:nvSpPr>
          <p:spPr>
            <a:xfrm>
              <a:off x="8491054" y="543774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727" name="Google Shape;1727;p89"/>
            <p:cNvSpPr/>
            <p:nvPr/>
          </p:nvSpPr>
          <p:spPr>
            <a:xfrm>
              <a:off x="8269520" y="5434010"/>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728" name="Google Shape;1728;p89"/>
            <p:cNvSpPr/>
            <p:nvPr/>
          </p:nvSpPr>
          <p:spPr>
            <a:xfrm>
              <a:off x="8819682" y="543774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729" name="Google Shape;1729;p89"/>
            <p:cNvSpPr/>
            <p:nvPr/>
          </p:nvSpPr>
          <p:spPr>
            <a:xfrm>
              <a:off x="9145823" y="543774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730" name="Google Shape;1730;p89"/>
            <p:cNvSpPr/>
            <p:nvPr/>
          </p:nvSpPr>
          <p:spPr>
            <a:xfrm>
              <a:off x="8598148" y="5434010"/>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731" name="Google Shape;1731;p89"/>
            <p:cNvSpPr/>
            <p:nvPr/>
          </p:nvSpPr>
          <p:spPr>
            <a:xfrm>
              <a:off x="8926776" y="5434010"/>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732" name="Google Shape;1732;p89"/>
            <p:cNvSpPr/>
            <p:nvPr/>
          </p:nvSpPr>
          <p:spPr>
            <a:xfrm>
              <a:off x="9474451" y="543774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733" name="Google Shape;1733;p89"/>
            <p:cNvSpPr/>
            <p:nvPr/>
          </p:nvSpPr>
          <p:spPr>
            <a:xfrm>
              <a:off x="9800592" y="543774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734" name="Google Shape;1734;p89"/>
            <p:cNvSpPr/>
            <p:nvPr/>
          </p:nvSpPr>
          <p:spPr>
            <a:xfrm>
              <a:off x="9252918" y="5434010"/>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735" name="Google Shape;1735;p89"/>
            <p:cNvSpPr/>
            <p:nvPr/>
          </p:nvSpPr>
          <p:spPr>
            <a:xfrm>
              <a:off x="9581546" y="5434010"/>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736" name="Google Shape;1736;p89"/>
            <p:cNvSpPr/>
            <p:nvPr/>
          </p:nvSpPr>
          <p:spPr>
            <a:xfrm>
              <a:off x="10129220" y="543774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737" name="Google Shape;1737;p89"/>
            <p:cNvSpPr/>
            <p:nvPr/>
          </p:nvSpPr>
          <p:spPr>
            <a:xfrm>
              <a:off x="10455360" y="543774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738" name="Google Shape;1738;p89"/>
            <p:cNvSpPr/>
            <p:nvPr/>
          </p:nvSpPr>
          <p:spPr>
            <a:xfrm>
              <a:off x="9907686" y="5434010"/>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739" name="Google Shape;1739;p89"/>
            <p:cNvSpPr/>
            <p:nvPr/>
          </p:nvSpPr>
          <p:spPr>
            <a:xfrm>
              <a:off x="10236314" y="5434010"/>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740" name="Google Shape;1740;p89"/>
            <p:cNvSpPr/>
            <p:nvPr/>
          </p:nvSpPr>
          <p:spPr>
            <a:xfrm>
              <a:off x="10783989" y="543774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741" name="Google Shape;1741;p89"/>
            <p:cNvSpPr/>
            <p:nvPr/>
          </p:nvSpPr>
          <p:spPr>
            <a:xfrm>
              <a:off x="11110130" y="543774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742" name="Google Shape;1742;p89"/>
            <p:cNvSpPr/>
            <p:nvPr/>
          </p:nvSpPr>
          <p:spPr>
            <a:xfrm>
              <a:off x="10562455" y="5434010"/>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743" name="Google Shape;1743;p89"/>
            <p:cNvSpPr/>
            <p:nvPr/>
          </p:nvSpPr>
          <p:spPr>
            <a:xfrm>
              <a:off x="10891083" y="5434010"/>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744" name="Google Shape;1744;p89"/>
            <p:cNvSpPr/>
            <p:nvPr/>
          </p:nvSpPr>
          <p:spPr>
            <a:xfrm>
              <a:off x="11438757" y="543774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745" name="Google Shape;1745;p89"/>
            <p:cNvSpPr/>
            <p:nvPr/>
          </p:nvSpPr>
          <p:spPr>
            <a:xfrm>
              <a:off x="11764899" y="543774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746" name="Google Shape;1746;p89"/>
            <p:cNvSpPr/>
            <p:nvPr/>
          </p:nvSpPr>
          <p:spPr>
            <a:xfrm>
              <a:off x="11217225" y="5434010"/>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747" name="Google Shape;1747;p89"/>
            <p:cNvSpPr/>
            <p:nvPr/>
          </p:nvSpPr>
          <p:spPr>
            <a:xfrm>
              <a:off x="11545852" y="5434010"/>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748" name="Google Shape;1748;p89"/>
            <p:cNvSpPr/>
            <p:nvPr/>
          </p:nvSpPr>
          <p:spPr>
            <a:xfrm>
              <a:off x="12093527" y="543774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749" name="Google Shape;1749;p89"/>
            <p:cNvSpPr/>
            <p:nvPr/>
          </p:nvSpPr>
          <p:spPr>
            <a:xfrm>
              <a:off x="11871993" y="5434010"/>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750" name="Google Shape;1750;p89"/>
            <p:cNvSpPr/>
            <p:nvPr/>
          </p:nvSpPr>
          <p:spPr>
            <a:xfrm>
              <a:off x="302710" y="5437740"/>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751" name="Google Shape;1751;p89"/>
            <p:cNvSpPr/>
            <p:nvPr/>
          </p:nvSpPr>
          <p:spPr>
            <a:xfrm>
              <a:off x="83663" y="5434010"/>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752" name="Google Shape;1752;p89"/>
            <p:cNvSpPr/>
            <p:nvPr/>
          </p:nvSpPr>
          <p:spPr>
            <a:xfrm>
              <a:off x="631337" y="5437740"/>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753" name="Google Shape;1753;p89"/>
            <p:cNvSpPr/>
            <p:nvPr/>
          </p:nvSpPr>
          <p:spPr>
            <a:xfrm>
              <a:off x="957479" y="5437740"/>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754" name="Google Shape;1754;p89"/>
            <p:cNvSpPr/>
            <p:nvPr/>
          </p:nvSpPr>
          <p:spPr>
            <a:xfrm>
              <a:off x="409806" y="5434010"/>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755" name="Google Shape;1755;p89"/>
            <p:cNvSpPr/>
            <p:nvPr/>
          </p:nvSpPr>
          <p:spPr>
            <a:xfrm>
              <a:off x="738432" y="5434010"/>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756" name="Google Shape;1756;p89"/>
            <p:cNvSpPr/>
            <p:nvPr/>
          </p:nvSpPr>
          <p:spPr>
            <a:xfrm>
              <a:off x="1286107" y="5437740"/>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757" name="Google Shape;1757;p89"/>
            <p:cNvSpPr/>
            <p:nvPr/>
          </p:nvSpPr>
          <p:spPr>
            <a:xfrm>
              <a:off x="1064574" y="5434010"/>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758" name="Google Shape;1758;p89"/>
            <p:cNvSpPr/>
            <p:nvPr/>
          </p:nvSpPr>
          <p:spPr>
            <a:xfrm>
              <a:off x="1614735" y="5437740"/>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759" name="Google Shape;1759;p89"/>
            <p:cNvSpPr/>
            <p:nvPr/>
          </p:nvSpPr>
          <p:spPr>
            <a:xfrm>
              <a:off x="1940877" y="5437740"/>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760" name="Google Shape;1760;p89"/>
            <p:cNvSpPr/>
            <p:nvPr/>
          </p:nvSpPr>
          <p:spPr>
            <a:xfrm>
              <a:off x="1393203" y="5434010"/>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761" name="Google Shape;1761;p89"/>
            <p:cNvSpPr/>
            <p:nvPr/>
          </p:nvSpPr>
          <p:spPr>
            <a:xfrm>
              <a:off x="1721829" y="5434010"/>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762" name="Google Shape;1762;p89"/>
            <p:cNvSpPr/>
            <p:nvPr/>
          </p:nvSpPr>
          <p:spPr>
            <a:xfrm>
              <a:off x="2269505" y="5437740"/>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763" name="Google Shape;1763;p89"/>
            <p:cNvSpPr/>
            <p:nvPr/>
          </p:nvSpPr>
          <p:spPr>
            <a:xfrm>
              <a:off x="2595646" y="5437740"/>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764" name="Google Shape;1764;p89"/>
            <p:cNvSpPr/>
            <p:nvPr/>
          </p:nvSpPr>
          <p:spPr>
            <a:xfrm>
              <a:off x="2047971" y="5434010"/>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765" name="Google Shape;1765;p89"/>
            <p:cNvSpPr/>
            <p:nvPr/>
          </p:nvSpPr>
          <p:spPr>
            <a:xfrm>
              <a:off x="2376599" y="5434010"/>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766" name="Google Shape;1766;p89"/>
            <p:cNvSpPr/>
            <p:nvPr/>
          </p:nvSpPr>
          <p:spPr>
            <a:xfrm>
              <a:off x="2924274" y="5437740"/>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767" name="Google Shape;1767;p89"/>
            <p:cNvSpPr/>
            <p:nvPr/>
          </p:nvSpPr>
          <p:spPr>
            <a:xfrm>
              <a:off x="3250415" y="5437740"/>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768" name="Google Shape;1768;p89"/>
            <p:cNvSpPr/>
            <p:nvPr/>
          </p:nvSpPr>
          <p:spPr>
            <a:xfrm>
              <a:off x="2702740" y="5434010"/>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769" name="Google Shape;1769;p89"/>
            <p:cNvSpPr/>
            <p:nvPr/>
          </p:nvSpPr>
          <p:spPr>
            <a:xfrm>
              <a:off x="3031368" y="5434010"/>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770" name="Google Shape;1770;p89"/>
            <p:cNvSpPr/>
            <p:nvPr/>
          </p:nvSpPr>
          <p:spPr>
            <a:xfrm>
              <a:off x="3579042" y="5437740"/>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771" name="Google Shape;1771;p89"/>
            <p:cNvSpPr/>
            <p:nvPr/>
          </p:nvSpPr>
          <p:spPr>
            <a:xfrm>
              <a:off x="3905183" y="5437740"/>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772" name="Google Shape;1772;p89"/>
            <p:cNvSpPr/>
            <p:nvPr/>
          </p:nvSpPr>
          <p:spPr>
            <a:xfrm>
              <a:off x="3357509" y="5434010"/>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773" name="Google Shape;1773;p89"/>
            <p:cNvSpPr/>
            <p:nvPr/>
          </p:nvSpPr>
          <p:spPr>
            <a:xfrm>
              <a:off x="3686137" y="5434010"/>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774" name="Google Shape;1774;p89"/>
            <p:cNvSpPr/>
            <p:nvPr/>
          </p:nvSpPr>
          <p:spPr>
            <a:xfrm>
              <a:off x="4233811" y="5437740"/>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775" name="Google Shape;1775;p89"/>
            <p:cNvSpPr/>
            <p:nvPr/>
          </p:nvSpPr>
          <p:spPr>
            <a:xfrm>
              <a:off x="4559953" y="5437740"/>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776" name="Google Shape;1776;p89"/>
            <p:cNvSpPr/>
            <p:nvPr/>
          </p:nvSpPr>
          <p:spPr>
            <a:xfrm>
              <a:off x="4012279" y="5434010"/>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777" name="Google Shape;1777;p89"/>
            <p:cNvSpPr/>
            <p:nvPr/>
          </p:nvSpPr>
          <p:spPr>
            <a:xfrm>
              <a:off x="4340906" y="5434010"/>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778" name="Google Shape;1778;p89"/>
            <p:cNvSpPr/>
            <p:nvPr/>
          </p:nvSpPr>
          <p:spPr>
            <a:xfrm>
              <a:off x="4888581" y="5437740"/>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779" name="Google Shape;1779;p89"/>
            <p:cNvSpPr/>
            <p:nvPr/>
          </p:nvSpPr>
          <p:spPr>
            <a:xfrm>
              <a:off x="4667048" y="5434010"/>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grpSp>
      <p:grpSp>
        <p:nvGrpSpPr>
          <p:cNvPr id="1780" name="Google Shape;1780;p89"/>
          <p:cNvGrpSpPr/>
          <p:nvPr/>
        </p:nvGrpSpPr>
        <p:grpSpPr>
          <a:xfrm>
            <a:off x="83664" y="5764530"/>
            <a:ext cx="12009863" cy="176637"/>
            <a:chOff x="83664" y="5724319"/>
            <a:chExt cx="12009863" cy="176637"/>
          </a:xfrm>
        </p:grpSpPr>
        <p:sp>
          <p:nvSpPr>
            <p:cNvPr id="1781" name="Google Shape;1781;p89"/>
            <p:cNvSpPr/>
            <p:nvPr/>
          </p:nvSpPr>
          <p:spPr>
            <a:xfrm>
              <a:off x="11871994" y="572805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782" name="Google Shape;1782;p89"/>
            <p:cNvSpPr/>
            <p:nvPr/>
          </p:nvSpPr>
          <p:spPr>
            <a:xfrm>
              <a:off x="11545853" y="572805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783" name="Google Shape;1783;p89"/>
            <p:cNvSpPr/>
            <p:nvPr/>
          </p:nvSpPr>
          <p:spPr>
            <a:xfrm flipH="1">
              <a:off x="11979088" y="5724320"/>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784" name="Google Shape;1784;p89"/>
            <p:cNvSpPr/>
            <p:nvPr/>
          </p:nvSpPr>
          <p:spPr>
            <a:xfrm flipH="1">
              <a:off x="11652948" y="5724320"/>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785" name="Google Shape;1785;p89"/>
            <p:cNvSpPr/>
            <p:nvPr/>
          </p:nvSpPr>
          <p:spPr>
            <a:xfrm>
              <a:off x="11217224" y="572805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786" name="Google Shape;1786;p89"/>
            <p:cNvSpPr/>
            <p:nvPr/>
          </p:nvSpPr>
          <p:spPr>
            <a:xfrm>
              <a:off x="10891084" y="572805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787" name="Google Shape;1787;p89"/>
            <p:cNvSpPr/>
            <p:nvPr/>
          </p:nvSpPr>
          <p:spPr>
            <a:xfrm flipH="1">
              <a:off x="11324319" y="5724320"/>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788" name="Google Shape;1788;p89"/>
            <p:cNvSpPr/>
            <p:nvPr/>
          </p:nvSpPr>
          <p:spPr>
            <a:xfrm flipH="1">
              <a:off x="10998178" y="5724320"/>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789" name="Google Shape;1789;p89"/>
            <p:cNvSpPr/>
            <p:nvPr/>
          </p:nvSpPr>
          <p:spPr>
            <a:xfrm>
              <a:off x="10562456" y="572805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790" name="Google Shape;1790;p89"/>
            <p:cNvSpPr/>
            <p:nvPr/>
          </p:nvSpPr>
          <p:spPr>
            <a:xfrm>
              <a:off x="10236315" y="572805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791" name="Google Shape;1791;p89"/>
            <p:cNvSpPr/>
            <p:nvPr/>
          </p:nvSpPr>
          <p:spPr>
            <a:xfrm flipH="1">
              <a:off x="10669550" y="5724320"/>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792" name="Google Shape;1792;p89"/>
            <p:cNvSpPr/>
            <p:nvPr/>
          </p:nvSpPr>
          <p:spPr>
            <a:xfrm flipH="1">
              <a:off x="10343410" y="5724320"/>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793" name="Google Shape;1793;p89"/>
            <p:cNvSpPr/>
            <p:nvPr/>
          </p:nvSpPr>
          <p:spPr>
            <a:xfrm>
              <a:off x="9907687" y="572805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794" name="Google Shape;1794;p89"/>
            <p:cNvSpPr/>
            <p:nvPr/>
          </p:nvSpPr>
          <p:spPr>
            <a:xfrm>
              <a:off x="9581546" y="572805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795" name="Google Shape;1795;p89"/>
            <p:cNvSpPr/>
            <p:nvPr/>
          </p:nvSpPr>
          <p:spPr>
            <a:xfrm flipH="1">
              <a:off x="10014782" y="5724320"/>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796" name="Google Shape;1796;p89"/>
            <p:cNvSpPr/>
            <p:nvPr/>
          </p:nvSpPr>
          <p:spPr>
            <a:xfrm flipH="1">
              <a:off x="9688641" y="5724320"/>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797" name="Google Shape;1797;p89"/>
            <p:cNvSpPr/>
            <p:nvPr/>
          </p:nvSpPr>
          <p:spPr>
            <a:xfrm>
              <a:off x="9252918" y="572805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798" name="Google Shape;1798;p89"/>
            <p:cNvSpPr/>
            <p:nvPr/>
          </p:nvSpPr>
          <p:spPr>
            <a:xfrm>
              <a:off x="8926777" y="572805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799" name="Google Shape;1799;p89"/>
            <p:cNvSpPr/>
            <p:nvPr/>
          </p:nvSpPr>
          <p:spPr>
            <a:xfrm flipH="1">
              <a:off x="9360012" y="5724320"/>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800" name="Google Shape;1800;p89"/>
            <p:cNvSpPr/>
            <p:nvPr/>
          </p:nvSpPr>
          <p:spPr>
            <a:xfrm flipH="1">
              <a:off x="9033872" y="5724320"/>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801" name="Google Shape;1801;p89"/>
            <p:cNvSpPr/>
            <p:nvPr/>
          </p:nvSpPr>
          <p:spPr>
            <a:xfrm>
              <a:off x="8598148" y="572805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802" name="Google Shape;1802;p89"/>
            <p:cNvSpPr/>
            <p:nvPr/>
          </p:nvSpPr>
          <p:spPr>
            <a:xfrm flipH="1">
              <a:off x="8705243" y="5724320"/>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803" name="Google Shape;1803;p89"/>
            <p:cNvSpPr/>
            <p:nvPr/>
          </p:nvSpPr>
          <p:spPr>
            <a:xfrm>
              <a:off x="8269520" y="572805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804" name="Google Shape;1804;p89"/>
            <p:cNvSpPr/>
            <p:nvPr/>
          </p:nvSpPr>
          <p:spPr>
            <a:xfrm>
              <a:off x="7943379" y="572805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805" name="Google Shape;1805;p89"/>
            <p:cNvSpPr/>
            <p:nvPr/>
          </p:nvSpPr>
          <p:spPr>
            <a:xfrm flipH="1">
              <a:off x="8376614" y="5724320"/>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806" name="Google Shape;1806;p89"/>
            <p:cNvSpPr/>
            <p:nvPr/>
          </p:nvSpPr>
          <p:spPr>
            <a:xfrm flipH="1">
              <a:off x="8050474" y="5724320"/>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807" name="Google Shape;1807;p89"/>
            <p:cNvSpPr/>
            <p:nvPr/>
          </p:nvSpPr>
          <p:spPr>
            <a:xfrm>
              <a:off x="7614751" y="572805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808" name="Google Shape;1808;p89"/>
            <p:cNvSpPr/>
            <p:nvPr/>
          </p:nvSpPr>
          <p:spPr>
            <a:xfrm>
              <a:off x="7288610" y="572805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809" name="Google Shape;1809;p89"/>
            <p:cNvSpPr/>
            <p:nvPr/>
          </p:nvSpPr>
          <p:spPr>
            <a:xfrm flipH="1">
              <a:off x="7721846" y="5724320"/>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810" name="Google Shape;1810;p89"/>
            <p:cNvSpPr/>
            <p:nvPr/>
          </p:nvSpPr>
          <p:spPr>
            <a:xfrm flipH="1">
              <a:off x="7395705" y="5724320"/>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811" name="Google Shape;1811;p89"/>
            <p:cNvSpPr/>
            <p:nvPr/>
          </p:nvSpPr>
          <p:spPr>
            <a:xfrm>
              <a:off x="6959982" y="572805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812" name="Google Shape;1812;p89"/>
            <p:cNvSpPr/>
            <p:nvPr/>
          </p:nvSpPr>
          <p:spPr>
            <a:xfrm>
              <a:off x="6633842" y="572805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813" name="Google Shape;1813;p89"/>
            <p:cNvSpPr/>
            <p:nvPr/>
          </p:nvSpPr>
          <p:spPr>
            <a:xfrm flipH="1">
              <a:off x="7067077" y="5724320"/>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814" name="Google Shape;1814;p89"/>
            <p:cNvSpPr/>
            <p:nvPr/>
          </p:nvSpPr>
          <p:spPr>
            <a:xfrm flipH="1">
              <a:off x="6740936" y="5724320"/>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815" name="Google Shape;1815;p89"/>
            <p:cNvSpPr/>
            <p:nvPr/>
          </p:nvSpPr>
          <p:spPr>
            <a:xfrm>
              <a:off x="6305213" y="572805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816" name="Google Shape;1816;p89"/>
            <p:cNvSpPr/>
            <p:nvPr/>
          </p:nvSpPr>
          <p:spPr>
            <a:xfrm>
              <a:off x="5979072" y="572805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817" name="Google Shape;1817;p89"/>
            <p:cNvSpPr/>
            <p:nvPr/>
          </p:nvSpPr>
          <p:spPr>
            <a:xfrm flipH="1">
              <a:off x="6412308" y="5724320"/>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818" name="Google Shape;1818;p89"/>
            <p:cNvSpPr/>
            <p:nvPr/>
          </p:nvSpPr>
          <p:spPr>
            <a:xfrm flipH="1">
              <a:off x="6086167" y="5724320"/>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819" name="Google Shape;1819;p89"/>
            <p:cNvSpPr/>
            <p:nvPr/>
          </p:nvSpPr>
          <p:spPr>
            <a:xfrm>
              <a:off x="5650445" y="572805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820" name="Google Shape;1820;p89"/>
            <p:cNvSpPr/>
            <p:nvPr/>
          </p:nvSpPr>
          <p:spPr>
            <a:xfrm>
              <a:off x="5324303" y="572805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821" name="Google Shape;1821;p89"/>
            <p:cNvSpPr/>
            <p:nvPr/>
          </p:nvSpPr>
          <p:spPr>
            <a:xfrm flipH="1">
              <a:off x="5757539" y="5724320"/>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822" name="Google Shape;1822;p89"/>
            <p:cNvSpPr/>
            <p:nvPr/>
          </p:nvSpPr>
          <p:spPr>
            <a:xfrm flipH="1">
              <a:off x="5431399" y="5724320"/>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823" name="Google Shape;1823;p89"/>
            <p:cNvSpPr/>
            <p:nvPr/>
          </p:nvSpPr>
          <p:spPr>
            <a:xfrm>
              <a:off x="4995675" y="572805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824" name="Google Shape;1824;p89"/>
            <p:cNvSpPr/>
            <p:nvPr/>
          </p:nvSpPr>
          <p:spPr>
            <a:xfrm flipH="1">
              <a:off x="5102769" y="5724320"/>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825" name="Google Shape;1825;p89"/>
            <p:cNvSpPr/>
            <p:nvPr/>
          </p:nvSpPr>
          <p:spPr>
            <a:xfrm>
              <a:off x="4667048" y="572805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826" name="Google Shape;1826;p89"/>
            <p:cNvSpPr/>
            <p:nvPr/>
          </p:nvSpPr>
          <p:spPr>
            <a:xfrm>
              <a:off x="4340907" y="572805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827" name="Google Shape;1827;p89"/>
            <p:cNvSpPr/>
            <p:nvPr/>
          </p:nvSpPr>
          <p:spPr>
            <a:xfrm flipH="1">
              <a:off x="4774142" y="5724319"/>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828" name="Google Shape;1828;p89"/>
            <p:cNvSpPr/>
            <p:nvPr/>
          </p:nvSpPr>
          <p:spPr>
            <a:xfrm flipH="1">
              <a:off x="4448001" y="5724319"/>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829" name="Google Shape;1829;p89"/>
            <p:cNvSpPr/>
            <p:nvPr/>
          </p:nvSpPr>
          <p:spPr>
            <a:xfrm>
              <a:off x="4012278" y="572805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830" name="Google Shape;1830;p89"/>
            <p:cNvSpPr/>
            <p:nvPr/>
          </p:nvSpPr>
          <p:spPr>
            <a:xfrm>
              <a:off x="3686138" y="572805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831" name="Google Shape;1831;p89"/>
            <p:cNvSpPr/>
            <p:nvPr/>
          </p:nvSpPr>
          <p:spPr>
            <a:xfrm flipH="1">
              <a:off x="4119373" y="5724319"/>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832" name="Google Shape;1832;p89"/>
            <p:cNvSpPr/>
            <p:nvPr/>
          </p:nvSpPr>
          <p:spPr>
            <a:xfrm flipH="1">
              <a:off x="3793231" y="5724319"/>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833" name="Google Shape;1833;p89"/>
            <p:cNvSpPr/>
            <p:nvPr/>
          </p:nvSpPr>
          <p:spPr>
            <a:xfrm>
              <a:off x="3357510" y="572805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834" name="Google Shape;1834;p89"/>
            <p:cNvSpPr/>
            <p:nvPr/>
          </p:nvSpPr>
          <p:spPr>
            <a:xfrm>
              <a:off x="3031369" y="572805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835" name="Google Shape;1835;p89"/>
            <p:cNvSpPr/>
            <p:nvPr/>
          </p:nvSpPr>
          <p:spPr>
            <a:xfrm flipH="1">
              <a:off x="3464604" y="5724319"/>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836" name="Google Shape;1836;p89"/>
            <p:cNvSpPr/>
            <p:nvPr/>
          </p:nvSpPr>
          <p:spPr>
            <a:xfrm flipH="1">
              <a:off x="3138464" y="5724319"/>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837" name="Google Shape;1837;p89"/>
            <p:cNvSpPr/>
            <p:nvPr/>
          </p:nvSpPr>
          <p:spPr>
            <a:xfrm>
              <a:off x="2702740" y="572805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838" name="Google Shape;1838;p89"/>
            <p:cNvSpPr/>
            <p:nvPr/>
          </p:nvSpPr>
          <p:spPr>
            <a:xfrm>
              <a:off x="2376599" y="572805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839" name="Google Shape;1839;p89"/>
            <p:cNvSpPr/>
            <p:nvPr/>
          </p:nvSpPr>
          <p:spPr>
            <a:xfrm flipH="1">
              <a:off x="2809836" y="5724319"/>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840" name="Google Shape;1840;p89"/>
            <p:cNvSpPr/>
            <p:nvPr/>
          </p:nvSpPr>
          <p:spPr>
            <a:xfrm flipH="1">
              <a:off x="2483694" y="5724319"/>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841" name="Google Shape;1841;p89"/>
            <p:cNvSpPr/>
            <p:nvPr/>
          </p:nvSpPr>
          <p:spPr>
            <a:xfrm>
              <a:off x="2047972" y="572805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842" name="Google Shape;1842;p89"/>
            <p:cNvSpPr/>
            <p:nvPr/>
          </p:nvSpPr>
          <p:spPr>
            <a:xfrm>
              <a:off x="1721830" y="572805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843" name="Google Shape;1843;p89"/>
            <p:cNvSpPr/>
            <p:nvPr/>
          </p:nvSpPr>
          <p:spPr>
            <a:xfrm flipH="1">
              <a:off x="2155066" y="5724319"/>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844" name="Google Shape;1844;p89"/>
            <p:cNvSpPr/>
            <p:nvPr/>
          </p:nvSpPr>
          <p:spPr>
            <a:xfrm flipH="1">
              <a:off x="1828926" y="5724319"/>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845" name="Google Shape;1845;p89"/>
            <p:cNvSpPr/>
            <p:nvPr/>
          </p:nvSpPr>
          <p:spPr>
            <a:xfrm>
              <a:off x="1393203" y="572805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846" name="Google Shape;1846;p89"/>
            <p:cNvSpPr/>
            <p:nvPr/>
          </p:nvSpPr>
          <p:spPr>
            <a:xfrm flipH="1">
              <a:off x="1500297" y="5724319"/>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847" name="Google Shape;1847;p89"/>
            <p:cNvSpPr/>
            <p:nvPr/>
          </p:nvSpPr>
          <p:spPr>
            <a:xfrm>
              <a:off x="1064575" y="572805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848" name="Google Shape;1848;p89"/>
            <p:cNvSpPr/>
            <p:nvPr/>
          </p:nvSpPr>
          <p:spPr>
            <a:xfrm>
              <a:off x="738433" y="572805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849" name="Google Shape;1849;p89"/>
            <p:cNvSpPr/>
            <p:nvPr/>
          </p:nvSpPr>
          <p:spPr>
            <a:xfrm flipH="1">
              <a:off x="1171668" y="5724319"/>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850" name="Google Shape;1850;p89"/>
            <p:cNvSpPr/>
            <p:nvPr/>
          </p:nvSpPr>
          <p:spPr>
            <a:xfrm flipH="1">
              <a:off x="845528" y="5724319"/>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851" name="Google Shape;1851;p89"/>
            <p:cNvSpPr/>
            <p:nvPr/>
          </p:nvSpPr>
          <p:spPr>
            <a:xfrm>
              <a:off x="409805" y="572805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852" name="Google Shape;1852;p89"/>
            <p:cNvSpPr/>
            <p:nvPr/>
          </p:nvSpPr>
          <p:spPr>
            <a:xfrm>
              <a:off x="83664" y="572805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853" name="Google Shape;1853;p89"/>
            <p:cNvSpPr/>
            <p:nvPr/>
          </p:nvSpPr>
          <p:spPr>
            <a:xfrm flipH="1">
              <a:off x="516899" y="5724319"/>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854" name="Google Shape;1854;p89"/>
            <p:cNvSpPr/>
            <p:nvPr/>
          </p:nvSpPr>
          <p:spPr>
            <a:xfrm flipH="1">
              <a:off x="190758" y="5724319"/>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grpSp>
      <p:grpSp>
        <p:nvGrpSpPr>
          <p:cNvPr id="1855" name="Google Shape;1855;p89"/>
          <p:cNvGrpSpPr/>
          <p:nvPr/>
        </p:nvGrpSpPr>
        <p:grpSpPr>
          <a:xfrm>
            <a:off x="83663" y="4339357"/>
            <a:ext cx="12009863" cy="176637"/>
            <a:chOff x="83663" y="4268156"/>
            <a:chExt cx="12009863" cy="176637"/>
          </a:xfrm>
        </p:grpSpPr>
        <p:sp>
          <p:nvSpPr>
            <p:cNvPr id="1856" name="Google Shape;1856;p89"/>
            <p:cNvSpPr/>
            <p:nvPr/>
          </p:nvSpPr>
          <p:spPr>
            <a:xfrm>
              <a:off x="305196" y="427188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857" name="Google Shape;1857;p89"/>
            <p:cNvSpPr/>
            <p:nvPr/>
          </p:nvSpPr>
          <p:spPr>
            <a:xfrm>
              <a:off x="631337" y="427188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858" name="Google Shape;1858;p89"/>
            <p:cNvSpPr/>
            <p:nvPr/>
          </p:nvSpPr>
          <p:spPr>
            <a:xfrm>
              <a:off x="83663" y="4268156"/>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859" name="Google Shape;1859;p89"/>
            <p:cNvSpPr/>
            <p:nvPr/>
          </p:nvSpPr>
          <p:spPr>
            <a:xfrm>
              <a:off x="412290" y="4268156"/>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860" name="Google Shape;1860;p89"/>
            <p:cNvSpPr/>
            <p:nvPr/>
          </p:nvSpPr>
          <p:spPr>
            <a:xfrm>
              <a:off x="959966" y="427188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861" name="Google Shape;1861;p89"/>
            <p:cNvSpPr/>
            <p:nvPr/>
          </p:nvSpPr>
          <p:spPr>
            <a:xfrm>
              <a:off x="1286106" y="427188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862" name="Google Shape;1862;p89"/>
            <p:cNvSpPr/>
            <p:nvPr/>
          </p:nvSpPr>
          <p:spPr>
            <a:xfrm>
              <a:off x="738432" y="4268156"/>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863" name="Google Shape;1863;p89"/>
            <p:cNvSpPr/>
            <p:nvPr/>
          </p:nvSpPr>
          <p:spPr>
            <a:xfrm>
              <a:off x="1067060" y="4268156"/>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864" name="Google Shape;1864;p89"/>
            <p:cNvSpPr/>
            <p:nvPr/>
          </p:nvSpPr>
          <p:spPr>
            <a:xfrm>
              <a:off x="1614734" y="427188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865" name="Google Shape;1865;p89"/>
            <p:cNvSpPr/>
            <p:nvPr/>
          </p:nvSpPr>
          <p:spPr>
            <a:xfrm>
              <a:off x="1940875" y="427188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866" name="Google Shape;1866;p89"/>
            <p:cNvSpPr/>
            <p:nvPr/>
          </p:nvSpPr>
          <p:spPr>
            <a:xfrm>
              <a:off x="1393201" y="4268156"/>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867" name="Google Shape;1867;p89"/>
            <p:cNvSpPr/>
            <p:nvPr/>
          </p:nvSpPr>
          <p:spPr>
            <a:xfrm>
              <a:off x="1721829" y="4268156"/>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868" name="Google Shape;1868;p89"/>
            <p:cNvSpPr/>
            <p:nvPr/>
          </p:nvSpPr>
          <p:spPr>
            <a:xfrm>
              <a:off x="2269503" y="427188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869" name="Google Shape;1869;p89"/>
            <p:cNvSpPr/>
            <p:nvPr/>
          </p:nvSpPr>
          <p:spPr>
            <a:xfrm>
              <a:off x="2595644" y="427188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870" name="Google Shape;1870;p89"/>
            <p:cNvSpPr/>
            <p:nvPr/>
          </p:nvSpPr>
          <p:spPr>
            <a:xfrm>
              <a:off x="2047969" y="4268156"/>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871" name="Google Shape;1871;p89"/>
            <p:cNvSpPr/>
            <p:nvPr/>
          </p:nvSpPr>
          <p:spPr>
            <a:xfrm>
              <a:off x="2376598" y="4268156"/>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872" name="Google Shape;1872;p89"/>
            <p:cNvSpPr/>
            <p:nvPr/>
          </p:nvSpPr>
          <p:spPr>
            <a:xfrm>
              <a:off x="2924272" y="427188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873" name="Google Shape;1873;p89"/>
            <p:cNvSpPr/>
            <p:nvPr/>
          </p:nvSpPr>
          <p:spPr>
            <a:xfrm>
              <a:off x="3250413" y="427188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874" name="Google Shape;1874;p89"/>
            <p:cNvSpPr/>
            <p:nvPr/>
          </p:nvSpPr>
          <p:spPr>
            <a:xfrm>
              <a:off x="2702739" y="4268156"/>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875" name="Google Shape;1875;p89"/>
            <p:cNvSpPr/>
            <p:nvPr/>
          </p:nvSpPr>
          <p:spPr>
            <a:xfrm>
              <a:off x="3031366" y="4268156"/>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876" name="Google Shape;1876;p89"/>
            <p:cNvSpPr/>
            <p:nvPr/>
          </p:nvSpPr>
          <p:spPr>
            <a:xfrm>
              <a:off x="3579042" y="427188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877" name="Google Shape;1877;p89"/>
            <p:cNvSpPr/>
            <p:nvPr/>
          </p:nvSpPr>
          <p:spPr>
            <a:xfrm>
              <a:off x="3357508" y="4268156"/>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878" name="Google Shape;1878;p89"/>
            <p:cNvSpPr/>
            <p:nvPr/>
          </p:nvSpPr>
          <p:spPr>
            <a:xfrm>
              <a:off x="3907670" y="427188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879" name="Google Shape;1879;p89"/>
            <p:cNvSpPr/>
            <p:nvPr/>
          </p:nvSpPr>
          <p:spPr>
            <a:xfrm>
              <a:off x="4233811" y="427188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880" name="Google Shape;1880;p89"/>
            <p:cNvSpPr/>
            <p:nvPr/>
          </p:nvSpPr>
          <p:spPr>
            <a:xfrm>
              <a:off x="3686136" y="4268156"/>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881" name="Google Shape;1881;p89"/>
            <p:cNvSpPr/>
            <p:nvPr/>
          </p:nvSpPr>
          <p:spPr>
            <a:xfrm>
              <a:off x="4014764" y="4268156"/>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882" name="Google Shape;1882;p89"/>
            <p:cNvSpPr/>
            <p:nvPr/>
          </p:nvSpPr>
          <p:spPr>
            <a:xfrm>
              <a:off x="4562439" y="427188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883" name="Google Shape;1883;p89"/>
            <p:cNvSpPr/>
            <p:nvPr/>
          </p:nvSpPr>
          <p:spPr>
            <a:xfrm>
              <a:off x="4888580" y="427188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884" name="Google Shape;1884;p89"/>
            <p:cNvSpPr/>
            <p:nvPr/>
          </p:nvSpPr>
          <p:spPr>
            <a:xfrm>
              <a:off x="4340905" y="4268156"/>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885" name="Google Shape;1885;p89"/>
            <p:cNvSpPr/>
            <p:nvPr/>
          </p:nvSpPr>
          <p:spPr>
            <a:xfrm>
              <a:off x="4669534" y="4268156"/>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886" name="Google Shape;1886;p89"/>
            <p:cNvSpPr/>
            <p:nvPr/>
          </p:nvSpPr>
          <p:spPr>
            <a:xfrm>
              <a:off x="5217208" y="427188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887" name="Google Shape;1887;p89"/>
            <p:cNvSpPr/>
            <p:nvPr/>
          </p:nvSpPr>
          <p:spPr>
            <a:xfrm>
              <a:off x="5543348" y="427188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888" name="Google Shape;1888;p89"/>
            <p:cNvSpPr/>
            <p:nvPr/>
          </p:nvSpPr>
          <p:spPr>
            <a:xfrm>
              <a:off x="4995674" y="4268156"/>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889" name="Google Shape;1889;p89"/>
            <p:cNvSpPr/>
            <p:nvPr/>
          </p:nvSpPr>
          <p:spPr>
            <a:xfrm>
              <a:off x="5324302" y="4268156"/>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890" name="Google Shape;1890;p89"/>
            <p:cNvSpPr/>
            <p:nvPr/>
          </p:nvSpPr>
          <p:spPr>
            <a:xfrm>
              <a:off x="5871977" y="427188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891" name="Google Shape;1891;p89"/>
            <p:cNvSpPr/>
            <p:nvPr/>
          </p:nvSpPr>
          <p:spPr>
            <a:xfrm>
              <a:off x="6198118" y="427188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892" name="Google Shape;1892;p89"/>
            <p:cNvSpPr/>
            <p:nvPr/>
          </p:nvSpPr>
          <p:spPr>
            <a:xfrm>
              <a:off x="5650443" y="4268156"/>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893" name="Google Shape;1893;p89"/>
            <p:cNvSpPr/>
            <p:nvPr/>
          </p:nvSpPr>
          <p:spPr>
            <a:xfrm>
              <a:off x="5979071" y="4268156"/>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894" name="Google Shape;1894;p89"/>
            <p:cNvSpPr/>
            <p:nvPr/>
          </p:nvSpPr>
          <p:spPr>
            <a:xfrm>
              <a:off x="6526745" y="427188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895" name="Google Shape;1895;p89"/>
            <p:cNvSpPr/>
            <p:nvPr/>
          </p:nvSpPr>
          <p:spPr>
            <a:xfrm>
              <a:off x="6852887" y="427188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896" name="Google Shape;1896;p89"/>
            <p:cNvSpPr/>
            <p:nvPr/>
          </p:nvSpPr>
          <p:spPr>
            <a:xfrm>
              <a:off x="6305212" y="4268156"/>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897" name="Google Shape;1897;p89"/>
            <p:cNvSpPr/>
            <p:nvPr/>
          </p:nvSpPr>
          <p:spPr>
            <a:xfrm>
              <a:off x="6633840" y="4268156"/>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898" name="Google Shape;1898;p89"/>
            <p:cNvSpPr/>
            <p:nvPr/>
          </p:nvSpPr>
          <p:spPr>
            <a:xfrm>
              <a:off x="7181515" y="427188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899" name="Google Shape;1899;p89"/>
            <p:cNvSpPr/>
            <p:nvPr/>
          </p:nvSpPr>
          <p:spPr>
            <a:xfrm>
              <a:off x="6959981" y="4268156"/>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900" name="Google Shape;1900;p89"/>
            <p:cNvSpPr/>
            <p:nvPr/>
          </p:nvSpPr>
          <p:spPr>
            <a:xfrm>
              <a:off x="7510142" y="427188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901" name="Google Shape;1901;p89"/>
            <p:cNvSpPr/>
            <p:nvPr/>
          </p:nvSpPr>
          <p:spPr>
            <a:xfrm>
              <a:off x="7836283" y="427188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902" name="Google Shape;1902;p89"/>
            <p:cNvSpPr/>
            <p:nvPr/>
          </p:nvSpPr>
          <p:spPr>
            <a:xfrm>
              <a:off x="7288609" y="4268156"/>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903" name="Google Shape;1903;p89"/>
            <p:cNvSpPr/>
            <p:nvPr/>
          </p:nvSpPr>
          <p:spPr>
            <a:xfrm>
              <a:off x="7617237" y="4268156"/>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904" name="Google Shape;1904;p89"/>
            <p:cNvSpPr/>
            <p:nvPr/>
          </p:nvSpPr>
          <p:spPr>
            <a:xfrm>
              <a:off x="8164912" y="427188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905" name="Google Shape;1905;p89"/>
            <p:cNvSpPr/>
            <p:nvPr/>
          </p:nvSpPr>
          <p:spPr>
            <a:xfrm>
              <a:off x="8491052" y="427188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906" name="Google Shape;1906;p89"/>
            <p:cNvSpPr/>
            <p:nvPr/>
          </p:nvSpPr>
          <p:spPr>
            <a:xfrm>
              <a:off x="7943378" y="4268156"/>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907" name="Google Shape;1907;p89"/>
            <p:cNvSpPr/>
            <p:nvPr/>
          </p:nvSpPr>
          <p:spPr>
            <a:xfrm>
              <a:off x="8272007" y="4268156"/>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908" name="Google Shape;1908;p89"/>
            <p:cNvSpPr/>
            <p:nvPr/>
          </p:nvSpPr>
          <p:spPr>
            <a:xfrm>
              <a:off x="8819680" y="427188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909" name="Google Shape;1909;p89"/>
            <p:cNvSpPr/>
            <p:nvPr/>
          </p:nvSpPr>
          <p:spPr>
            <a:xfrm>
              <a:off x="9145821" y="427188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910" name="Google Shape;1910;p89"/>
            <p:cNvSpPr/>
            <p:nvPr/>
          </p:nvSpPr>
          <p:spPr>
            <a:xfrm>
              <a:off x="8598147" y="4268156"/>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911" name="Google Shape;1911;p89"/>
            <p:cNvSpPr/>
            <p:nvPr/>
          </p:nvSpPr>
          <p:spPr>
            <a:xfrm>
              <a:off x="8926774" y="4268156"/>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912" name="Google Shape;1912;p89"/>
            <p:cNvSpPr/>
            <p:nvPr/>
          </p:nvSpPr>
          <p:spPr>
            <a:xfrm>
              <a:off x="9474450" y="427188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913" name="Google Shape;1913;p89"/>
            <p:cNvSpPr/>
            <p:nvPr/>
          </p:nvSpPr>
          <p:spPr>
            <a:xfrm>
              <a:off x="9800591" y="427188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914" name="Google Shape;1914;p89"/>
            <p:cNvSpPr/>
            <p:nvPr/>
          </p:nvSpPr>
          <p:spPr>
            <a:xfrm>
              <a:off x="9252915" y="4268156"/>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915" name="Google Shape;1915;p89"/>
            <p:cNvSpPr/>
            <p:nvPr/>
          </p:nvSpPr>
          <p:spPr>
            <a:xfrm>
              <a:off x="9581544" y="4268156"/>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916" name="Google Shape;1916;p89"/>
            <p:cNvSpPr/>
            <p:nvPr/>
          </p:nvSpPr>
          <p:spPr>
            <a:xfrm>
              <a:off x="10129218" y="427188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917" name="Google Shape;1917;p89"/>
            <p:cNvSpPr/>
            <p:nvPr/>
          </p:nvSpPr>
          <p:spPr>
            <a:xfrm>
              <a:off x="10455360" y="427188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918" name="Google Shape;1918;p89"/>
            <p:cNvSpPr/>
            <p:nvPr/>
          </p:nvSpPr>
          <p:spPr>
            <a:xfrm>
              <a:off x="9907685" y="4268156"/>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919" name="Google Shape;1919;p89"/>
            <p:cNvSpPr/>
            <p:nvPr/>
          </p:nvSpPr>
          <p:spPr>
            <a:xfrm>
              <a:off x="10236312" y="4268156"/>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920" name="Google Shape;1920;p89"/>
            <p:cNvSpPr/>
            <p:nvPr/>
          </p:nvSpPr>
          <p:spPr>
            <a:xfrm>
              <a:off x="10783987" y="427188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921" name="Google Shape;1921;p89"/>
            <p:cNvSpPr/>
            <p:nvPr/>
          </p:nvSpPr>
          <p:spPr>
            <a:xfrm>
              <a:off x="10562454" y="4268156"/>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922" name="Google Shape;1922;p89"/>
            <p:cNvSpPr/>
            <p:nvPr/>
          </p:nvSpPr>
          <p:spPr>
            <a:xfrm>
              <a:off x="11112615" y="427188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923" name="Google Shape;1923;p89"/>
            <p:cNvSpPr/>
            <p:nvPr/>
          </p:nvSpPr>
          <p:spPr>
            <a:xfrm>
              <a:off x="11438757" y="427188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924" name="Google Shape;1924;p89"/>
            <p:cNvSpPr/>
            <p:nvPr/>
          </p:nvSpPr>
          <p:spPr>
            <a:xfrm>
              <a:off x="10891083" y="4268156"/>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925" name="Google Shape;1925;p89"/>
            <p:cNvSpPr/>
            <p:nvPr/>
          </p:nvSpPr>
          <p:spPr>
            <a:xfrm>
              <a:off x="11219710" y="4268156"/>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926" name="Google Shape;1926;p89"/>
            <p:cNvSpPr/>
            <p:nvPr/>
          </p:nvSpPr>
          <p:spPr>
            <a:xfrm>
              <a:off x="11767385" y="427188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927" name="Google Shape;1927;p89"/>
            <p:cNvSpPr/>
            <p:nvPr/>
          </p:nvSpPr>
          <p:spPr>
            <a:xfrm>
              <a:off x="12093526" y="427188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928" name="Google Shape;1928;p89"/>
            <p:cNvSpPr/>
            <p:nvPr/>
          </p:nvSpPr>
          <p:spPr>
            <a:xfrm>
              <a:off x="11545852" y="4268156"/>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929" name="Google Shape;1929;p89"/>
            <p:cNvSpPr/>
            <p:nvPr/>
          </p:nvSpPr>
          <p:spPr>
            <a:xfrm>
              <a:off x="11874480" y="4268156"/>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grpSp>
      <p:grpSp>
        <p:nvGrpSpPr>
          <p:cNvPr id="1930" name="Google Shape;1930;p89"/>
          <p:cNvGrpSpPr/>
          <p:nvPr/>
        </p:nvGrpSpPr>
        <p:grpSpPr>
          <a:xfrm>
            <a:off x="83663" y="4624391"/>
            <a:ext cx="12009864" cy="176637"/>
            <a:chOff x="83663" y="4565932"/>
            <a:chExt cx="12009864" cy="176637"/>
          </a:xfrm>
        </p:grpSpPr>
        <p:sp>
          <p:nvSpPr>
            <p:cNvPr id="1931" name="Google Shape;1931;p89"/>
            <p:cNvSpPr/>
            <p:nvPr/>
          </p:nvSpPr>
          <p:spPr>
            <a:xfrm>
              <a:off x="6959982" y="456966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932" name="Google Shape;1932;p89"/>
            <p:cNvSpPr/>
            <p:nvPr/>
          </p:nvSpPr>
          <p:spPr>
            <a:xfrm>
              <a:off x="6633841" y="456966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933" name="Google Shape;1933;p89"/>
            <p:cNvSpPr/>
            <p:nvPr/>
          </p:nvSpPr>
          <p:spPr>
            <a:xfrm flipH="1">
              <a:off x="7067076" y="4565932"/>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934" name="Google Shape;1934;p89"/>
            <p:cNvSpPr/>
            <p:nvPr/>
          </p:nvSpPr>
          <p:spPr>
            <a:xfrm flipH="1">
              <a:off x="6740936" y="4565932"/>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935" name="Google Shape;1935;p89"/>
            <p:cNvSpPr/>
            <p:nvPr/>
          </p:nvSpPr>
          <p:spPr>
            <a:xfrm>
              <a:off x="6305212" y="456966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936" name="Google Shape;1936;p89"/>
            <p:cNvSpPr/>
            <p:nvPr/>
          </p:nvSpPr>
          <p:spPr>
            <a:xfrm>
              <a:off x="5979072" y="456966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937" name="Google Shape;1937;p89"/>
            <p:cNvSpPr/>
            <p:nvPr/>
          </p:nvSpPr>
          <p:spPr>
            <a:xfrm flipH="1">
              <a:off x="6412307" y="4565932"/>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938" name="Google Shape;1938;p89"/>
            <p:cNvSpPr/>
            <p:nvPr/>
          </p:nvSpPr>
          <p:spPr>
            <a:xfrm flipH="1">
              <a:off x="6086166" y="4565932"/>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939" name="Google Shape;1939;p89"/>
            <p:cNvSpPr/>
            <p:nvPr/>
          </p:nvSpPr>
          <p:spPr>
            <a:xfrm>
              <a:off x="5650444" y="456966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940" name="Google Shape;1940;p89"/>
            <p:cNvSpPr/>
            <p:nvPr/>
          </p:nvSpPr>
          <p:spPr>
            <a:xfrm>
              <a:off x="5324303" y="456966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941" name="Google Shape;1941;p89"/>
            <p:cNvSpPr/>
            <p:nvPr/>
          </p:nvSpPr>
          <p:spPr>
            <a:xfrm flipH="1">
              <a:off x="5757538" y="4565932"/>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942" name="Google Shape;1942;p89"/>
            <p:cNvSpPr/>
            <p:nvPr/>
          </p:nvSpPr>
          <p:spPr>
            <a:xfrm flipH="1">
              <a:off x="5431398" y="4565932"/>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943" name="Google Shape;1943;p89"/>
            <p:cNvSpPr/>
            <p:nvPr/>
          </p:nvSpPr>
          <p:spPr>
            <a:xfrm>
              <a:off x="4995675" y="456966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944" name="Google Shape;1944;p89"/>
            <p:cNvSpPr/>
            <p:nvPr/>
          </p:nvSpPr>
          <p:spPr>
            <a:xfrm>
              <a:off x="4669534" y="456966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945" name="Google Shape;1945;p89"/>
            <p:cNvSpPr/>
            <p:nvPr/>
          </p:nvSpPr>
          <p:spPr>
            <a:xfrm flipH="1">
              <a:off x="5102769" y="4565932"/>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946" name="Google Shape;1946;p89"/>
            <p:cNvSpPr/>
            <p:nvPr/>
          </p:nvSpPr>
          <p:spPr>
            <a:xfrm flipH="1">
              <a:off x="4776629" y="4565932"/>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947" name="Google Shape;1947;p89"/>
            <p:cNvSpPr/>
            <p:nvPr/>
          </p:nvSpPr>
          <p:spPr>
            <a:xfrm>
              <a:off x="4340906" y="456966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948" name="Google Shape;1948;p89"/>
            <p:cNvSpPr/>
            <p:nvPr/>
          </p:nvSpPr>
          <p:spPr>
            <a:xfrm>
              <a:off x="4014765" y="456966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949" name="Google Shape;1949;p89"/>
            <p:cNvSpPr/>
            <p:nvPr/>
          </p:nvSpPr>
          <p:spPr>
            <a:xfrm flipH="1">
              <a:off x="4447999" y="4565932"/>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950" name="Google Shape;1950;p89"/>
            <p:cNvSpPr/>
            <p:nvPr/>
          </p:nvSpPr>
          <p:spPr>
            <a:xfrm flipH="1">
              <a:off x="4121860" y="4565932"/>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951" name="Google Shape;1951;p89"/>
            <p:cNvSpPr/>
            <p:nvPr/>
          </p:nvSpPr>
          <p:spPr>
            <a:xfrm>
              <a:off x="3686136" y="456966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952" name="Google Shape;1952;p89"/>
            <p:cNvSpPr/>
            <p:nvPr/>
          </p:nvSpPr>
          <p:spPr>
            <a:xfrm flipH="1">
              <a:off x="3793231" y="4565932"/>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953" name="Google Shape;1953;p89"/>
            <p:cNvSpPr/>
            <p:nvPr/>
          </p:nvSpPr>
          <p:spPr>
            <a:xfrm>
              <a:off x="3357508" y="456966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954" name="Google Shape;1954;p89"/>
            <p:cNvSpPr/>
            <p:nvPr/>
          </p:nvSpPr>
          <p:spPr>
            <a:xfrm>
              <a:off x="3031367" y="456966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955" name="Google Shape;1955;p89"/>
            <p:cNvSpPr/>
            <p:nvPr/>
          </p:nvSpPr>
          <p:spPr>
            <a:xfrm flipH="1">
              <a:off x="3464602" y="4565932"/>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956" name="Google Shape;1956;p89"/>
            <p:cNvSpPr/>
            <p:nvPr/>
          </p:nvSpPr>
          <p:spPr>
            <a:xfrm flipH="1">
              <a:off x="3138462" y="4565932"/>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957" name="Google Shape;1957;p89"/>
            <p:cNvSpPr/>
            <p:nvPr/>
          </p:nvSpPr>
          <p:spPr>
            <a:xfrm>
              <a:off x="2702739" y="456966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958" name="Google Shape;1958;p89"/>
            <p:cNvSpPr/>
            <p:nvPr/>
          </p:nvSpPr>
          <p:spPr>
            <a:xfrm>
              <a:off x="2376598" y="456966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959" name="Google Shape;1959;p89"/>
            <p:cNvSpPr/>
            <p:nvPr/>
          </p:nvSpPr>
          <p:spPr>
            <a:xfrm flipH="1">
              <a:off x="2809833" y="4565932"/>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960" name="Google Shape;1960;p89"/>
            <p:cNvSpPr/>
            <p:nvPr/>
          </p:nvSpPr>
          <p:spPr>
            <a:xfrm flipH="1">
              <a:off x="2483693" y="4565932"/>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961" name="Google Shape;1961;p89"/>
            <p:cNvSpPr/>
            <p:nvPr/>
          </p:nvSpPr>
          <p:spPr>
            <a:xfrm>
              <a:off x="2047970" y="456966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962" name="Google Shape;1962;p89"/>
            <p:cNvSpPr/>
            <p:nvPr/>
          </p:nvSpPr>
          <p:spPr>
            <a:xfrm>
              <a:off x="1721830" y="456966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963" name="Google Shape;1963;p89"/>
            <p:cNvSpPr/>
            <p:nvPr/>
          </p:nvSpPr>
          <p:spPr>
            <a:xfrm flipH="1">
              <a:off x="2155065" y="4565932"/>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964" name="Google Shape;1964;p89"/>
            <p:cNvSpPr/>
            <p:nvPr/>
          </p:nvSpPr>
          <p:spPr>
            <a:xfrm flipH="1">
              <a:off x="1828924" y="4565932"/>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965" name="Google Shape;1965;p89"/>
            <p:cNvSpPr/>
            <p:nvPr/>
          </p:nvSpPr>
          <p:spPr>
            <a:xfrm>
              <a:off x="1393201" y="456966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966" name="Google Shape;1966;p89"/>
            <p:cNvSpPr/>
            <p:nvPr/>
          </p:nvSpPr>
          <p:spPr>
            <a:xfrm>
              <a:off x="1067060" y="456966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967" name="Google Shape;1967;p89"/>
            <p:cNvSpPr/>
            <p:nvPr/>
          </p:nvSpPr>
          <p:spPr>
            <a:xfrm flipH="1">
              <a:off x="1500296" y="4565932"/>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968" name="Google Shape;1968;p89"/>
            <p:cNvSpPr/>
            <p:nvPr/>
          </p:nvSpPr>
          <p:spPr>
            <a:xfrm flipH="1">
              <a:off x="1174155" y="4565932"/>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969" name="Google Shape;1969;p89"/>
            <p:cNvSpPr/>
            <p:nvPr/>
          </p:nvSpPr>
          <p:spPr>
            <a:xfrm>
              <a:off x="738433" y="456966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970" name="Google Shape;1970;p89"/>
            <p:cNvSpPr/>
            <p:nvPr/>
          </p:nvSpPr>
          <p:spPr>
            <a:xfrm>
              <a:off x="412291" y="456966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971" name="Google Shape;1971;p89"/>
            <p:cNvSpPr/>
            <p:nvPr/>
          </p:nvSpPr>
          <p:spPr>
            <a:xfrm flipH="1">
              <a:off x="845526" y="4565932"/>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972" name="Google Shape;1972;p89"/>
            <p:cNvSpPr/>
            <p:nvPr/>
          </p:nvSpPr>
          <p:spPr>
            <a:xfrm flipH="1">
              <a:off x="519387" y="4565932"/>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973" name="Google Shape;1973;p89"/>
            <p:cNvSpPr/>
            <p:nvPr/>
          </p:nvSpPr>
          <p:spPr>
            <a:xfrm>
              <a:off x="83663" y="456966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974" name="Google Shape;1974;p89"/>
            <p:cNvSpPr/>
            <p:nvPr/>
          </p:nvSpPr>
          <p:spPr>
            <a:xfrm flipH="1">
              <a:off x="190757" y="4565932"/>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975" name="Google Shape;1975;p89"/>
            <p:cNvSpPr/>
            <p:nvPr/>
          </p:nvSpPr>
          <p:spPr>
            <a:xfrm>
              <a:off x="11874480" y="4569662"/>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976" name="Google Shape;1976;p89"/>
            <p:cNvSpPr/>
            <p:nvPr/>
          </p:nvSpPr>
          <p:spPr>
            <a:xfrm flipH="1">
              <a:off x="11981575" y="4565932"/>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977" name="Google Shape;1977;p89"/>
            <p:cNvSpPr/>
            <p:nvPr/>
          </p:nvSpPr>
          <p:spPr>
            <a:xfrm>
              <a:off x="11545853" y="4569662"/>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978" name="Google Shape;1978;p89"/>
            <p:cNvSpPr/>
            <p:nvPr/>
          </p:nvSpPr>
          <p:spPr>
            <a:xfrm>
              <a:off x="11219711" y="4569662"/>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979" name="Google Shape;1979;p89"/>
            <p:cNvSpPr/>
            <p:nvPr/>
          </p:nvSpPr>
          <p:spPr>
            <a:xfrm flipH="1">
              <a:off x="11652945" y="4565932"/>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980" name="Google Shape;1980;p89"/>
            <p:cNvSpPr/>
            <p:nvPr/>
          </p:nvSpPr>
          <p:spPr>
            <a:xfrm flipH="1">
              <a:off x="11326806" y="4565932"/>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981" name="Google Shape;1981;p89"/>
            <p:cNvSpPr/>
            <p:nvPr/>
          </p:nvSpPr>
          <p:spPr>
            <a:xfrm>
              <a:off x="10891083" y="4569662"/>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982" name="Google Shape;1982;p89"/>
            <p:cNvSpPr/>
            <p:nvPr/>
          </p:nvSpPr>
          <p:spPr>
            <a:xfrm flipH="1">
              <a:off x="10998177" y="4565932"/>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983" name="Google Shape;1983;p89"/>
            <p:cNvSpPr/>
            <p:nvPr/>
          </p:nvSpPr>
          <p:spPr>
            <a:xfrm>
              <a:off x="10562455" y="4569662"/>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984" name="Google Shape;1984;p89"/>
            <p:cNvSpPr/>
            <p:nvPr/>
          </p:nvSpPr>
          <p:spPr>
            <a:xfrm>
              <a:off x="10236313" y="4569662"/>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985" name="Google Shape;1985;p89"/>
            <p:cNvSpPr/>
            <p:nvPr/>
          </p:nvSpPr>
          <p:spPr>
            <a:xfrm flipH="1">
              <a:off x="10669548" y="4565932"/>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986" name="Google Shape;1986;p89"/>
            <p:cNvSpPr/>
            <p:nvPr/>
          </p:nvSpPr>
          <p:spPr>
            <a:xfrm flipH="1">
              <a:off x="10343408" y="4565932"/>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987" name="Google Shape;1987;p89"/>
            <p:cNvSpPr/>
            <p:nvPr/>
          </p:nvSpPr>
          <p:spPr>
            <a:xfrm>
              <a:off x="9907685" y="4569662"/>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988" name="Google Shape;1988;p89"/>
            <p:cNvSpPr/>
            <p:nvPr/>
          </p:nvSpPr>
          <p:spPr>
            <a:xfrm>
              <a:off x="9581544" y="4569662"/>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989" name="Google Shape;1989;p89"/>
            <p:cNvSpPr/>
            <p:nvPr/>
          </p:nvSpPr>
          <p:spPr>
            <a:xfrm flipH="1">
              <a:off x="10014780" y="4565932"/>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990" name="Google Shape;1990;p89"/>
            <p:cNvSpPr/>
            <p:nvPr/>
          </p:nvSpPr>
          <p:spPr>
            <a:xfrm flipH="1">
              <a:off x="9688639" y="4565932"/>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991" name="Google Shape;1991;p89"/>
            <p:cNvSpPr/>
            <p:nvPr/>
          </p:nvSpPr>
          <p:spPr>
            <a:xfrm>
              <a:off x="9252916" y="4569662"/>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992" name="Google Shape;1992;p89"/>
            <p:cNvSpPr/>
            <p:nvPr/>
          </p:nvSpPr>
          <p:spPr>
            <a:xfrm>
              <a:off x="8926775" y="4569662"/>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993" name="Google Shape;1993;p89"/>
            <p:cNvSpPr/>
            <p:nvPr/>
          </p:nvSpPr>
          <p:spPr>
            <a:xfrm flipH="1">
              <a:off x="9360011" y="4565932"/>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994" name="Google Shape;1994;p89"/>
            <p:cNvSpPr/>
            <p:nvPr/>
          </p:nvSpPr>
          <p:spPr>
            <a:xfrm flipH="1">
              <a:off x="9033870" y="4565932"/>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995" name="Google Shape;1995;p89"/>
            <p:cNvSpPr/>
            <p:nvPr/>
          </p:nvSpPr>
          <p:spPr>
            <a:xfrm>
              <a:off x="8598148" y="4569662"/>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996" name="Google Shape;1996;p89"/>
            <p:cNvSpPr/>
            <p:nvPr/>
          </p:nvSpPr>
          <p:spPr>
            <a:xfrm>
              <a:off x="8272007" y="4569662"/>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997" name="Google Shape;1997;p89"/>
            <p:cNvSpPr/>
            <p:nvPr/>
          </p:nvSpPr>
          <p:spPr>
            <a:xfrm flipH="1">
              <a:off x="8705242" y="4565932"/>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998" name="Google Shape;1998;p89"/>
            <p:cNvSpPr/>
            <p:nvPr/>
          </p:nvSpPr>
          <p:spPr>
            <a:xfrm flipH="1">
              <a:off x="8379101" y="4565932"/>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999" name="Google Shape;1999;p89"/>
            <p:cNvSpPr/>
            <p:nvPr/>
          </p:nvSpPr>
          <p:spPr>
            <a:xfrm>
              <a:off x="7943379" y="4569662"/>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000" name="Google Shape;2000;p89"/>
            <p:cNvSpPr/>
            <p:nvPr/>
          </p:nvSpPr>
          <p:spPr>
            <a:xfrm>
              <a:off x="7617237" y="4569662"/>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001" name="Google Shape;2001;p89"/>
            <p:cNvSpPr/>
            <p:nvPr/>
          </p:nvSpPr>
          <p:spPr>
            <a:xfrm flipH="1">
              <a:off x="8050472" y="4565932"/>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002" name="Google Shape;2002;p89"/>
            <p:cNvSpPr/>
            <p:nvPr/>
          </p:nvSpPr>
          <p:spPr>
            <a:xfrm flipH="1">
              <a:off x="7724332" y="4565932"/>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003" name="Google Shape;2003;p89"/>
            <p:cNvSpPr/>
            <p:nvPr/>
          </p:nvSpPr>
          <p:spPr>
            <a:xfrm>
              <a:off x="7288609" y="4569662"/>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004" name="Google Shape;2004;p89"/>
            <p:cNvSpPr/>
            <p:nvPr/>
          </p:nvSpPr>
          <p:spPr>
            <a:xfrm flipH="1">
              <a:off x="7395703" y="4565932"/>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grpSp>
      <p:grpSp>
        <p:nvGrpSpPr>
          <p:cNvPr id="2005" name="Google Shape;2005;p89"/>
          <p:cNvGrpSpPr/>
          <p:nvPr/>
        </p:nvGrpSpPr>
        <p:grpSpPr>
          <a:xfrm>
            <a:off x="83663" y="4909426"/>
            <a:ext cx="12009863" cy="176637"/>
            <a:chOff x="83663" y="4856241"/>
            <a:chExt cx="12009863" cy="176637"/>
          </a:xfrm>
        </p:grpSpPr>
        <p:sp>
          <p:nvSpPr>
            <p:cNvPr id="2006" name="Google Shape;2006;p89"/>
            <p:cNvSpPr/>
            <p:nvPr/>
          </p:nvSpPr>
          <p:spPr>
            <a:xfrm>
              <a:off x="305196" y="485997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007" name="Google Shape;2007;p89"/>
            <p:cNvSpPr/>
            <p:nvPr/>
          </p:nvSpPr>
          <p:spPr>
            <a:xfrm>
              <a:off x="631337" y="485997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008" name="Google Shape;2008;p89"/>
            <p:cNvSpPr/>
            <p:nvPr/>
          </p:nvSpPr>
          <p:spPr>
            <a:xfrm>
              <a:off x="83663" y="4856242"/>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009" name="Google Shape;2009;p89"/>
            <p:cNvSpPr/>
            <p:nvPr/>
          </p:nvSpPr>
          <p:spPr>
            <a:xfrm>
              <a:off x="412290" y="4856242"/>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010" name="Google Shape;2010;p89"/>
            <p:cNvSpPr/>
            <p:nvPr/>
          </p:nvSpPr>
          <p:spPr>
            <a:xfrm>
              <a:off x="959966" y="485997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011" name="Google Shape;2011;p89"/>
            <p:cNvSpPr/>
            <p:nvPr/>
          </p:nvSpPr>
          <p:spPr>
            <a:xfrm>
              <a:off x="1286106" y="485997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012" name="Google Shape;2012;p89"/>
            <p:cNvSpPr/>
            <p:nvPr/>
          </p:nvSpPr>
          <p:spPr>
            <a:xfrm>
              <a:off x="738432" y="4856242"/>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013" name="Google Shape;2013;p89"/>
            <p:cNvSpPr/>
            <p:nvPr/>
          </p:nvSpPr>
          <p:spPr>
            <a:xfrm>
              <a:off x="1067060" y="4856242"/>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014" name="Google Shape;2014;p89"/>
            <p:cNvSpPr/>
            <p:nvPr/>
          </p:nvSpPr>
          <p:spPr>
            <a:xfrm>
              <a:off x="1614734" y="485997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015" name="Google Shape;2015;p89"/>
            <p:cNvSpPr/>
            <p:nvPr/>
          </p:nvSpPr>
          <p:spPr>
            <a:xfrm>
              <a:off x="1940875" y="485997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016" name="Google Shape;2016;p89"/>
            <p:cNvSpPr/>
            <p:nvPr/>
          </p:nvSpPr>
          <p:spPr>
            <a:xfrm>
              <a:off x="1393201" y="4856242"/>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017" name="Google Shape;2017;p89"/>
            <p:cNvSpPr/>
            <p:nvPr/>
          </p:nvSpPr>
          <p:spPr>
            <a:xfrm>
              <a:off x="1721829" y="4856242"/>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018" name="Google Shape;2018;p89"/>
            <p:cNvSpPr/>
            <p:nvPr/>
          </p:nvSpPr>
          <p:spPr>
            <a:xfrm>
              <a:off x="2269503" y="485997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019" name="Google Shape;2019;p89"/>
            <p:cNvSpPr/>
            <p:nvPr/>
          </p:nvSpPr>
          <p:spPr>
            <a:xfrm>
              <a:off x="2595644" y="485997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020" name="Google Shape;2020;p89"/>
            <p:cNvSpPr/>
            <p:nvPr/>
          </p:nvSpPr>
          <p:spPr>
            <a:xfrm>
              <a:off x="2047969" y="4856242"/>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021" name="Google Shape;2021;p89"/>
            <p:cNvSpPr/>
            <p:nvPr/>
          </p:nvSpPr>
          <p:spPr>
            <a:xfrm>
              <a:off x="2376598" y="4856242"/>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022" name="Google Shape;2022;p89"/>
            <p:cNvSpPr/>
            <p:nvPr/>
          </p:nvSpPr>
          <p:spPr>
            <a:xfrm>
              <a:off x="2924272" y="485997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023" name="Google Shape;2023;p89"/>
            <p:cNvSpPr/>
            <p:nvPr/>
          </p:nvSpPr>
          <p:spPr>
            <a:xfrm>
              <a:off x="3250413" y="485997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024" name="Google Shape;2024;p89"/>
            <p:cNvSpPr/>
            <p:nvPr/>
          </p:nvSpPr>
          <p:spPr>
            <a:xfrm>
              <a:off x="2702739" y="4856242"/>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025" name="Google Shape;2025;p89"/>
            <p:cNvSpPr/>
            <p:nvPr/>
          </p:nvSpPr>
          <p:spPr>
            <a:xfrm>
              <a:off x="3031366" y="4856242"/>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026" name="Google Shape;2026;p89"/>
            <p:cNvSpPr/>
            <p:nvPr/>
          </p:nvSpPr>
          <p:spPr>
            <a:xfrm>
              <a:off x="3579042" y="485997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027" name="Google Shape;2027;p89"/>
            <p:cNvSpPr/>
            <p:nvPr/>
          </p:nvSpPr>
          <p:spPr>
            <a:xfrm>
              <a:off x="3357508" y="4856242"/>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028" name="Google Shape;2028;p89"/>
            <p:cNvSpPr/>
            <p:nvPr/>
          </p:nvSpPr>
          <p:spPr>
            <a:xfrm>
              <a:off x="3907670" y="485997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029" name="Google Shape;2029;p89"/>
            <p:cNvSpPr/>
            <p:nvPr/>
          </p:nvSpPr>
          <p:spPr>
            <a:xfrm>
              <a:off x="4233811" y="485997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030" name="Google Shape;2030;p89"/>
            <p:cNvSpPr/>
            <p:nvPr/>
          </p:nvSpPr>
          <p:spPr>
            <a:xfrm>
              <a:off x="3686136" y="4856242"/>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031" name="Google Shape;2031;p89"/>
            <p:cNvSpPr/>
            <p:nvPr/>
          </p:nvSpPr>
          <p:spPr>
            <a:xfrm>
              <a:off x="4014764" y="4856242"/>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032" name="Google Shape;2032;p89"/>
            <p:cNvSpPr/>
            <p:nvPr/>
          </p:nvSpPr>
          <p:spPr>
            <a:xfrm>
              <a:off x="4562439" y="485997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033" name="Google Shape;2033;p89"/>
            <p:cNvSpPr/>
            <p:nvPr/>
          </p:nvSpPr>
          <p:spPr>
            <a:xfrm>
              <a:off x="4888580" y="485997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034" name="Google Shape;2034;p89"/>
            <p:cNvSpPr/>
            <p:nvPr/>
          </p:nvSpPr>
          <p:spPr>
            <a:xfrm>
              <a:off x="4340905" y="4856242"/>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035" name="Google Shape;2035;p89"/>
            <p:cNvSpPr/>
            <p:nvPr/>
          </p:nvSpPr>
          <p:spPr>
            <a:xfrm>
              <a:off x="4669534" y="4856242"/>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036" name="Google Shape;2036;p89"/>
            <p:cNvSpPr/>
            <p:nvPr/>
          </p:nvSpPr>
          <p:spPr>
            <a:xfrm>
              <a:off x="5217208" y="485997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037" name="Google Shape;2037;p89"/>
            <p:cNvSpPr/>
            <p:nvPr/>
          </p:nvSpPr>
          <p:spPr>
            <a:xfrm>
              <a:off x="5543348" y="485997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038" name="Google Shape;2038;p89"/>
            <p:cNvSpPr/>
            <p:nvPr/>
          </p:nvSpPr>
          <p:spPr>
            <a:xfrm>
              <a:off x="4995674" y="4856242"/>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039" name="Google Shape;2039;p89"/>
            <p:cNvSpPr/>
            <p:nvPr/>
          </p:nvSpPr>
          <p:spPr>
            <a:xfrm>
              <a:off x="5324302" y="4856242"/>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040" name="Google Shape;2040;p89"/>
            <p:cNvSpPr/>
            <p:nvPr/>
          </p:nvSpPr>
          <p:spPr>
            <a:xfrm>
              <a:off x="5871977" y="485997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041" name="Google Shape;2041;p89"/>
            <p:cNvSpPr/>
            <p:nvPr/>
          </p:nvSpPr>
          <p:spPr>
            <a:xfrm>
              <a:off x="6198118" y="485997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042" name="Google Shape;2042;p89"/>
            <p:cNvSpPr/>
            <p:nvPr/>
          </p:nvSpPr>
          <p:spPr>
            <a:xfrm>
              <a:off x="5650443" y="4856242"/>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043" name="Google Shape;2043;p89"/>
            <p:cNvSpPr/>
            <p:nvPr/>
          </p:nvSpPr>
          <p:spPr>
            <a:xfrm>
              <a:off x="5979071" y="4856242"/>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044" name="Google Shape;2044;p89"/>
            <p:cNvSpPr/>
            <p:nvPr/>
          </p:nvSpPr>
          <p:spPr>
            <a:xfrm>
              <a:off x="6526745" y="485997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045" name="Google Shape;2045;p89"/>
            <p:cNvSpPr/>
            <p:nvPr/>
          </p:nvSpPr>
          <p:spPr>
            <a:xfrm>
              <a:off x="6852887" y="485997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046" name="Google Shape;2046;p89"/>
            <p:cNvSpPr/>
            <p:nvPr/>
          </p:nvSpPr>
          <p:spPr>
            <a:xfrm>
              <a:off x="6305212" y="4856242"/>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047" name="Google Shape;2047;p89"/>
            <p:cNvSpPr/>
            <p:nvPr/>
          </p:nvSpPr>
          <p:spPr>
            <a:xfrm>
              <a:off x="6633840" y="4856242"/>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048" name="Google Shape;2048;p89"/>
            <p:cNvSpPr/>
            <p:nvPr/>
          </p:nvSpPr>
          <p:spPr>
            <a:xfrm>
              <a:off x="7181515" y="485997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049" name="Google Shape;2049;p89"/>
            <p:cNvSpPr/>
            <p:nvPr/>
          </p:nvSpPr>
          <p:spPr>
            <a:xfrm>
              <a:off x="6959981" y="4856242"/>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050" name="Google Shape;2050;p89"/>
            <p:cNvSpPr/>
            <p:nvPr/>
          </p:nvSpPr>
          <p:spPr>
            <a:xfrm>
              <a:off x="7510142" y="485997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051" name="Google Shape;2051;p89"/>
            <p:cNvSpPr/>
            <p:nvPr/>
          </p:nvSpPr>
          <p:spPr>
            <a:xfrm>
              <a:off x="7836283" y="485997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052" name="Google Shape;2052;p89"/>
            <p:cNvSpPr/>
            <p:nvPr/>
          </p:nvSpPr>
          <p:spPr>
            <a:xfrm>
              <a:off x="7288609" y="4856241"/>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053" name="Google Shape;2053;p89"/>
            <p:cNvSpPr/>
            <p:nvPr/>
          </p:nvSpPr>
          <p:spPr>
            <a:xfrm>
              <a:off x="7617237" y="4856241"/>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054" name="Google Shape;2054;p89"/>
            <p:cNvSpPr/>
            <p:nvPr/>
          </p:nvSpPr>
          <p:spPr>
            <a:xfrm>
              <a:off x="8164912" y="485997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055" name="Google Shape;2055;p89"/>
            <p:cNvSpPr/>
            <p:nvPr/>
          </p:nvSpPr>
          <p:spPr>
            <a:xfrm>
              <a:off x="8491052" y="485997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056" name="Google Shape;2056;p89"/>
            <p:cNvSpPr/>
            <p:nvPr/>
          </p:nvSpPr>
          <p:spPr>
            <a:xfrm>
              <a:off x="7943378" y="4856241"/>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057" name="Google Shape;2057;p89"/>
            <p:cNvSpPr/>
            <p:nvPr/>
          </p:nvSpPr>
          <p:spPr>
            <a:xfrm>
              <a:off x="8272007" y="4856241"/>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058" name="Google Shape;2058;p89"/>
            <p:cNvSpPr/>
            <p:nvPr/>
          </p:nvSpPr>
          <p:spPr>
            <a:xfrm>
              <a:off x="8819680" y="485997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059" name="Google Shape;2059;p89"/>
            <p:cNvSpPr/>
            <p:nvPr/>
          </p:nvSpPr>
          <p:spPr>
            <a:xfrm>
              <a:off x="9145821" y="485997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060" name="Google Shape;2060;p89"/>
            <p:cNvSpPr/>
            <p:nvPr/>
          </p:nvSpPr>
          <p:spPr>
            <a:xfrm>
              <a:off x="8598147" y="4856241"/>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061" name="Google Shape;2061;p89"/>
            <p:cNvSpPr/>
            <p:nvPr/>
          </p:nvSpPr>
          <p:spPr>
            <a:xfrm>
              <a:off x="8926774" y="4856241"/>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062" name="Google Shape;2062;p89"/>
            <p:cNvSpPr/>
            <p:nvPr/>
          </p:nvSpPr>
          <p:spPr>
            <a:xfrm>
              <a:off x="9474450" y="485997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063" name="Google Shape;2063;p89"/>
            <p:cNvSpPr/>
            <p:nvPr/>
          </p:nvSpPr>
          <p:spPr>
            <a:xfrm>
              <a:off x="9800591" y="485997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064" name="Google Shape;2064;p89"/>
            <p:cNvSpPr/>
            <p:nvPr/>
          </p:nvSpPr>
          <p:spPr>
            <a:xfrm>
              <a:off x="9252915" y="4856241"/>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065" name="Google Shape;2065;p89"/>
            <p:cNvSpPr/>
            <p:nvPr/>
          </p:nvSpPr>
          <p:spPr>
            <a:xfrm>
              <a:off x="9581544" y="4856241"/>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066" name="Google Shape;2066;p89"/>
            <p:cNvSpPr/>
            <p:nvPr/>
          </p:nvSpPr>
          <p:spPr>
            <a:xfrm>
              <a:off x="10129218" y="485997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067" name="Google Shape;2067;p89"/>
            <p:cNvSpPr/>
            <p:nvPr/>
          </p:nvSpPr>
          <p:spPr>
            <a:xfrm>
              <a:off x="10455360" y="485997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068" name="Google Shape;2068;p89"/>
            <p:cNvSpPr/>
            <p:nvPr/>
          </p:nvSpPr>
          <p:spPr>
            <a:xfrm>
              <a:off x="9907685" y="4856241"/>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069" name="Google Shape;2069;p89"/>
            <p:cNvSpPr/>
            <p:nvPr/>
          </p:nvSpPr>
          <p:spPr>
            <a:xfrm>
              <a:off x="10236312" y="4856241"/>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070" name="Google Shape;2070;p89"/>
            <p:cNvSpPr/>
            <p:nvPr/>
          </p:nvSpPr>
          <p:spPr>
            <a:xfrm>
              <a:off x="10783987" y="485997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071" name="Google Shape;2071;p89"/>
            <p:cNvSpPr/>
            <p:nvPr/>
          </p:nvSpPr>
          <p:spPr>
            <a:xfrm>
              <a:off x="10562454" y="4856241"/>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072" name="Google Shape;2072;p89"/>
            <p:cNvSpPr/>
            <p:nvPr/>
          </p:nvSpPr>
          <p:spPr>
            <a:xfrm>
              <a:off x="11112615" y="485997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073" name="Google Shape;2073;p89"/>
            <p:cNvSpPr/>
            <p:nvPr/>
          </p:nvSpPr>
          <p:spPr>
            <a:xfrm>
              <a:off x="11438757" y="485997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074" name="Google Shape;2074;p89"/>
            <p:cNvSpPr/>
            <p:nvPr/>
          </p:nvSpPr>
          <p:spPr>
            <a:xfrm>
              <a:off x="10891083" y="4856241"/>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075" name="Google Shape;2075;p89"/>
            <p:cNvSpPr/>
            <p:nvPr/>
          </p:nvSpPr>
          <p:spPr>
            <a:xfrm>
              <a:off x="11219710" y="4856241"/>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076" name="Google Shape;2076;p89"/>
            <p:cNvSpPr/>
            <p:nvPr/>
          </p:nvSpPr>
          <p:spPr>
            <a:xfrm>
              <a:off x="11767385" y="485997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077" name="Google Shape;2077;p89"/>
            <p:cNvSpPr/>
            <p:nvPr/>
          </p:nvSpPr>
          <p:spPr>
            <a:xfrm>
              <a:off x="12093526" y="485997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078" name="Google Shape;2078;p89"/>
            <p:cNvSpPr/>
            <p:nvPr/>
          </p:nvSpPr>
          <p:spPr>
            <a:xfrm>
              <a:off x="11545852" y="4856241"/>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079" name="Google Shape;2079;p89"/>
            <p:cNvSpPr/>
            <p:nvPr/>
          </p:nvSpPr>
          <p:spPr>
            <a:xfrm>
              <a:off x="11874480" y="4856241"/>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grpSp>
      <p:grpSp>
        <p:nvGrpSpPr>
          <p:cNvPr id="2080" name="Google Shape;2080;p89"/>
          <p:cNvGrpSpPr/>
          <p:nvPr/>
        </p:nvGrpSpPr>
        <p:grpSpPr>
          <a:xfrm>
            <a:off x="83664" y="3484253"/>
            <a:ext cx="12009863" cy="176637"/>
            <a:chOff x="83664" y="3400078"/>
            <a:chExt cx="12009863" cy="176637"/>
          </a:xfrm>
        </p:grpSpPr>
        <p:sp>
          <p:nvSpPr>
            <p:cNvPr id="2081" name="Google Shape;2081;p89"/>
            <p:cNvSpPr/>
            <p:nvPr/>
          </p:nvSpPr>
          <p:spPr>
            <a:xfrm>
              <a:off x="11871994" y="340380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082" name="Google Shape;2082;p89"/>
            <p:cNvSpPr/>
            <p:nvPr/>
          </p:nvSpPr>
          <p:spPr>
            <a:xfrm>
              <a:off x="11545853" y="340380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083" name="Google Shape;2083;p89"/>
            <p:cNvSpPr/>
            <p:nvPr/>
          </p:nvSpPr>
          <p:spPr>
            <a:xfrm flipH="1">
              <a:off x="11979088" y="3400078"/>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084" name="Google Shape;2084;p89"/>
            <p:cNvSpPr/>
            <p:nvPr/>
          </p:nvSpPr>
          <p:spPr>
            <a:xfrm flipH="1">
              <a:off x="11652948" y="3400078"/>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085" name="Google Shape;2085;p89"/>
            <p:cNvSpPr/>
            <p:nvPr/>
          </p:nvSpPr>
          <p:spPr>
            <a:xfrm>
              <a:off x="11217224" y="340380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086" name="Google Shape;2086;p89"/>
            <p:cNvSpPr/>
            <p:nvPr/>
          </p:nvSpPr>
          <p:spPr>
            <a:xfrm>
              <a:off x="10891084" y="340380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087" name="Google Shape;2087;p89"/>
            <p:cNvSpPr/>
            <p:nvPr/>
          </p:nvSpPr>
          <p:spPr>
            <a:xfrm flipH="1">
              <a:off x="11324319" y="3400078"/>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088" name="Google Shape;2088;p89"/>
            <p:cNvSpPr/>
            <p:nvPr/>
          </p:nvSpPr>
          <p:spPr>
            <a:xfrm flipH="1">
              <a:off x="10998178" y="3400078"/>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089" name="Google Shape;2089;p89"/>
            <p:cNvSpPr/>
            <p:nvPr/>
          </p:nvSpPr>
          <p:spPr>
            <a:xfrm>
              <a:off x="10562456" y="340380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090" name="Google Shape;2090;p89"/>
            <p:cNvSpPr/>
            <p:nvPr/>
          </p:nvSpPr>
          <p:spPr>
            <a:xfrm>
              <a:off x="10236315" y="340380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091" name="Google Shape;2091;p89"/>
            <p:cNvSpPr/>
            <p:nvPr/>
          </p:nvSpPr>
          <p:spPr>
            <a:xfrm flipH="1">
              <a:off x="10669550" y="3400078"/>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092" name="Google Shape;2092;p89"/>
            <p:cNvSpPr/>
            <p:nvPr/>
          </p:nvSpPr>
          <p:spPr>
            <a:xfrm flipH="1">
              <a:off x="10343410" y="3400078"/>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093" name="Google Shape;2093;p89"/>
            <p:cNvSpPr/>
            <p:nvPr/>
          </p:nvSpPr>
          <p:spPr>
            <a:xfrm>
              <a:off x="9907687" y="340380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094" name="Google Shape;2094;p89"/>
            <p:cNvSpPr/>
            <p:nvPr/>
          </p:nvSpPr>
          <p:spPr>
            <a:xfrm>
              <a:off x="9581546" y="340380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095" name="Google Shape;2095;p89"/>
            <p:cNvSpPr/>
            <p:nvPr/>
          </p:nvSpPr>
          <p:spPr>
            <a:xfrm flipH="1">
              <a:off x="10014782" y="3400078"/>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096" name="Google Shape;2096;p89"/>
            <p:cNvSpPr/>
            <p:nvPr/>
          </p:nvSpPr>
          <p:spPr>
            <a:xfrm flipH="1">
              <a:off x="9688641" y="3400078"/>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097" name="Google Shape;2097;p89"/>
            <p:cNvSpPr/>
            <p:nvPr/>
          </p:nvSpPr>
          <p:spPr>
            <a:xfrm>
              <a:off x="9252918" y="340380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098" name="Google Shape;2098;p89"/>
            <p:cNvSpPr/>
            <p:nvPr/>
          </p:nvSpPr>
          <p:spPr>
            <a:xfrm>
              <a:off x="8926777" y="340380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099" name="Google Shape;2099;p89"/>
            <p:cNvSpPr/>
            <p:nvPr/>
          </p:nvSpPr>
          <p:spPr>
            <a:xfrm flipH="1">
              <a:off x="9360012" y="3400078"/>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100" name="Google Shape;2100;p89"/>
            <p:cNvSpPr/>
            <p:nvPr/>
          </p:nvSpPr>
          <p:spPr>
            <a:xfrm flipH="1">
              <a:off x="9033872" y="3400078"/>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101" name="Google Shape;2101;p89"/>
            <p:cNvSpPr/>
            <p:nvPr/>
          </p:nvSpPr>
          <p:spPr>
            <a:xfrm>
              <a:off x="8598148" y="340380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102" name="Google Shape;2102;p89"/>
            <p:cNvSpPr/>
            <p:nvPr/>
          </p:nvSpPr>
          <p:spPr>
            <a:xfrm flipH="1">
              <a:off x="8705243" y="3400078"/>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103" name="Google Shape;2103;p89"/>
            <p:cNvSpPr/>
            <p:nvPr/>
          </p:nvSpPr>
          <p:spPr>
            <a:xfrm>
              <a:off x="8269520" y="340380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104" name="Google Shape;2104;p89"/>
            <p:cNvSpPr/>
            <p:nvPr/>
          </p:nvSpPr>
          <p:spPr>
            <a:xfrm>
              <a:off x="7943379" y="340380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105" name="Google Shape;2105;p89"/>
            <p:cNvSpPr/>
            <p:nvPr/>
          </p:nvSpPr>
          <p:spPr>
            <a:xfrm flipH="1">
              <a:off x="8376614" y="3400078"/>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106" name="Google Shape;2106;p89"/>
            <p:cNvSpPr/>
            <p:nvPr/>
          </p:nvSpPr>
          <p:spPr>
            <a:xfrm flipH="1">
              <a:off x="8050474" y="3400078"/>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107" name="Google Shape;2107;p89"/>
            <p:cNvSpPr/>
            <p:nvPr/>
          </p:nvSpPr>
          <p:spPr>
            <a:xfrm>
              <a:off x="7614751" y="340380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108" name="Google Shape;2108;p89"/>
            <p:cNvSpPr/>
            <p:nvPr/>
          </p:nvSpPr>
          <p:spPr>
            <a:xfrm>
              <a:off x="7288610" y="340380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109" name="Google Shape;2109;p89"/>
            <p:cNvSpPr/>
            <p:nvPr/>
          </p:nvSpPr>
          <p:spPr>
            <a:xfrm flipH="1">
              <a:off x="7721846" y="3400078"/>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110" name="Google Shape;2110;p89"/>
            <p:cNvSpPr/>
            <p:nvPr/>
          </p:nvSpPr>
          <p:spPr>
            <a:xfrm flipH="1">
              <a:off x="7395705" y="3400078"/>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111" name="Google Shape;2111;p89"/>
            <p:cNvSpPr/>
            <p:nvPr/>
          </p:nvSpPr>
          <p:spPr>
            <a:xfrm>
              <a:off x="6959982" y="340380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112" name="Google Shape;2112;p89"/>
            <p:cNvSpPr/>
            <p:nvPr/>
          </p:nvSpPr>
          <p:spPr>
            <a:xfrm>
              <a:off x="6633842" y="340380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113" name="Google Shape;2113;p89"/>
            <p:cNvSpPr/>
            <p:nvPr/>
          </p:nvSpPr>
          <p:spPr>
            <a:xfrm flipH="1">
              <a:off x="7067077" y="3400078"/>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114" name="Google Shape;2114;p89"/>
            <p:cNvSpPr/>
            <p:nvPr/>
          </p:nvSpPr>
          <p:spPr>
            <a:xfrm flipH="1">
              <a:off x="6740936" y="3400078"/>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115" name="Google Shape;2115;p89"/>
            <p:cNvSpPr/>
            <p:nvPr/>
          </p:nvSpPr>
          <p:spPr>
            <a:xfrm>
              <a:off x="6305213" y="340380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116" name="Google Shape;2116;p89"/>
            <p:cNvSpPr/>
            <p:nvPr/>
          </p:nvSpPr>
          <p:spPr>
            <a:xfrm>
              <a:off x="5979072" y="340380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117" name="Google Shape;2117;p89"/>
            <p:cNvSpPr/>
            <p:nvPr/>
          </p:nvSpPr>
          <p:spPr>
            <a:xfrm flipH="1">
              <a:off x="6412308" y="3400078"/>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118" name="Google Shape;2118;p89"/>
            <p:cNvSpPr/>
            <p:nvPr/>
          </p:nvSpPr>
          <p:spPr>
            <a:xfrm flipH="1">
              <a:off x="6086167" y="3400078"/>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119" name="Google Shape;2119;p89"/>
            <p:cNvSpPr/>
            <p:nvPr/>
          </p:nvSpPr>
          <p:spPr>
            <a:xfrm>
              <a:off x="5650445" y="340380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120" name="Google Shape;2120;p89"/>
            <p:cNvSpPr/>
            <p:nvPr/>
          </p:nvSpPr>
          <p:spPr>
            <a:xfrm>
              <a:off x="5324303" y="340380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121" name="Google Shape;2121;p89"/>
            <p:cNvSpPr/>
            <p:nvPr/>
          </p:nvSpPr>
          <p:spPr>
            <a:xfrm flipH="1">
              <a:off x="5757539" y="3400078"/>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122" name="Google Shape;2122;p89"/>
            <p:cNvSpPr/>
            <p:nvPr/>
          </p:nvSpPr>
          <p:spPr>
            <a:xfrm flipH="1">
              <a:off x="5431399" y="3400078"/>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123" name="Google Shape;2123;p89"/>
            <p:cNvSpPr/>
            <p:nvPr/>
          </p:nvSpPr>
          <p:spPr>
            <a:xfrm>
              <a:off x="4995675" y="340380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124" name="Google Shape;2124;p89"/>
            <p:cNvSpPr/>
            <p:nvPr/>
          </p:nvSpPr>
          <p:spPr>
            <a:xfrm flipH="1">
              <a:off x="5102769" y="3400078"/>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125" name="Google Shape;2125;p89"/>
            <p:cNvSpPr/>
            <p:nvPr/>
          </p:nvSpPr>
          <p:spPr>
            <a:xfrm>
              <a:off x="4667048" y="340380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126" name="Google Shape;2126;p89"/>
            <p:cNvSpPr/>
            <p:nvPr/>
          </p:nvSpPr>
          <p:spPr>
            <a:xfrm>
              <a:off x="4340907" y="340380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127" name="Google Shape;2127;p89"/>
            <p:cNvSpPr/>
            <p:nvPr/>
          </p:nvSpPr>
          <p:spPr>
            <a:xfrm flipH="1">
              <a:off x="4774142" y="3400078"/>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128" name="Google Shape;2128;p89"/>
            <p:cNvSpPr/>
            <p:nvPr/>
          </p:nvSpPr>
          <p:spPr>
            <a:xfrm flipH="1">
              <a:off x="4448001" y="3400078"/>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129" name="Google Shape;2129;p89"/>
            <p:cNvSpPr/>
            <p:nvPr/>
          </p:nvSpPr>
          <p:spPr>
            <a:xfrm>
              <a:off x="4012278" y="340380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130" name="Google Shape;2130;p89"/>
            <p:cNvSpPr/>
            <p:nvPr/>
          </p:nvSpPr>
          <p:spPr>
            <a:xfrm>
              <a:off x="3686138" y="340380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131" name="Google Shape;2131;p89"/>
            <p:cNvSpPr/>
            <p:nvPr/>
          </p:nvSpPr>
          <p:spPr>
            <a:xfrm flipH="1">
              <a:off x="4119373" y="3400078"/>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132" name="Google Shape;2132;p89"/>
            <p:cNvSpPr/>
            <p:nvPr/>
          </p:nvSpPr>
          <p:spPr>
            <a:xfrm flipH="1">
              <a:off x="3793231" y="3400078"/>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133" name="Google Shape;2133;p89"/>
            <p:cNvSpPr/>
            <p:nvPr/>
          </p:nvSpPr>
          <p:spPr>
            <a:xfrm>
              <a:off x="3357510" y="340380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134" name="Google Shape;2134;p89"/>
            <p:cNvSpPr/>
            <p:nvPr/>
          </p:nvSpPr>
          <p:spPr>
            <a:xfrm>
              <a:off x="3031369" y="340380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135" name="Google Shape;2135;p89"/>
            <p:cNvSpPr/>
            <p:nvPr/>
          </p:nvSpPr>
          <p:spPr>
            <a:xfrm flipH="1">
              <a:off x="3464604" y="3400078"/>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136" name="Google Shape;2136;p89"/>
            <p:cNvSpPr/>
            <p:nvPr/>
          </p:nvSpPr>
          <p:spPr>
            <a:xfrm flipH="1">
              <a:off x="3138464" y="3400078"/>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137" name="Google Shape;2137;p89"/>
            <p:cNvSpPr/>
            <p:nvPr/>
          </p:nvSpPr>
          <p:spPr>
            <a:xfrm>
              <a:off x="2702740" y="340380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138" name="Google Shape;2138;p89"/>
            <p:cNvSpPr/>
            <p:nvPr/>
          </p:nvSpPr>
          <p:spPr>
            <a:xfrm>
              <a:off x="2376599" y="340380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139" name="Google Shape;2139;p89"/>
            <p:cNvSpPr/>
            <p:nvPr/>
          </p:nvSpPr>
          <p:spPr>
            <a:xfrm flipH="1">
              <a:off x="2809836" y="3400078"/>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140" name="Google Shape;2140;p89"/>
            <p:cNvSpPr/>
            <p:nvPr/>
          </p:nvSpPr>
          <p:spPr>
            <a:xfrm flipH="1">
              <a:off x="2483694" y="3400078"/>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141" name="Google Shape;2141;p89"/>
            <p:cNvSpPr/>
            <p:nvPr/>
          </p:nvSpPr>
          <p:spPr>
            <a:xfrm>
              <a:off x="2047972" y="340380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142" name="Google Shape;2142;p89"/>
            <p:cNvSpPr/>
            <p:nvPr/>
          </p:nvSpPr>
          <p:spPr>
            <a:xfrm>
              <a:off x="1721830" y="340380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143" name="Google Shape;2143;p89"/>
            <p:cNvSpPr/>
            <p:nvPr/>
          </p:nvSpPr>
          <p:spPr>
            <a:xfrm flipH="1">
              <a:off x="2155066" y="3400078"/>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144" name="Google Shape;2144;p89"/>
            <p:cNvSpPr/>
            <p:nvPr/>
          </p:nvSpPr>
          <p:spPr>
            <a:xfrm flipH="1">
              <a:off x="1828926" y="3400078"/>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145" name="Google Shape;2145;p89"/>
            <p:cNvSpPr/>
            <p:nvPr/>
          </p:nvSpPr>
          <p:spPr>
            <a:xfrm>
              <a:off x="1393203" y="340380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146" name="Google Shape;2146;p89"/>
            <p:cNvSpPr/>
            <p:nvPr/>
          </p:nvSpPr>
          <p:spPr>
            <a:xfrm flipH="1">
              <a:off x="1500297" y="3400078"/>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147" name="Google Shape;2147;p89"/>
            <p:cNvSpPr/>
            <p:nvPr/>
          </p:nvSpPr>
          <p:spPr>
            <a:xfrm>
              <a:off x="1064575" y="340380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148" name="Google Shape;2148;p89"/>
            <p:cNvSpPr/>
            <p:nvPr/>
          </p:nvSpPr>
          <p:spPr>
            <a:xfrm>
              <a:off x="738433" y="340380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149" name="Google Shape;2149;p89"/>
            <p:cNvSpPr/>
            <p:nvPr/>
          </p:nvSpPr>
          <p:spPr>
            <a:xfrm flipH="1">
              <a:off x="1171668" y="3400078"/>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150" name="Google Shape;2150;p89"/>
            <p:cNvSpPr/>
            <p:nvPr/>
          </p:nvSpPr>
          <p:spPr>
            <a:xfrm flipH="1">
              <a:off x="845528" y="3400078"/>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151" name="Google Shape;2151;p89"/>
            <p:cNvSpPr/>
            <p:nvPr/>
          </p:nvSpPr>
          <p:spPr>
            <a:xfrm>
              <a:off x="409805" y="340380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152" name="Google Shape;2152;p89"/>
            <p:cNvSpPr/>
            <p:nvPr/>
          </p:nvSpPr>
          <p:spPr>
            <a:xfrm>
              <a:off x="83664" y="340380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153" name="Google Shape;2153;p89"/>
            <p:cNvSpPr/>
            <p:nvPr/>
          </p:nvSpPr>
          <p:spPr>
            <a:xfrm flipH="1">
              <a:off x="516899" y="3400078"/>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154" name="Google Shape;2154;p89"/>
            <p:cNvSpPr/>
            <p:nvPr/>
          </p:nvSpPr>
          <p:spPr>
            <a:xfrm flipH="1">
              <a:off x="190758" y="3400078"/>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grpSp>
      <p:grpSp>
        <p:nvGrpSpPr>
          <p:cNvPr id="2155" name="Google Shape;2155;p89"/>
          <p:cNvGrpSpPr/>
          <p:nvPr/>
        </p:nvGrpSpPr>
        <p:grpSpPr>
          <a:xfrm>
            <a:off x="83663" y="3769287"/>
            <a:ext cx="12009864" cy="176637"/>
            <a:chOff x="83663" y="3697854"/>
            <a:chExt cx="12009864" cy="176637"/>
          </a:xfrm>
        </p:grpSpPr>
        <p:sp>
          <p:nvSpPr>
            <p:cNvPr id="2156" name="Google Shape;2156;p89"/>
            <p:cNvSpPr/>
            <p:nvPr/>
          </p:nvSpPr>
          <p:spPr>
            <a:xfrm>
              <a:off x="5217208" y="370158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157" name="Google Shape;2157;p89"/>
            <p:cNvSpPr/>
            <p:nvPr/>
          </p:nvSpPr>
          <p:spPr>
            <a:xfrm>
              <a:off x="5543349" y="370158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158" name="Google Shape;2158;p89"/>
            <p:cNvSpPr/>
            <p:nvPr/>
          </p:nvSpPr>
          <p:spPr>
            <a:xfrm>
              <a:off x="4995675" y="3697854"/>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159" name="Google Shape;2159;p89"/>
            <p:cNvSpPr/>
            <p:nvPr/>
          </p:nvSpPr>
          <p:spPr>
            <a:xfrm>
              <a:off x="5324302" y="3697854"/>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160" name="Google Shape;2160;p89"/>
            <p:cNvSpPr/>
            <p:nvPr/>
          </p:nvSpPr>
          <p:spPr>
            <a:xfrm>
              <a:off x="5871978" y="370158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161" name="Google Shape;2161;p89"/>
            <p:cNvSpPr/>
            <p:nvPr/>
          </p:nvSpPr>
          <p:spPr>
            <a:xfrm>
              <a:off x="6198118" y="370158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162" name="Google Shape;2162;p89"/>
            <p:cNvSpPr/>
            <p:nvPr/>
          </p:nvSpPr>
          <p:spPr>
            <a:xfrm>
              <a:off x="5650444" y="3697854"/>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163" name="Google Shape;2163;p89"/>
            <p:cNvSpPr/>
            <p:nvPr/>
          </p:nvSpPr>
          <p:spPr>
            <a:xfrm>
              <a:off x="5979072" y="3697854"/>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164" name="Google Shape;2164;p89"/>
            <p:cNvSpPr/>
            <p:nvPr/>
          </p:nvSpPr>
          <p:spPr>
            <a:xfrm>
              <a:off x="6526746" y="370158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165" name="Google Shape;2165;p89"/>
            <p:cNvSpPr/>
            <p:nvPr/>
          </p:nvSpPr>
          <p:spPr>
            <a:xfrm>
              <a:off x="6852887" y="370158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166" name="Google Shape;2166;p89"/>
            <p:cNvSpPr/>
            <p:nvPr/>
          </p:nvSpPr>
          <p:spPr>
            <a:xfrm>
              <a:off x="6305213" y="3697854"/>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167" name="Google Shape;2167;p89"/>
            <p:cNvSpPr/>
            <p:nvPr/>
          </p:nvSpPr>
          <p:spPr>
            <a:xfrm>
              <a:off x="6633841" y="3697854"/>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168" name="Google Shape;2168;p89"/>
            <p:cNvSpPr/>
            <p:nvPr/>
          </p:nvSpPr>
          <p:spPr>
            <a:xfrm>
              <a:off x="7181515" y="370158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169" name="Google Shape;2169;p89"/>
            <p:cNvSpPr/>
            <p:nvPr/>
          </p:nvSpPr>
          <p:spPr>
            <a:xfrm>
              <a:off x="7507656" y="370158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170" name="Google Shape;2170;p89"/>
            <p:cNvSpPr/>
            <p:nvPr/>
          </p:nvSpPr>
          <p:spPr>
            <a:xfrm>
              <a:off x="6959982" y="3697854"/>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171" name="Google Shape;2171;p89"/>
            <p:cNvSpPr/>
            <p:nvPr/>
          </p:nvSpPr>
          <p:spPr>
            <a:xfrm>
              <a:off x="7288610" y="3697854"/>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172" name="Google Shape;2172;p89"/>
            <p:cNvSpPr/>
            <p:nvPr/>
          </p:nvSpPr>
          <p:spPr>
            <a:xfrm>
              <a:off x="7836284" y="370158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173" name="Google Shape;2173;p89"/>
            <p:cNvSpPr/>
            <p:nvPr/>
          </p:nvSpPr>
          <p:spPr>
            <a:xfrm>
              <a:off x="8162425" y="370158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174" name="Google Shape;2174;p89"/>
            <p:cNvSpPr/>
            <p:nvPr/>
          </p:nvSpPr>
          <p:spPr>
            <a:xfrm>
              <a:off x="7614751" y="3697854"/>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175" name="Google Shape;2175;p89"/>
            <p:cNvSpPr/>
            <p:nvPr/>
          </p:nvSpPr>
          <p:spPr>
            <a:xfrm>
              <a:off x="7943378" y="3697854"/>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176" name="Google Shape;2176;p89"/>
            <p:cNvSpPr/>
            <p:nvPr/>
          </p:nvSpPr>
          <p:spPr>
            <a:xfrm>
              <a:off x="8491054" y="370158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177" name="Google Shape;2177;p89"/>
            <p:cNvSpPr/>
            <p:nvPr/>
          </p:nvSpPr>
          <p:spPr>
            <a:xfrm>
              <a:off x="8269520" y="3697854"/>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178" name="Google Shape;2178;p89"/>
            <p:cNvSpPr/>
            <p:nvPr/>
          </p:nvSpPr>
          <p:spPr>
            <a:xfrm>
              <a:off x="8819682" y="370158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179" name="Google Shape;2179;p89"/>
            <p:cNvSpPr/>
            <p:nvPr/>
          </p:nvSpPr>
          <p:spPr>
            <a:xfrm>
              <a:off x="9145823" y="370158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180" name="Google Shape;2180;p89"/>
            <p:cNvSpPr/>
            <p:nvPr/>
          </p:nvSpPr>
          <p:spPr>
            <a:xfrm>
              <a:off x="8598148" y="3697854"/>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181" name="Google Shape;2181;p89"/>
            <p:cNvSpPr/>
            <p:nvPr/>
          </p:nvSpPr>
          <p:spPr>
            <a:xfrm>
              <a:off x="8926776" y="3697854"/>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182" name="Google Shape;2182;p89"/>
            <p:cNvSpPr/>
            <p:nvPr/>
          </p:nvSpPr>
          <p:spPr>
            <a:xfrm>
              <a:off x="9474451" y="370158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183" name="Google Shape;2183;p89"/>
            <p:cNvSpPr/>
            <p:nvPr/>
          </p:nvSpPr>
          <p:spPr>
            <a:xfrm>
              <a:off x="9800592" y="370158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184" name="Google Shape;2184;p89"/>
            <p:cNvSpPr/>
            <p:nvPr/>
          </p:nvSpPr>
          <p:spPr>
            <a:xfrm>
              <a:off x="9252918" y="3697854"/>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185" name="Google Shape;2185;p89"/>
            <p:cNvSpPr/>
            <p:nvPr/>
          </p:nvSpPr>
          <p:spPr>
            <a:xfrm>
              <a:off x="9581546" y="3697854"/>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186" name="Google Shape;2186;p89"/>
            <p:cNvSpPr/>
            <p:nvPr/>
          </p:nvSpPr>
          <p:spPr>
            <a:xfrm>
              <a:off x="10129220" y="370158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187" name="Google Shape;2187;p89"/>
            <p:cNvSpPr/>
            <p:nvPr/>
          </p:nvSpPr>
          <p:spPr>
            <a:xfrm>
              <a:off x="10455360" y="370158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188" name="Google Shape;2188;p89"/>
            <p:cNvSpPr/>
            <p:nvPr/>
          </p:nvSpPr>
          <p:spPr>
            <a:xfrm>
              <a:off x="9907686" y="3697854"/>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189" name="Google Shape;2189;p89"/>
            <p:cNvSpPr/>
            <p:nvPr/>
          </p:nvSpPr>
          <p:spPr>
            <a:xfrm>
              <a:off x="10236314" y="3697854"/>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190" name="Google Shape;2190;p89"/>
            <p:cNvSpPr/>
            <p:nvPr/>
          </p:nvSpPr>
          <p:spPr>
            <a:xfrm>
              <a:off x="10783989" y="370158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191" name="Google Shape;2191;p89"/>
            <p:cNvSpPr/>
            <p:nvPr/>
          </p:nvSpPr>
          <p:spPr>
            <a:xfrm>
              <a:off x="11110130" y="370158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192" name="Google Shape;2192;p89"/>
            <p:cNvSpPr/>
            <p:nvPr/>
          </p:nvSpPr>
          <p:spPr>
            <a:xfrm>
              <a:off x="10562455" y="3697854"/>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193" name="Google Shape;2193;p89"/>
            <p:cNvSpPr/>
            <p:nvPr/>
          </p:nvSpPr>
          <p:spPr>
            <a:xfrm>
              <a:off x="10891083" y="3697854"/>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194" name="Google Shape;2194;p89"/>
            <p:cNvSpPr/>
            <p:nvPr/>
          </p:nvSpPr>
          <p:spPr>
            <a:xfrm>
              <a:off x="11438757" y="370158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195" name="Google Shape;2195;p89"/>
            <p:cNvSpPr/>
            <p:nvPr/>
          </p:nvSpPr>
          <p:spPr>
            <a:xfrm>
              <a:off x="11764899" y="370158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196" name="Google Shape;2196;p89"/>
            <p:cNvSpPr/>
            <p:nvPr/>
          </p:nvSpPr>
          <p:spPr>
            <a:xfrm>
              <a:off x="11217225" y="3697854"/>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197" name="Google Shape;2197;p89"/>
            <p:cNvSpPr/>
            <p:nvPr/>
          </p:nvSpPr>
          <p:spPr>
            <a:xfrm>
              <a:off x="11545852" y="3697854"/>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198" name="Google Shape;2198;p89"/>
            <p:cNvSpPr/>
            <p:nvPr/>
          </p:nvSpPr>
          <p:spPr>
            <a:xfrm>
              <a:off x="12093527" y="370158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199" name="Google Shape;2199;p89"/>
            <p:cNvSpPr/>
            <p:nvPr/>
          </p:nvSpPr>
          <p:spPr>
            <a:xfrm>
              <a:off x="11871993" y="3697854"/>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200" name="Google Shape;2200;p89"/>
            <p:cNvSpPr/>
            <p:nvPr/>
          </p:nvSpPr>
          <p:spPr>
            <a:xfrm>
              <a:off x="302710" y="3701584"/>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201" name="Google Shape;2201;p89"/>
            <p:cNvSpPr/>
            <p:nvPr/>
          </p:nvSpPr>
          <p:spPr>
            <a:xfrm>
              <a:off x="83663" y="3697854"/>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202" name="Google Shape;2202;p89"/>
            <p:cNvSpPr/>
            <p:nvPr/>
          </p:nvSpPr>
          <p:spPr>
            <a:xfrm>
              <a:off x="631337" y="3701584"/>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203" name="Google Shape;2203;p89"/>
            <p:cNvSpPr/>
            <p:nvPr/>
          </p:nvSpPr>
          <p:spPr>
            <a:xfrm>
              <a:off x="957479" y="3701584"/>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204" name="Google Shape;2204;p89"/>
            <p:cNvSpPr/>
            <p:nvPr/>
          </p:nvSpPr>
          <p:spPr>
            <a:xfrm>
              <a:off x="409806" y="3697854"/>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205" name="Google Shape;2205;p89"/>
            <p:cNvSpPr/>
            <p:nvPr/>
          </p:nvSpPr>
          <p:spPr>
            <a:xfrm>
              <a:off x="738432" y="3697854"/>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206" name="Google Shape;2206;p89"/>
            <p:cNvSpPr/>
            <p:nvPr/>
          </p:nvSpPr>
          <p:spPr>
            <a:xfrm>
              <a:off x="1286107" y="3701584"/>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207" name="Google Shape;2207;p89"/>
            <p:cNvSpPr/>
            <p:nvPr/>
          </p:nvSpPr>
          <p:spPr>
            <a:xfrm>
              <a:off x="1064574" y="3697854"/>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208" name="Google Shape;2208;p89"/>
            <p:cNvSpPr/>
            <p:nvPr/>
          </p:nvSpPr>
          <p:spPr>
            <a:xfrm>
              <a:off x="1614735" y="3701584"/>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209" name="Google Shape;2209;p89"/>
            <p:cNvSpPr/>
            <p:nvPr/>
          </p:nvSpPr>
          <p:spPr>
            <a:xfrm>
              <a:off x="1940877" y="3701584"/>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210" name="Google Shape;2210;p89"/>
            <p:cNvSpPr/>
            <p:nvPr/>
          </p:nvSpPr>
          <p:spPr>
            <a:xfrm>
              <a:off x="1393203" y="3697854"/>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211" name="Google Shape;2211;p89"/>
            <p:cNvSpPr/>
            <p:nvPr/>
          </p:nvSpPr>
          <p:spPr>
            <a:xfrm>
              <a:off x="1721829" y="3697854"/>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212" name="Google Shape;2212;p89"/>
            <p:cNvSpPr/>
            <p:nvPr/>
          </p:nvSpPr>
          <p:spPr>
            <a:xfrm>
              <a:off x="2269505" y="3701584"/>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213" name="Google Shape;2213;p89"/>
            <p:cNvSpPr/>
            <p:nvPr/>
          </p:nvSpPr>
          <p:spPr>
            <a:xfrm>
              <a:off x="2595646" y="3701584"/>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214" name="Google Shape;2214;p89"/>
            <p:cNvSpPr/>
            <p:nvPr/>
          </p:nvSpPr>
          <p:spPr>
            <a:xfrm>
              <a:off x="2047971" y="3697854"/>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215" name="Google Shape;2215;p89"/>
            <p:cNvSpPr/>
            <p:nvPr/>
          </p:nvSpPr>
          <p:spPr>
            <a:xfrm>
              <a:off x="2376599" y="3697854"/>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216" name="Google Shape;2216;p89"/>
            <p:cNvSpPr/>
            <p:nvPr/>
          </p:nvSpPr>
          <p:spPr>
            <a:xfrm>
              <a:off x="2924274" y="3701584"/>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217" name="Google Shape;2217;p89"/>
            <p:cNvSpPr/>
            <p:nvPr/>
          </p:nvSpPr>
          <p:spPr>
            <a:xfrm>
              <a:off x="3250415" y="3701584"/>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218" name="Google Shape;2218;p89"/>
            <p:cNvSpPr/>
            <p:nvPr/>
          </p:nvSpPr>
          <p:spPr>
            <a:xfrm>
              <a:off x="2702740" y="3697854"/>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219" name="Google Shape;2219;p89"/>
            <p:cNvSpPr/>
            <p:nvPr/>
          </p:nvSpPr>
          <p:spPr>
            <a:xfrm>
              <a:off x="3031368" y="3697854"/>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220" name="Google Shape;2220;p89"/>
            <p:cNvSpPr/>
            <p:nvPr/>
          </p:nvSpPr>
          <p:spPr>
            <a:xfrm>
              <a:off x="3579042" y="3701584"/>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221" name="Google Shape;2221;p89"/>
            <p:cNvSpPr/>
            <p:nvPr/>
          </p:nvSpPr>
          <p:spPr>
            <a:xfrm>
              <a:off x="3905183" y="3701584"/>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222" name="Google Shape;2222;p89"/>
            <p:cNvSpPr/>
            <p:nvPr/>
          </p:nvSpPr>
          <p:spPr>
            <a:xfrm>
              <a:off x="3357509" y="3697854"/>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223" name="Google Shape;2223;p89"/>
            <p:cNvSpPr/>
            <p:nvPr/>
          </p:nvSpPr>
          <p:spPr>
            <a:xfrm>
              <a:off x="3686137" y="3697854"/>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224" name="Google Shape;2224;p89"/>
            <p:cNvSpPr/>
            <p:nvPr/>
          </p:nvSpPr>
          <p:spPr>
            <a:xfrm>
              <a:off x="4233811" y="3701584"/>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225" name="Google Shape;2225;p89"/>
            <p:cNvSpPr/>
            <p:nvPr/>
          </p:nvSpPr>
          <p:spPr>
            <a:xfrm>
              <a:off x="4559953" y="3701584"/>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226" name="Google Shape;2226;p89"/>
            <p:cNvSpPr/>
            <p:nvPr/>
          </p:nvSpPr>
          <p:spPr>
            <a:xfrm>
              <a:off x="4012279" y="3697854"/>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227" name="Google Shape;2227;p89"/>
            <p:cNvSpPr/>
            <p:nvPr/>
          </p:nvSpPr>
          <p:spPr>
            <a:xfrm>
              <a:off x="4340906" y="3697854"/>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228" name="Google Shape;2228;p89"/>
            <p:cNvSpPr/>
            <p:nvPr/>
          </p:nvSpPr>
          <p:spPr>
            <a:xfrm>
              <a:off x="4888581" y="3701584"/>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229" name="Google Shape;2229;p89"/>
            <p:cNvSpPr/>
            <p:nvPr/>
          </p:nvSpPr>
          <p:spPr>
            <a:xfrm>
              <a:off x="4667048" y="3697854"/>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grpSp>
      <p:grpSp>
        <p:nvGrpSpPr>
          <p:cNvPr id="2230" name="Google Shape;2230;p89"/>
          <p:cNvGrpSpPr/>
          <p:nvPr/>
        </p:nvGrpSpPr>
        <p:grpSpPr>
          <a:xfrm>
            <a:off x="83664" y="4054323"/>
            <a:ext cx="12009863" cy="176637"/>
            <a:chOff x="83664" y="3988163"/>
            <a:chExt cx="12009863" cy="176637"/>
          </a:xfrm>
        </p:grpSpPr>
        <p:sp>
          <p:nvSpPr>
            <p:cNvPr id="2231" name="Google Shape;2231;p89"/>
            <p:cNvSpPr/>
            <p:nvPr/>
          </p:nvSpPr>
          <p:spPr>
            <a:xfrm>
              <a:off x="11871994" y="399189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232" name="Google Shape;2232;p89"/>
            <p:cNvSpPr/>
            <p:nvPr/>
          </p:nvSpPr>
          <p:spPr>
            <a:xfrm>
              <a:off x="11545853" y="399189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233" name="Google Shape;2233;p89"/>
            <p:cNvSpPr/>
            <p:nvPr/>
          </p:nvSpPr>
          <p:spPr>
            <a:xfrm flipH="1">
              <a:off x="11979088" y="3988164"/>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234" name="Google Shape;2234;p89"/>
            <p:cNvSpPr/>
            <p:nvPr/>
          </p:nvSpPr>
          <p:spPr>
            <a:xfrm flipH="1">
              <a:off x="11652948" y="3988164"/>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235" name="Google Shape;2235;p89"/>
            <p:cNvSpPr/>
            <p:nvPr/>
          </p:nvSpPr>
          <p:spPr>
            <a:xfrm>
              <a:off x="11217224" y="399189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236" name="Google Shape;2236;p89"/>
            <p:cNvSpPr/>
            <p:nvPr/>
          </p:nvSpPr>
          <p:spPr>
            <a:xfrm>
              <a:off x="10891084" y="399189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237" name="Google Shape;2237;p89"/>
            <p:cNvSpPr/>
            <p:nvPr/>
          </p:nvSpPr>
          <p:spPr>
            <a:xfrm flipH="1">
              <a:off x="11324319" y="3988164"/>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238" name="Google Shape;2238;p89"/>
            <p:cNvSpPr/>
            <p:nvPr/>
          </p:nvSpPr>
          <p:spPr>
            <a:xfrm flipH="1">
              <a:off x="10998178" y="3988164"/>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239" name="Google Shape;2239;p89"/>
            <p:cNvSpPr/>
            <p:nvPr/>
          </p:nvSpPr>
          <p:spPr>
            <a:xfrm>
              <a:off x="10562456" y="399189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240" name="Google Shape;2240;p89"/>
            <p:cNvSpPr/>
            <p:nvPr/>
          </p:nvSpPr>
          <p:spPr>
            <a:xfrm>
              <a:off x="10236315" y="399189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241" name="Google Shape;2241;p89"/>
            <p:cNvSpPr/>
            <p:nvPr/>
          </p:nvSpPr>
          <p:spPr>
            <a:xfrm flipH="1">
              <a:off x="10669550" y="3988164"/>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242" name="Google Shape;2242;p89"/>
            <p:cNvSpPr/>
            <p:nvPr/>
          </p:nvSpPr>
          <p:spPr>
            <a:xfrm flipH="1">
              <a:off x="10343410" y="3988164"/>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243" name="Google Shape;2243;p89"/>
            <p:cNvSpPr/>
            <p:nvPr/>
          </p:nvSpPr>
          <p:spPr>
            <a:xfrm>
              <a:off x="9907687" y="399189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244" name="Google Shape;2244;p89"/>
            <p:cNvSpPr/>
            <p:nvPr/>
          </p:nvSpPr>
          <p:spPr>
            <a:xfrm>
              <a:off x="9581546" y="399189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245" name="Google Shape;2245;p89"/>
            <p:cNvSpPr/>
            <p:nvPr/>
          </p:nvSpPr>
          <p:spPr>
            <a:xfrm flipH="1">
              <a:off x="10014782" y="3988164"/>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246" name="Google Shape;2246;p89"/>
            <p:cNvSpPr/>
            <p:nvPr/>
          </p:nvSpPr>
          <p:spPr>
            <a:xfrm flipH="1">
              <a:off x="9688641" y="3988164"/>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247" name="Google Shape;2247;p89"/>
            <p:cNvSpPr/>
            <p:nvPr/>
          </p:nvSpPr>
          <p:spPr>
            <a:xfrm>
              <a:off x="9252918" y="399189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248" name="Google Shape;2248;p89"/>
            <p:cNvSpPr/>
            <p:nvPr/>
          </p:nvSpPr>
          <p:spPr>
            <a:xfrm>
              <a:off x="8926777" y="399189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249" name="Google Shape;2249;p89"/>
            <p:cNvSpPr/>
            <p:nvPr/>
          </p:nvSpPr>
          <p:spPr>
            <a:xfrm flipH="1">
              <a:off x="9360012" y="3988164"/>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250" name="Google Shape;2250;p89"/>
            <p:cNvSpPr/>
            <p:nvPr/>
          </p:nvSpPr>
          <p:spPr>
            <a:xfrm flipH="1">
              <a:off x="9033872" y="3988164"/>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251" name="Google Shape;2251;p89"/>
            <p:cNvSpPr/>
            <p:nvPr/>
          </p:nvSpPr>
          <p:spPr>
            <a:xfrm>
              <a:off x="8598148" y="399189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252" name="Google Shape;2252;p89"/>
            <p:cNvSpPr/>
            <p:nvPr/>
          </p:nvSpPr>
          <p:spPr>
            <a:xfrm flipH="1">
              <a:off x="8705243" y="3988164"/>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253" name="Google Shape;2253;p89"/>
            <p:cNvSpPr/>
            <p:nvPr/>
          </p:nvSpPr>
          <p:spPr>
            <a:xfrm>
              <a:off x="8269520" y="399189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254" name="Google Shape;2254;p89"/>
            <p:cNvSpPr/>
            <p:nvPr/>
          </p:nvSpPr>
          <p:spPr>
            <a:xfrm>
              <a:off x="7943379" y="399189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255" name="Google Shape;2255;p89"/>
            <p:cNvSpPr/>
            <p:nvPr/>
          </p:nvSpPr>
          <p:spPr>
            <a:xfrm flipH="1">
              <a:off x="8376614" y="3988164"/>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256" name="Google Shape;2256;p89"/>
            <p:cNvSpPr/>
            <p:nvPr/>
          </p:nvSpPr>
          <p:spPr>
            <a:xfrm flipH="1">
              <a:off x="8050474" y="3988164"/>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257" name="Google Shape;2257;p89"/>
            <p:cNvSpPr/>
            <p:nvPr/>
          </p:nvSpPr>
          <p:spPr>
            <a:xfrm>
              <a:off x="7614751" y="399189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258" name="Google Shape;2258;p89"/>
            <p:cNvSpPr/>
            <p:nvPr/>
          </p:nvSpPr>
          <p:spPr>
            <a:xfrm>
              <a:off x="7288610" y="399189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259" name="Google Shape;2259;p89"/>
            <p:cNvSpPr/>
            <p:nvPr/>
          </p:nvSpPr>
          <p:spPr>
            <a:xfrm flipH="1">
              <a:off x="7721846" y="3988164"/>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260" name="Google Shape;2260;p89"/>
            <p:cNvSpPr/>
            <p:nvPr/>
          </p:nvSpPr>
          <p:spPr>
            <a:xfrm flipH="1">
              <a:off x="7395705" y="3988164"/>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261" name="Google Shape;2261;p89"/>
            <p:cNvSpPr/>
            <p:nvPr/>
          </p:nvSpPr>
          <p:spPr>
            <a:xfrm>
              <a:off x="6959982" y="399189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262" name="Google Shape;2262;p89"/>
            <p:cNvSpPr/>
            <p:nvPr/>
          </p:nvSpPr>
          <p:spPr>
            <a:xfrm>
              <a:off x="6633842" y="399189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263" name="Google Shape;2263;p89"/>
            <p:cNvSpPr/>
            <p:nvPr/>
          </p:nvSpPr>
          <p:spPr>
            <a:xfrm flipH="1">
              <a:off x="7067077" y="3988164"/>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264" name="Google Shape;2264;p89"/>
            <p:cNvSpPr/>
            <p:nvPr/>
          </p:nvSpPr>
          <p:spPr>
            <a:xfrm flipH="1">
              <a:off x="6740936" y="3988164"/>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265" name="Google Shape;2265;p89"/>
            <p:cNvSpPr/>
            <p:nvPr/>
          </p:nvSpPr>
          <p:spPr>
            <a:xfrm>
              <a:off x="6305213" y="399189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266" name="Google Shape;2266;p89"/>
            <p:cNvSpPr/>
            <p:nvPr/>
          </p:nvSpPr>
          <p:spPr>
            <a:xfrm>
              <a:off x="5979072" y="399189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267" name="Google Shape;2267;p89"/>
            <p:cNvSpPr/>
            <p:nvPr/>
          </p:nvSpPr>
          <p:spPr>
            <a:xfrm flipH="1">
              <a:off x="6412308" y="3988164"/>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268" name="Google Shape;2268;p89"/>
            <p:cNvSpPr/>
            <p:nvPr/>
          </p:nvSpPr>
          <p:spPr>
            <a:xfrm flipH="1">
              <a:off x="6086167" y="3988164"/>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269" name="Google Shape;2269;p89"/>
            <p:cNvSpPr/>
            <p:nvPr/>
          </p:nvSpPr>
          <p:spPr>
            <a:xfrm>
              <a:off x="5650445" y="399189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270" name="Google Shape;2270;p89"/>
            <p:cNvSpPr/>
            <p:nvPr/>
          </p:nvSpPr>
          <p:spPr>
            <a:xfrm>
              <a:off x="5324303" y="399189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271" name="Google Shape;2271;p89"/>
            <p:cNvSpPr/>
            <p:nvPr/>
          </p:nvSpPr>
          <p:spPr>
            <a:xfrm flipH="1">
              <a:off x="5757539" y="3988164"/>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272" name="Google Shape;2272;p89"/>
            <p:cNvSpPr/>
            <p:nvPr/>
          </p:nvSpPr>
          <p:spPr>
            <a:xfrm flipH="1">
              <a:off x="5431399" y="3988164"/>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273" name="Google Shape;2273;p89"/>
            <p:cNvSpPr/>
            <p:nvPr/>
          </p:nvSpPr>
          <p:spPr>
            <a:xfrm>
              <a:off x="4995675" y="399189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274" name="Google Shape;2274;p89"/>
            <p:cNvSpPr/>
            <p:nvPr/>
          </p:nvSpPr>
          <p:spPr>
            <a:xfrm flipH="1">
              <a:off x="5102769" y="3988164"/>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275" name="Google Shape;2275;p89"/>
            <p:cNvSpPr/>
            <p:nvPr/>
          </p:nvSpPr>
          <p:spPr>
            <a:xfrm>
              <a:off x="4667048" y="399189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276" name="Google Shape;2276;p89"/>
            <p:cNvSpPr/>
            <p:nvPr/>
          </p:nvSpPr>
          <p:spPr>
            <a:xfrm>
              <a:off x="4340907" y="399189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277" name="Google Shape;2277;p89"/>
            <p:cNvSpPr/>
            <p:nvPr/>
          </p:nvSpPr>
          <p:spPr>
            <a:xfrm flipH="1">
              <a:off x="4774142" y="3988163"/>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278" name="Google Shape;2278;p89"/>
            <p:cNvSpPr/>
            <p:nvPr/>
          </p:nvSpPr>
          <p:spPr>
            <a:xfrm flipH="1">
              <a:off x="4448001" y="3988163"/>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279" name="Google Shape;2279;p89"/>
            <p:cNvSpPr/>
            <p:nvPr/>
          </p:nvSpPr>
          <p:spPr>
            <a:xfrm>
              <a:off x="4012278" y="399189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280" name="Google Shape;2280;p89"/>
            <p:cNvSpPr/>
            <p:nvPr/>
          </p:nvSpPr>
          <p:spPr>
            <a:xfrm>
              <a:off x="3686138" y="399189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281" name="Google Shape;2281;p89"/>
            <p:cNvSpPr/>
            <p:nvPr/>
          </p:nvSpPr>
          <p:spPr>
            <a:xfrm flipH="1">
              <a:off x="4119373" y="3988163"/>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282" name="Google Shape;2282;p89"/>
            <p:cNvSpPr/>
            <p:nvPr/>
          </p:nvSpPr>
          <p:spPr>
            <a:xfrm flipH="1">
              <a:off x="3793231" y="3988163"/>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283" name="Google Shape;2283;p89"/>
            <p:cNvSpPr/>
            <p:nvPr/>
          </p:nvSpPr>
          <p:spPr>
            <a:xfrm>
              <a:off x="3357510" y="399189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284" name="Google Shape;2284;p89"/>
            <p:cNvSpPr/>
            <p:nvPr/>
          </p:nvSpPr>
          <p:spPr>
            <a:xfrm>
              <a:off x="3031369" y="399189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285" name="Google Shape;2285;p89"/>
            <p:cNvSpPr/>
            <p:nvPr/>
          </p:nvSpPr>
          <p:spPr>
            <a:xfrm flipH="1">
              <a:off x="3464604" y="3988163"/>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286" name="Google Shape;2286;p89"/>
            <p:cNvSpPr/>
            <p:nvPr/>
          </p:nvSpPr>
          <p:spPr>
            <a:xfrm flipH="1">
              <a:off x="3138464" y="3988163"/>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287" name="Google Shape;2287;p89"/>
            <p:cNvSpPr/>
            <p:nvPr/>
          </p:nvSpPr>
          <p:spPr>
            <a:xfrm>
              <a:off x="2702740" y="399189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288" name="Google Shape;2288;p89"/>
            <p:cNvSpPr/>
            <p:nvPr/>
          </p:nvSpPr>
          <p:spPr>
            <a:xfrm>
              <a:off x="2376599" y="399189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289" name="Google Shape;2289;p89"/>
            <p:cNvSpPr/>
            <p:nvPr/>
          </p:nvSpPr>
          <p:spPr>
            <a:xfrm flipH="1">
              <a:off x="2809836" y="3988163"/>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290" name="Google Shape;2290;p89"/>
            <p:cNvSpPr/>
            <p:nvPr/>
          </p:nvSpPr>
          <p:spPr>
            <a:xfrm flipH="1">
              <a:off x="2483694" y="3988163"/>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291" name="Google Shape;2291;p89"/>
            <p:cNvSpPr/>
            <p:nvPr/>
          </p:nvSpPr>
          <p:spPr>
            <a:xfrm>
              <a:off x="2047972" y="399189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292" name="Google Shape;2292;p89"/>
            <p:cNvSpPr/>
            <p:nvPr/>
          </p:nvSpPr>
          <p:spPr>
            <a:xfrm>
              <a:off x="1721830" y="399189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293" name="Google Shape;2293;p89"/>
            <p:cNvSpPr/>
            <p:nvPr/>
          </p:nvSpPr>
          <p:spPr>
            <a:xfrm flipH="1">
              <a:off x="2155066" y="3988163"/>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294" name="Google Shape;2294;p89"/>
            <p:cNvSpPr/>
            <p:nvPr/>
          </p:nvSpPr>
          <p:spPr>
            <a:xfrm flipH="1">
              <a:off x="1828926" y="3988163"/>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295" name="Google Shape;2295;p89"/>
            <p:cNvSpPr/>
            <p:nvPr/>
          </p:nvSpPr>
          <p:spPr>
            <a:xfrm>
              <a:off x="1393203" y="399189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296" name="Google Shape;2296;p89"/>
            <p:cNvSpPr/>
            <p:nvPr/>
          </p:nvSpPr>
          <p:spPr>
            <a:xfrm flipH="1">
              <a:off x="1500297" y="3988163"/>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297" name="Google Shape;2297;p89"/>
            <p:cNvSpPr/>
            <p:nvPr/>
          </p:nvSpPr>
          <p:spPr>
            <a:xfrm>
              <a:off x="1064575" y="399189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298" name="Google Shape;2298;p89"/>
            <p:cNvSpPr/>
            <p:nvPr/>
          </p:nvSpPr>
          <p:spPr>
            <a:xfrm>
              <a:off x="738433" y="399189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299" name="Google Shape;2299;p89"/>
            <p:cNvSpPr/>
            <p:nvPr/>
          </p:nvSpPr>
          <p:spPr>
            <a:xfrm flipH="1">
              <a:off x="1171668" y="3988163"/>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300" name="Google Shape;2300;p89"/>
            <p:cNvSpPr/>
            <p:nvPr/>
          </p:nvSpPr>
          <p:spPr>
            <a:xfrm flipH="1">
              <a:off x="845528" y="3988163"/>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301" name="Google Shape;2301;p89"/>
            <p:cNvSpPr/>
            <p:nvPr/>
          </p:nvSpPr>
          <p:spPr>
            <a:xfrm>
              <a:off x="409805" y="399189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302" name="Google Shape;2302;p89"/>
            <p:cNvSpPr/>
            <p:nvPr/>
          </p:nvSpPr>
          <p:spPr>
            <a:xfrm>
              <a:off x="83664" y="399189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303" name="Google Shape;2303;p89"/>
            <p:cNvSpPr/>
            <p:nvPr/>
          </p:nvSpPr>
          <p:spPr>
            <a:xfrm flipH="1">
              <a:off x="516899" y="3988163"/>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304" name="Google Shape;2304;p89"/>
            <p:cNvSpPr/>
            <p:nvPr/>
          </p:nvSpPr>
          <p:spPr>
            <a:xfrm flipH="1">
              <a:off x="190758" y="3988163"/>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grpSp>
      <p:sp>
        <p:nvSpPr>
          <p:cNvPr id="2305" name="Google Shape;2305;p89"/>
          <p:cNvSpPr/>
          <p:nvPr/>
        </p:nvSpPr>
        <p:spPr>
          <a:xfrm>
            <a:off x="0" y="0"/>
            <a:ext cx="12192000" cy="6858000"/>
          </a:xfrm>
          <a:prstGeom prst="rect">
            <a:avLst/>
          </a:prstGeom>
          <a:solidFill>
            <a:schemeClr val="lt1">
              <a:alpha val="49800"/>
            </a:schemeClr>
          </a:solidFill>
          <a:ln>
            <a:noFill/>
          </a:ln>
        </p:spPr>
        <p:txBody>
          <a:bodyPr spcFirstLastPara="1" wrap="square" lIns="182850" tIns="146275" rIns="182850" bIns="14627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Tree>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Code">
  <p:cSld name="Code">
    <p:spTree>
      <p:nvGrpSpPr>
        <p:cNvPr id="1" name="Shape 2306"/>
        <p:cNvGrpSpPr/>
        <p:nvPr/>
      </p:nvGrpSpPr>
      <p:grpSpPr>
        <a:xfrm>
          <a:off x="0" y="0"/>
          <a:ext cx="0" cy="0"/>
          <a:chOff x="0" y="0"/>
          <a:chExt cx="0" cy="0"/>
        </a:xfrm>
      </p:grpSpPr>
      <p:grpSp>
        <p:nvGrpSpPr>
          <p:cNvPr id="2307" name="Google Shape;2307;p90"/>
          <p:cNvGrpSpPr/>
          <p:nvPr/>
        </p:nvGrpSpPr>
        <p:grpSpPr>
          <a:xfrm>
            <a:off x="83663" y="2629149"/>
            <a:ext cx="12009863" cy="176637"/>
            <a:chOff x="83663" y="2532000"/>
            <a:chExt cx="12009863" cy="176637"/>
          </a:xfrm>
        </p:grpSpPr>
        <p:sp>
          <p:nvSpPr>
            <p:cNvPr id="2308" name="Google Shape;2308;p90"/>
            <p:cNvSpPr/>
            <p:nvPr/>
          </p:nvSpPr>
          <p:spPr>
            <a:xfrm>
              <a:off x="305196" y="253573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309" name="Google Shape;2309;p90"/>
            <p:cNvSpPr/>
            <p:nvPr/>
          </p:nvSpPr>
          <p:spPr>
            <a:xfrm>
              <a:off x="631337" y="253573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310" name="Google Shape;2310;p90"/>
            <p:cNvSpPr/>
            <p:nvPr/>
          </p:nvSpPr>
          <p:spPr>
            <a:xfrm>
              <a:off x="83663" y="2532000"/>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311" name="Google Shape;2311;p90"/>
            <p:cNvSpPr/>
            <p:nvPr/>
          </p:nvSpPr>
          <p:spPr>
            <a:xfrm>
              <a:off x="412290" y="2532000"/>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312" name="Google Shape;2312;p90"/>
            <p:cNvSpPr/>
            <p:nvPr/>
          </p:nvSpPr>
          <p:spPr>
            <a:xfrm>
              <a:off x="959966" y="253573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313" name="Google Shape;2313;p90"/>
            <p:cNvSpPr/>
            <p:nvPr/>
          </p:nvSpPr>
          <p:spPr>
            <a:xfrm>
              <a:off x="1286106" y="253573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314" name="Google Shape;2314;p90"/>
            <p:cNvSpPr/>
            <p:nvPr/>
          </p:nvSpPr>
          <p:spPr>
            <a:xfrm>
              <a:off x="738432" y="2532000"/>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315" name="Google Shape;2315;p90"/>
            <p:cNvSpPr/>
            <p:nvPr/>
          </p:nvSpPr>
          <p:spPr>
            <a:xfrm>
              <a:off x="1067060" y="2532000"/>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316" name="Google Shape;2316;p90"/>
            <p:cNvSpPr/>
            <p:nvPr/>
          </p:nvSpPr>
          <p:spPr>
            <a:xfrm>
              <a:off x="1614734" y="253573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317" name="Google Shape;2317;p90"/>
            <p:cNvSpPr/>
            <p:nvPr/>
          </p:nvSpPr>
          <p:spPr>
            <a:xfrm>
              <a:off x="1940875" y="253573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318" name="Google Shape;2318;p90"/>
            <p:cNvSpPr/>
            <p:nvPr/>
          </p:nvSpPr>
          <p:spPr>
            <a:xfrm>
              <a:off x="1393201" y="2532000"/>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319" name="Google Shape;2319;p90"/>
            <p:cNvSpPr/>
            <p:nvPr/>
          </p:nvSpPr>
          <p:spPr>
            <a:xfrm>
              <a:off x="1721829" y="2532000"/>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320" name="Google Shape;2320;p90"/>
            <p:cNvSpPr/>
            <p:nvPr/>
          </p:nvSpPr>
          <p:spPr>
            <a:xfrm>
              <a:off x="2269503" y="253573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321" name="Google Shape;2321;p90"/>
            <p:cNvSpPr/>
            <p:nvPr/>
          </p:nvSpPr>
          <p:spPr>
            <a:xfrm>
              <a:off x="2595644" y="253573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322" name="Google Shape;2322;p90"/>
            <p:cNvSpPr/>
            <p:nvPr/>
          </p:nvSpPr>
          <p:spPr>
            <a:xfrm>
              <a:off x="2047969" y="2532000"/>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323" name="Google Shape;2323;p90"/>
            <p:cNvSpPr/>
            <p:nvPr/>
          </p:nvSpPr>
          <p:spPr>
            <a:xfrm>
              <a:off x="2376598" y="2532000"/>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324" name="Google Shape;2324;p90"/>
            <p:cNvSpPr/>
            <p:nvPr/>
          </p:nvSpPr>
          <p:spPr>
            <a:xfrm>
              <a:off x="2924272" y="253573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325" name="Google Shape;2325;p90"/>
            <p:cNvSpPr/>
            <p:nvPr/>
          </p:nvSpPr>
          <p:spPr>
            <a:xfrm>
              <a:off x="3250413" y="253573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326" name="Google Shape;2326;p90"/>
            <p:cNvSpPr/>
            <p:nvPr/>
          </p:nvSpPr>
          <p:spPr>
            <a:xfrm>
              <a:off x="2702739" y="2532000"/>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327" name="Google Shape;2327;p90"/>
            <p:cNvSpPr/>
            <p:nvPr/>
          </p:nvSpPr>
          <p:spPr>
            <a:xfrm>
              <a:off x="3031366" y="2532000"/>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328" name="Google Shape;2328;p90"/>
            <p:cNvSpPr/>
            <p:nvPr/>
          </p:nvSpPr>
          <p:spPr>
            <a:xfrm>
              <a:off x="3579042" y="253573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329" name="Google Shape;2329;p90"/>
            <p:cNvSpPr/>
            <p:nvPr/>
          </p:nvSpPr>
          <p:spPr>
            <a:xfrm>
              <a:off x="3357508" y="2532000"/>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330" name="Google Shape;2330;p90"/>
            <p:cNvSpPr/>
            <p:nvPr/>
          </p:nvSpPr>
          <p:spPr>
            <a:xfrm>
              <a:off x="3907670" y="253573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331" name="Google Shape;2331;p90"/>
            <p:cNvSpPr/>
            <p:nvPr/>
          </p:nvSpPr>
          <p:spPr>
            <a:xfrm>
              <a:off x="4233811" y="253573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332" name="Google Shape;2332;p90"/>
            <p:cNvSpPr/>
            <p:nvPr/>
          </p:nvSpPr>
          <p:spPr>
            <a:xfrm>
              <a:off x="3686136" y="2532000"/>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333" name="Google Shape;2333;p90"/>
            <p:cNvSpPr/>
            <p:nvPr/>
          </p:nvSpPr>
          <p:spPr>
            <a:xfrm>
              <a:off x="4014764" y="2532000"/>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334" name="Google Shape;2334;p90"/>
            <p:cNvSpPr/>
            <p:nvPr/>
          </p:nvSpPr>
          <p:spPr>
            <a:xfrm>
              <a:off x="4562439" y="253573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335" name="Google Shape;2335;p90"/>
            <p:cNvSpPr/>
            <p:nvPr/>
          </p:nvSpPr>
          <p:spPr>
            <a:xfrm>
              <a:off x="4888580" y="253573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336" name="Google Shape;2336;p90"/>
            <p:cNvSpPr/>
            <p:nvPr/>
          </p:nvSpPr>
          <p:spPr>
            <a:xfrm>
              <a:off x="4340905" y="2532000"/>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337" name="Google Shape;2337;p90"/>
            <p:cNvSpPr/>
            <p:nvPr/>
          </p:nvSpPr>
          <p:spPr>
            <a:xfrm>
              <a:off x="4669534" y="2532000"/>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338" name="Google Shape;2338;p90"/>
            <p:cNvSpPr/>
            <p:nvPr/>
          </p:nvSpPr>
          <p:spPr>
            <a:xfrm>
              <a:off x="5217208" y="253573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339" name="Google Shape;2339;p90"/>
            <p:cNvSpPr/>
            <p:nvPr/>
          </p:nvSpPr>
          <p:spPr>
            <a:xfrm>
              <a:off x="5543348" y="253573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340" name="Google Shape;2340;p90"/>
            <p:cNvSpPr/>
            <p:nvPr/>
          </p:nvSpPr>
          <p:spPr>
            <a:xfrm>
              <a:off x="4995674" y="2532000"/>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341" name="Google Shape;2341;p90"/>
            <p:cNvSpPr/>
            <p:nvPr/>
          </p:nvSpPr>
          <p:spPr>
            <a:xfrm>
              <a:off x="5324302" y="2532000"/>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342" name="Google Shape;2342;p90"/>
            <p:cNvSpPr/>
            <p:nvPr/>
          </p:nvSpPr>
          <p:spPr>
            <a:xfrm>
              <a:off x="5871977" y="253573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343" name="Google Shape;2343;p90"/>
            <p:cNvSpPr/>
            <p:nvPr/>
          </p:nvSpPr>
          <p:spPr>
            <a:xfrm>
              <a:off x="6198118" y="253573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344" name="Google Shape;2344;p90"/>
            <p:cNvSpPr/>
            <p:nvPr/>
          </p:nvSpPr>
          <p:spPr>
            <a:xfrm>
              <a:off x="5650443" y="2532000"/>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345" name="Google Shape;2345;p90"/>
            <p:cNvSpPr/>
            <p:nvPr/>
          </p:nvSpPr>
          <p:spPr>
            <a:xfrm>
              <a:off x="5979071" y="2532000"/>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346" name="Google Shape;2346;p90"/>
            <p:cNvSpPr/>
            <p:nvPr/>
          </p:nvSpPr>
          <p:spPr>
            <a:xfrm>
              <a:off x="6526745" y="253573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347" name="Google Shape;2347;p90"/>
            <p:cNvSpPr/>
            <p:nvPr/>
          </p:nvSpPr>
          <p:spPr>
            <a:xfrm>
              <a:off x="6852887" y="253573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348" name="Google Shape;2348;p90"/>
            <p:cNvSpPr/>
            <p:nvPr/>
          </p:nvSpPr>
          <p:spPr>
            <a:xfrm>
              <a:off x="6305212" y="2532000"/>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349" name="Google Shape;2349;p90"/>
            <p:cNvSpPr/>
            <p:nvPr/>
          </p:nvSpPr>
          <p:spPr>
            <a:xfrm>
              <a:off x="6633840" y="2532000"/>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350" name="Google Shape;2350;p90"/>
            <p:cNvSpPr/>
            <p:nvPr/>
          </p:nvSpPr>
          <p:spPr>
            <a:xfrm>
              <a:off x="7181515" y="253573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351" name="Google Shape;2351;p90"/>
            <p:cNvSpPr/>
            <p:nvPr/>
          </p:nvSpPr>
          <p:spPr>
            <a:xfrm>
              <a:off x="6959981" y="2532000"/>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352" name="Google Shape;2352;p90"/>
            <p:cNvSpPr/>
            <p:nvPr/>
          </p:nvSpPr>
          <p:spPr>
            <a:xfrm>
              <a:off x="7510142" y="253573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353" name="Google Shape;2353;p90"/>
            <p:cNvSpPr/>
            <p:nvPr/>
          </p:nvSpPr>
          <p:spPr>
            <a:xfrm>
              <a:off x="7836283" y="253573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354" name="Google Shape;2354;p90"/>
            <p:cNvSpPr/>
            <p:nvPr/>
          </p:nvSpPr>
          <p:spPr>
            <a:xfrm>
              <a:off x="7288609" y="2532000"/>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355" name="Google Shape;2355;p90"/>
            <p:cNvSpPr/>
            <p:nvPr/>
          </p:nvSpPr>
          <p:spPr>
            <a:xfrm>
              <a:off x="7617237" y="2532000"/>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356" name="Google Shape;2356;p90"/>
            <p:cNvSpPr/>
            <p:nvPr/>
          </p:nvSpPr>
          <p:spPr>
            <a:xfrm>
              <a:off x="8164912" y="253573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357" name="Google Shape;2357;p90"/>
            <p:cNvSpPr/>
            <p:nvPr/>
          </p:nvSpPr>
          <p:spPr>
            <a:xfrm>
              <a:off x="8491052" y="253573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358" name="Google Shape;2358;p90"/>
            <p:cNvSpPr/>
            <p:nvPr/>
          </p:nvSpPr>
          <p:spPr>
            <a:xfrm>
              <a:off x="7943378" y="2532000"/>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359" name="Google Shape;2359;p90"/>
            <p:cNvSpPr/>
            <p:nvPr/>
          </p:nvSpPr>
          <p:spPr>
            <a:xfrm>
              <a:off x="8272007" y="2532000"/>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360" name="Google Shape;2360;p90"/>
            <p:cNvSpPr/>
            <p:nvPr/>
          </p:nvSpPr>
          <p:spPr>
            <a:xfrm>
              <a:off x="8819680" y="253573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361" name="Google Shape;2361;p90"/>
            <p:cNvSpPr/>
            <p:nvPr/>
          </p:nvSpPr>
          <p:spPr>
            <a:xfrm>
              <a:off x="9145821" y="253573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362" name="Google Shape;2362;p90"/>
            <p:cNvSpPr/>
            <p:nvPr/>
          </p:nvSpPr>
          <p:spPr>
            <a:xfrm>
              <a:off x="8598147" y="2532000"/>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363" name="Google Shape;2363;p90"/>
            <p:cNvSpPr/>
            <p:nvPr/>
          </p:nvSpPr>
          <p:spPr>
            <a:xfrm>
              <a:off x="8926774" y="2532000"/>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364" name="Google Shape;2364;p90"/>
            <p:cNvSpPr/>
            <p:nvPr/>
          </p:nvSpPr>
          <p:spPr>
            <a:xfrm>
              <a:off x="9474450" y="253573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365" name="Google Shape;2365;p90"/>
            <p:cNvSpPr/>
            <p:nvPr/>
          </p:nvSpPr>
          <p:spPr>
            <a:xfrm>
              <a:off x="9800591" y="253573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366" name="Google Shape;2366;p90"/>
            <p:cNvSpPr/>
            <p:nvPr/>
          </p:nvSpPr>
          <p:spPr>
            <a:xfrm>
              <a:off x="9252915" y="2532000"/>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367" name="Google Shape;2367;p90"/>
            <p:cNvSpPr/>
            <p:nvPr/>
          </p:nvSpPr>
          <p:spPr>
            <a:xfrm>
              <a:off x="9581544" y="2532000"/>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368" name="Google Shape;2368;p90"/>
            <p:cNvSpPr/>
            <p:nvPr/>
          </p:nvSpPr>
          <p:spPr>
            <a:xfrm>
              <a:off x="10129218" y="253573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369" name="Google Shape;2369;p90"/>
            <p:cNvSpPr/>
            <p:nvPr/>
          </p:nvSpPr>
          <p:spPr>
            <a:xfrm>
              <a:off x="10455360" y="253573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370" name="Google Shape;2370;p90"/>
            <p:cNvSpPr/>
            <p:nvPr/>
          </p:nvSpPr>
          <p:spPr>
            <a:xfrm>
              <a:off x="9907685" y="2532000"/>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371" name="Google Shape;2371;p90"/>
            <p:cNvSpPr/>
            <p:nvPr/>
          </p:nvSpPr>
          <p:spPr>
            <a:xfrm>
              <a:off x="10236312" y="2532000"/>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372" name="Google Shape;2372;p90"/>
            <p:cNvSpPr/>
            <p:nvPr/>
          </p:nvSpPr>
          <p:spPr>
            <a:xfrm>
              <a:off x="10783987" y="253573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373" name="Google Shape;2373;p90"/>
            <p:cNvSpPr/>
            <p:nvPr/>
          </p:nvSpPr>
          <p:spPr>
            <a:xfrm>
              <a:off x="10562454" y="2532000"/>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374" name="Google Shape;2374;p90"/>
            <p:cNvSpPr/>
            <p:nvPr/>
          </p:nvSpPr>
          <p:spPr>
            <a:xfrm>
              <a:off x="11112615" y="253573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375" name="Google Shape;2375;p90"/>
            <p:cNvSpPr/>
            <p:nvPr/>
          </p:nvSpPr>
          <p:spPr>
            <a:xfrm>
              <a:off x="11438757" y="253573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376" name="Google Shape;2376;p90"/>
            <p:cNvSpPr/>
            <p:nvPr/>
          </p:nvSpPr>
          <p:spPr>
            <a:xfrm>
              <a:off x="10891083" y="2532000"/>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377" name="Google Shape;2377;p90"/>
            <p:cNvSpPr/>
            <p:nvPr/>
          </p:nvSpPr>
          <p:spPr>
            <a:xfrm>
              <a:off x="11219710" y="2532000"/>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378" name="Google Shape;2378;p90"/>
            <p:cNvSpPr/>
            <p:nvPr/>
          </p:nvSpPr>
          <p:spPr>
            <a:xfrm>
              <a:off x="11767385" y="253573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379" name="Google Shape;2379;p90"/>
            <p:cNvSpPr/>
            <p:nvPr/>
          </p:nvSpPr>
          <p:spPr>
            <a:xfrm>
              <a:off x="12093526" y="253573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380" name="Google Shape;2380;p90"/>
            <p:cNvSpPr/>
            <p:nvPr/>
          </p:nvSpPr>
          <p:spPr>
            <a:xfrm>
              <a:off x="11545852" y="2532000"/>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381" name="Google Shape;2381;p90"/>
            <p:cNvSpPr/>
            <p:nvPr/>
          </p:nvSpPr>
          <p:spPr>
            <a:xfrm>
              <a:off x="11874480" y="2532000"/>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grpSp>
      <p:grpSp>
        <p:nvGrpSpPr>
          <p:cNvPr id="2382" name="Google Shape;2382;p90"/>
          <p:cNvGrpSpPr/>
          <p:nvPr/>
        </p:nvGrpSpPr>
        <p:grpSpPr>
          <a:xfrm>
            <a:off x="83663" y="2914183"/>
            <a:ext cx="12009864" cy="176637"/>
            <a:chOff x="83663" y="2829776"/>
            <a:chExt cx="12009864" cy="176637"/>
          </a:xfrm>
        </p:grpSpPr>
        <p:sp>
          <p:nvSpPr>
            <p:cNvPr id="2383" name="Google Shape;2383;p90"/>
            <p:cNvSpPr/>
            <p:nvPr/>
          </p:nvSpPr>
          <p:spPr>
            <a:xfrm>
              <a:off x="6959982" y="283350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384" name="Google Shape;2384;p90"/>
            <p:cNvSpPr/>
            <p:nvPr/>
          </p:nvSpPr>
          <p:spPr>
            <a:xfrm>
              <a:off x="6633841" y="283350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385" name="Google Shape;2385;p90"/>
            <p:cNvSpPr/>
            <p:nvPr/>
          </p:nvSpPr>
          <p:spPr>
            <a:xfrm flipH="1">
              <a:off x="7067076" y="2829776"/>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386" name="Google Shape;2386;p90"/>
            <p:cNvSpPr/>
            <p:nvPr/>
          </p:nvSpPr>
          <p:spPr>
            <a:xfrm flipH="1">
              <a:off x="6740936" y="2829776"/>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387" name="Google Shape;2387;p90"/>
            <p:cNvSpPr/>
            <p:nvPr/>
          </p:nvSpPr>
          <p:spPr>
            <a:xfrm>
              <a:off x="6305212" y="283350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388" name="Google Shape;2388;p90"/>
            <p:cNvSpPr/>
            <p:nvPr/>
          </p:nvSpPr>
          <p:spPr>
            <a:xfrm>
              <a:off x="5979072" y="283350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389" name="Google Shape;2389;p90"/>
            <p:cNvSpPr/>
            <p:nvPr/>
          </p:nvSpPr>
          <p:spPr>
            <a:xfrm flipH="1">
              <a:off x="6412307" y="2829776"/>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390" name="Google Shape;2390;p90"/>
            <p:cNvSpPr/>
            <p:nvPr/>
          </p:nvSpPr>
          <p:spPr>
            <a:xfrm flipH="1">
              <a:off x="6086166" y="2829776"/>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391" name="Google Shape;2391;p90"/>
            <p:cNvSpPr/>
            <p:nvPr/>
          </p:nvSpPr>
          <p:spPr>
            <a:xfrm>
              <a:off x="5650444" y="283350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392" name="Google Shape;2392;p90"/>
            <p:cNvSpPr/>
            <p:nvPr/>
          </p:nvSpPr>
          <p:spPr>
            <a:xfrm>
              <a:off x="5324303" y="283350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393" name="Google Shape;2393;p90"/>
            <p:cNvSpPr/>
            <p:nvPr/>
          </p:nvSpPr>
          <p:spPr>
            <a:xfrm flipH="1">
              <a:off x="5757538" y="2829776"/>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394" name="Google Shape;2394;p90"/>
            <p:cNvSpPr/>
            <p:nvPr/>
          </p:nvSpPr>
          <p:spPr>
            <a:xfrm flipH="1">
              <a:off x="5431398" y="2829776"/>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395" name="Google Shape;2395;p90"/>
            <p:cNvSpPr/>
            <p:nvPr/>
          </p:nvSpPr>
          <p:spPr>
            <a:xfrm>
              <a:off x="4995675" y="283350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396" name="Google Shape;2396;p90"/>
            <p:cNvSpPr/>
            <p:nvPr/>
          </p:nvSpPr>
          <p:spPr>
            <a:xfrm>
              <a:off x="4669534" y="283350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397" name="Google Shape;2397;p90"/>
            <p:cNvSpPr/>
            <p:nvPr/>
          </p:nvSpPr>
          <p:spPr>
            <a:xfrm flipH="1">
              <a:off x="5102769" y="2829776"/>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398" name="Google Shape;2398;p90"/>
            <p:cNvSpPr/>
            <p:nvPr/>
          </p:nvSpPr>
          <p:spPr>
            <a:xfrm flipH="1">
              <a:off x="4776629" y="2829776"/>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399" name="Google Shape;2399;p90"/>
            <p:cNvSpPr/>
            <p:nvPr/>
          </p:nvSpPr>
          <p:spPr>
            <a:xfrm>
              <a:off x="4340906" y="283350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400" name="Google Shape;2400;p90"/>
            <p:cNvSpPr/>
            <p:nvPr/>
          </p:nvSpPr>
          <p:spPr>
            <a:xfrm>
              <a:off x="4014765" y="283350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401" name="Google Shape;2401;p90"/>
            <p:cNvSpPr/>
            <p:nvPr/>
          </p:nvSpPr>
          <p:spPr>
            <a:xfrm flipH="1">
              <a:off x="4447999" y="2829776"/>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402" name="Google Shape;2402;p90"/>
            <p:cNvSpPr/>
            <p:nvPr/>
          </p:nvSpPr>
          <p:spPr>
            <a:xfrm flipH="1">
              <a:off x="4121860" y="2829776"/>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403" name="Google Shape;2403;p90"/>
            <p:cNvSpPr/>
            <p:nvPr/>
          </p:nvSpPr>
          <p:spPr>
            <a:xfrm>
              <a:off x="3686136" y="283350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404" name="Google Shape;2404;p90"/>
            <p:cNvSpPr/>
            <p:nvPr/>
          </p:nvSpPr>
          <p:spPr>
            <a:xfrm flipH="1">
              <a:off x="3793231" y="2829776"/>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405" name="Google Shape;2405;p90"/>
            <p:cNvSpPr/>
            <p:nvPr/>
          </p:nvSpPr>
          <p:spPr>
            <a:xfrm>
              <a:off x="3357508" y="283350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406" name="Google Shape;2406;p90"/>
            <p:cNvSpPr/>
            <p:nvPr/>
          </p:nvSpPr>
          <p:spPr>
            <a:xfrm>
              <a:off x="3031367" y="283350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407" name="Google Shape;2407;p90"/>
            <p:cNvSpPr/>
            <p:nvPr/>
          </p:nvSpPr>
          <p:spPr>
            <a:xfrm flipH="1">
              <a:off x="3464602" y="2829776"/>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408" name="Google Shape;2408;p90"/>
            <p:cNvSpPr/>
            <p:nvPr/>
          </p:nvSpPr>
          <p:spPr>
            <a:xfrm flipH="1">
              <a:off x="3138462" y="2829776"/>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409" name="Google Shape;2409;p90"/>
            <p:cNvSpPr/>
            <p:nvPr/>
          </p:nvSpPr>
          <p:spPr>
            <a:xfrm>
              <a:off x="2702739" y="283350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410" name="Google Shape;2410;p90"/>
            <p:cNvSpPr/>
            <p:nvPr/>
          </p:nvSpPr>
          <p:spPr>
            <a:xfrm>
              <a:off x="2376598" y="283350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411" name="Google Shape;2411;p90"/>
            <p:cNvSpPr/>
            <p:nvPr/>
          </p:nvSpPr>
          <p:spPr>
            <a:xfrm flipH="1">
              <a:off x="2809833" y="2829776"/>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412" name="Google Shape;2412;p90"/>
            <p:cNvSpPr/>
            <p:nvPr/>
          </p:nvSpPr>
          <p:spPr>
            <a:xfrm flipH="1">
              <a:off x="2483693" y="2829776"/>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413" name="Google Shape;2413;p90"/>
            <p:cNvSpPr/>
            <p:nvPr/>
          </p:nvSpPr>
          <p:spPr>
            <a:xfrm>
              <a:off x="2047970" y="283350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414" name="Google Shape;2414;p90"/>
            <p:cNvSpPr/>
            <p:nvPr/>
          </p:nvSpPr>
          <p:spPr>
            <a:xfrm>
              <a:off x="1721830" y="283350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415" name="Google Shape;2415;p90"/>
            <p:cNvSpPr/>
            <p:nvPr/>
          </p:nvSpPr>
          <p:spPr>
            <a:xfrm flipH="1">
              <a:off x="2155065" y="2829776"/>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416" name="Google Shape;2416;p90"/>
            <p:cNvSpPr/>
            <p:nvPr/>
          </p:nvSpPr>
          <p:spPr>
            <a:xfrm flipH="1">
              <a:off x="1828924" y="2829776"/>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417" name="Google Shape;2417;p90"/>
            <p:cNvSpPr/>
            <p:nvPr/>
          </p:nvSpPr>
          <p:spPr>
            <a:xfrm>
              <a:off x="1393201" y="283350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418" name="Google Shape;2418;p90"/>
            <p:cNvSpPr/>
            <p:nvPr/>
          </p:nvSpPr>
          <p:spPr>
            <a:xfrm>
              <a:off x="1067060" y="283350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419" name="Google Shape;2419;p90"/>
            <p:cNvSpPr/>
            <p:nvPr/>
          </p:nvSpPr>
          <p:spPr>
            <a:xfrm flipH="1">
              <a:off x="1500296" y="2829776"/>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420" name="Google Shape;2420;p90"/>
            <p:cNvSpPr/>
            <p:nvPr/>
          </p:nvSpPr>
          <p:spPr>
            <a:xfrm flipH="1">
              <a:off x="1174155" y="2829776"/>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421" name="Google Shape;2421;p90"/>
            <p:cNvSpPr/>
            <p:nvPr/>
          </p:nvSpPr>
          <p:spPr>
            <a:xfrm>
              <a:off x="738433" y="283350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422" name="Google Shape;2422;p90"/>
            <p:cNvSpPr/>
            <p:nvPr/>
          </p:nvSpPr>
          <p:spPr>
            <a:xfrm>
              <a:off x="412291" y="283350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423" name="Google Shape;2423;p90"/>
            <p:cNvSpPr/>
            <p:nvPr/>
          </p:nvSpPr>
          <p:spPr>
            <a:xfrm flipH="1">
              <a:off x="845526" y="2829776"/>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424" name="Google Shape;2424;p90"/>
            <p:cNvSpPr/>
            <p:nvPr/>
          </p:nvSpPr>
          <p:spPr>
            <a:xfrm flipH="1">
              <a:off x="519387" y="2829776"/>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425" name="Google Shape;2425;p90"/>
            <p:cNvSpPr/>
            <p:nvPr/>
          </p:nvSpPr>
          <p:spPr>
            <a:xfrm>
              <a:off x="83663" y="283350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426" name="Google Shape;2426;p90"/>
            <p:cNvSpPr/>
            <p:nvPr/>
          </p:nvSpPr>
          <p:spPr>
            <a:xfrm flipH="1">
              <a:off x="190757" y="2829776"/>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427" name="Google Shape;2427;p90"/>
            <p:cNvSpPr/>
            <p:nvPr/>
          </p:nvSpPr>
          <p:spPr>
            <a:xfrm>
              <a:off x="11874480" y="2833506"/>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428" name="Google Shape;2428;p90"/>
            <p:cNvSpPr/>
            <p:nvPr/>
          </p:nvSpPr>
          <p:spPr>
            <a:xfrm flipH="1">
              <a:off x="11981575" y="2829776"/>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429" name="Google Shape;2429;p90"/>
            <p:cNvSpPr/>
            <p:nvPr/>
          </p:nvSpPr>
          <p:spPr>
            <a:xfrm>
              <a:off x="11545853" y="2833506"/>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430" name="Google Shape;2430;p90"/>
            <p:cNvSpPr/>
            <p:nvPr/>
          </p:nvSpPr>
          <p:spPr>
            <a:xfrm>
              <a:off x="11219711" y="2833506"/>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431" name="Google Shape;2431;p90"/>
            <p:cNvSpPr/>
            <p:nvPr/>
          </p:nvSpPr>
          <p:spPr>
            <a:xfrm flipH="1">
              <a:off x="11652945" y="2829776"/>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432" name="Google Shape;2432;p90"/>
            <p:cNvSpPr/>
            <p:nvPr/>
          </p:nvSpPr>
          <p:spPr>
            <a:xfrm flipH="1">
              <a:off x="11326806" y="2829776"/>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433" name="Google Shape;2433;p90"/>
            <p:cNvSpPr/>
            <p:nvPr/>
          </p:nvSpPr>
          <p:spPr>
            <a:xfrm>
              <a:off x="10891083" y="2833506"/>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434" name="Google Shape;2434;p90"/>
            <p:cNvSpPr/>
            <p:nvPr/>
          </p:nvSpPr>
          <p:spPr>
            <a:xfrm flipH="1">
              <a:off x="10998177" y="2829776"/>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435" name="Google Shape;2435;p90"/>
            <p:cNvSpPr/>
            <p:nvPr/>
          </p:nvSpPr>
          <p:spPr>
            <a:xfrm>
              <a:off x="10562455" y="2833506"/>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436" name="Google Shape;2436;p90"/>
            <p:cNvSpPr/>
            <p:nvPr/>
          </p:nvSpPr>
          <p:spPr>
            <a:xfrm>
              <a:off x="10236313" y="2833506"/>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437" name="Google Shape;2437;p90"/>
            <p:cNvSpPr/>
            <p:nvPr/>
          </p:nvSpPr>
          <p:spPr>
            <a:xfrm flipH="1">
              <a:off x="10669548" y="2829776"/>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438" name="Google Shape;2438;p90"/>
            <p:cNvSpPr/>
            <p:nvPr/>
          </p:nvSpPr>
          <p:spPr>
            <a:xfrm flipH="1">
              <a:off x="10343408" y="2829776"/>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439" name="Google Shape;2439;p90"/>
            <p:cNvSpPr/>
            <p:nvPr/>
          </p:nvSpPr>
          <p:spPr>
            <a:xfrm>
              <a:off x="9907685" y="2833506"/>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440" name="Google Shape;2440;p90"/>
            <p:cNvSpPr/>
            <p:nvPr/>
          </p:nvSpPr>
          <p:spPr>
            <a:xfrm>
              <a:off x="9581544" y="2833506"/>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441" name="Google Shape;2441;p90"/>
            <p:cNvSpPr/>
            <p:nvPr/>
          </p:nvSpPr>
          <p:spPr>
            <a:xfrm flipH="1">
              <a:off x="10014780" y="2829776"/>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442" name="Google Shape;2442;p90"/>
            <p:cNvSpPr/>
            <p:nvPr/>
          </p:nvSpPr>
          <p:spPr>
            <a:xfrm flipH="1">
              <a:off x="9688639" y="2829776"/>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443" name="Google Shape;2443;p90"/>
            <p:cNvSpPr/>
            <p:nvPr/>
          </p:nvSpPr>
          <p:spPr>
            <a:xfrm>
              <a:off x="9252916" y="2833506"/>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444" name="Google Shape;2444;p90"/>
            <p:cNvSpPr/>
            <p:nvPr/>
          </p:nvSpPr>
          <p:spPr>
            <a:xfrm>
              <a:off x="8926775" y="2833506"/>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445" name="Google Shape;2445;p90"/>
            <p:cNvSpPr/>
            <p:nvPr/>
          </p:nvSpPr>
          <p:spPr>
            <a:xfrm flipH="1">
              <a:off x="9360011" y="2829776"/>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446" name="Google Shape;2446;p90"/>
            <p:cNvSpPr/>
            <p:nvPr/>
          </p:nvSpPr>
          <p:spPr>
            <a:xfrm flipH="1">
              <a:off x="9033870" y="2829776"/>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447" name="Google Shape;2447;p90"/>
            <p:cNvSpPr/>
            <p:nvPr/>
          </p:nvSpPr>
          <p:spPr>
            <a:xfrm>
              <a:off x="8598148" y="2833506"/>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448" name="Google Shape;2448;p90"/>
            <p:cNvSpPr/>
            <p:nvPr/>
          </p:nvSpPr>
          <p:spPr>
            <a:xfrm>
              <a:off x="8272007" y="2833506"/>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449" name="Google Shape;2449;p90"/>
            <p:cNvSpPr/>
            <p:nvPr/>
          </p:nvSpPr>
          <p:spPr>
            <a:xfrm flipH="1">
              <a:off x="8705242" y="2829776"/>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450" name="Google Shape;2450;p90"/>
            <p:cNvSpPr/>
            <p:nvPr/>
          </p:nvSpPr>
          <p:spPr>
            <a:xfrm flipH="1">
              <a:off x="8379101" y="2829776"/>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451" name="Google Shape;2451;p90"/>
            <p:cNvSpPr/>
            <p:nvPr/>
          </p:nvSpPr>
          <p:spPr>
            <a:xfrm>
              <a:off x="7943379" y="2833506"/>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452" name="Google Shape;2452;p90"/>
            <p:cNvSpPr/>
            <p:nvPr/>
          </p:nvSpPr>
          <p:spPr>
            <a:xfrm>
              <a:off x="7617237" y="2833506"/>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453" name="Google Shape;2453;p90"/>
            <p:cNvSpPr/>
            <p:nvPr/>
          </p:nvSpPr>
          <p:spPr>
            <a:xfrm flipH="1">
              <a:off x="8050472" y="2829776"/>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454" name="Google Shape;2454;p90"/>
            <p:cNvSpPr/>
            <p:nvPr/>
          </p:nvSpPr>
          <p:spPr>
            <a:xfrm flipH="1">
              <a:off x="7724332" y="2829776"/>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455" name="Google Shape;2455;p90"/>
            <p:cNvSpPr/>
            <p:nvPr/>
          </p:nvSpPr>
          <p:spPr>
            <a:xfrm>
              <a:off x="7288609" y="2833506"/>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456" name="Google Shape;2456;p90"/>
            <p:cNvSpPr/>
            <p:nvPr/>
          </p:nvSpPr>
          <p:spPr>
            <a:xfrm flipH="1">
              <a:off x="7395703" y="2829776"/>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grpSp>
      <p:grpSp>
        <p:nvGrpSpPr>
          <p:cNvPr id="2457" name="Google Shape;2457;p90"/>
          <p:cNvGrpSpPr/>
          <p:nvPr/>
        </p:nvGrpSpPr>
        <p:grpSpPr>
          <a:xfrm>
            <a:off x="83663" y="3199219"/>
            <a:ext cx="12009863" cy="176637"/>
            <a:chOff x="83663" y="3120085"/>
            <a:chExt cx="12009863" cy="176637"/>
          </a:xfrm>
        </p:grpSpPr>
        <p:sp>
          <p:nvSpPr>
            <p:cNvPr id="2458" name="Google Shape;2458;p90"/>
            <p:cNvSpPr/>
            <p:nvPr/>
          </p:nvSpPr>
          <p:spPr>
            <a:xfrm>
              <a:off x="305196" y="312381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459" name="Google Shape;2459;p90"/>
            <p:cNvSpPr/>
            <p:nvPr/>
          </p:nvSpPr>
          <p:spPr>
            <a:xfrm>
              <a:off x="631337" y="312381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460" name="Google Shape;2460;p90"/>
            <p:cNvSpPr/>
            <p:nvPr/>
          </p:nvSpPr>
          <p:spPr>
            <a:xfrm>
              <a:off x="83663" y="3120086"/>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461" name="Google Shape;2461;p90"/>
            <p:cNvSpPr/>
            <p:nvPr/>
          </p:nvSpPr>
          <p:spPr>
            <a:xfrm>
              <a:off x="412290" y="3120086"/>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462" name="Google Shape;2462;p90"/>
            <p:cNvSpPr/>
            <p:nvPr/>
          </p:nvSpPr>
          <p:spPr>
            <a:xfrm>
              <a:off x="959966" y="312381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463" name="Google Shape;2463;p90"/>
            <p:cNvSpPr/>
            <p:nvPr/>
          </p:nvSpPr>
          <p:spPr>
            <a:xfrm>
              <a:off x="1286106" y="312381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464" name="Google Shape;2464;p90"/>
            <p:cNvSpPr/>
            <p:nvPr/>
          </p:nvSpPr>
          <p:spPr>
            <a:xfrm>
              <a:off x="738432" y="3120086"/>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465" name="Google Shape;2465;p90"/>
            <p:cNvSpPr/>
            <p:nvPr/>
          </p:nvSpPr>
          <p:spPr>
            <a:xfrm>
              <a:off x="1067060" y="3120086"/>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466" name="Google Shape;2466;p90"/>
            <p:cNvSpPr/>
            <p:nvPr/>
          </p:nvSpPr>
          <p:spPr>
            <a:xfrm>
              <a:off x="1614734" y="312381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467" name="Google Shape;2467;p90"/>
            <p:cNvSpPr/>
            <p:nvPr/>
          </p:nvSpPr>
          <p:spPr>
            <a:xfrm>
              <a:off x="1940875" y="312381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468" name="Google Shape;2468;p90"/>
            <p:cNvSpPr/>
            <p:nvPr/>
          </p:nvSpPr>
          <p:spPr>
            <a:xfrm>
              <a:off x="1393201" y="3120086"/>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469" name="Google Shape;2469;p90"/>
            <p:cNvSpPr/>
            <p:nvPr/>
          </p:nvSpPr>
          <p:spPr>
            <a:xfrm>
              <a:off x="1721829" y="3120086"/>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470" name="Google Shape;2470;p90"/>
            <p:cNvSpPr/>
            <p:nvPr/>
          </p:nvSpPr>
          <p:spPr>
            <a:xfrm>
              <a:off x="2269503" y="312381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471" name="Google Shape;2471;p90"/>
            <p:cNvSpPr/>
            <p:nvPr/>
          </p:nvSpPr>
          <p:spPr>
            <a:xfrm>
              <a:off x="2595644" y="312381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472" name="Google Shape;2472;p90"/>
            <p:cNvSpPr/>
            <p:nvPr/>
          </p:nvSpPr>
          <p:spPr>
            <a:xfrm>
              <a:off x="2047969" y="3120086"/>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473" name="Google Shape;2473;p90"/>
            <p:cNvSpPr/>
            <p:nvPr/>
          </p:nvSpPr>
          <p:spPr>
            <a:xfrm>
              <a:off x="2376598" y="3120086"/>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474" name="Google Shape;2474;p90"/>
            <p:cNvSpPr/>
            <p:nvPr/>
          </p:nvSpPr>
          <p:spPr>
            <a:xfrm>
              <a:off x="2924272" y="312381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475" name="Google Shape;2475;p90"/>
            <p:cNvSpPr/>
            <p:nvPr/>
          </p:nvSpPr>
          <p:spPr>
            <a:xfrm>
              <a:off x="3250413" y="312381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476" name="Google Shape;2476;p90"/>
            <p:cNvSpPr/>
            <p:nvPr/>
          </p:nvSpPr>
          <p:spPr>
            <a:xfrm>
              <a:off x="2702739" y="3120086"/>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477" name="Google Shape;2477;p90"/>
            <p:cNvSpPr/>
            <p:nvPr/>
          </p:nvSpPr>
          <p:spPr>
            <a:xfrm>
              <a:off x="3031366" y="3120086"/>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478" name="Google Shape;2478;p90"/>
            <p:cNvSpPr/>
            <p:nvPr/>
          </p:nvSpPr>
          <p:spPr>
            <a:xfrm>
              <a:off x="3579042" y="312381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479" name="Google Shape;2479;p90"/>
            <p:cNvSpPr/>
            <p:nvPr/>
          </p:nvSpPr>
          <p:spPr>
            <a:xfrm>
              <a:off x="3357508" y="3120086"/>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480" name="Google Shape;2480;p90"/>
            <p:cNvSpPr/>
            <p:nvPr/>
          </p:nvSpPr>
          <p:spPr>
            <a:xfrm>
              <a:off x="3907670" y="312381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481" name="Google Shape;2481;p90"/>
            <p:cNvSpPr/>
            <p:nvPr/>
          </p:nvSpPr>
          <p:spPr>
            <a:xfrm>
              <a:off x="4233811" y="312381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482" name="Google Shape;2482;p90"/>
            <p:cNvSpPr/>
            <p:nvPr/>
          </p:nvSpPr>
          <p:spPr>
            <a:xfrm>
              <a:off x="3686136" y="3120086"/>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483" name="Google Shape;2483;p90"/>
            <p:cNvSpPr/>
            <p:nvPr/>
          </p:nvSpPr>
          <p:spPr>
            <a:xfrm>
              <a:off x="4014764" y="3120086"/>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484" name="Google Shape;2484;p90"/>
            <p:cNvSpPr/>
            <p:nvPr/>
          </p:nvSpPr>
          <p:spPr>
            <a:xfrm>
              <a:off x="4562439" y="312381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485" name="Google Shape;2485;p90"/>
            <p:cNvSpPr/>
            <p:nvPr/>
          </p:nvSpPr>
          <p:spPr>
            <a:xfrm>
              <a:off x="4888580" y="312381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486" name="Google Shape;2486;p90"/>
            <p:cNvSpPr/>
            <p:nvPr/>
          </p:nvSpPr>
          <p:spPr>
            <a:xfrm>
              <a:off x="4340905" y="3120086"/>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487" name="Google Shape;2487;p90"/>
            <p:cNvSpPr/>
            <p:nvPr/>
          </p:nvSpPr>
          <p:spPr>
            <a:xfrm>
              <a:off x="4669534" y="3120086"/>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488" name="Google Shape;2488;p90"/>
            <p:cNvSpPr/>
            <p:nvPr/>
          </p:nvSpPr>
          <p:spPr>
            <a:xfrm>
              <a:off x="5217208" y="312381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489" name="Google Shape;2489;p90"/>
            <p:cNvSpPr/>
            <p:nvPr/>
          </p:nvSpPr>
          <p:spPr>
            <a:xfrm>
              <a:off x="5543348" y="312381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490" name="Google Shape;2490;p90"/>
            <p:cNvSpPr/>
            <p:nvPr/>
          </p:nvSpPr>
          <p:spPr>
            <a:xfrm>
              <a:off x="4995674" y="3120086"/>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491" name="Google Shape;2491;p90"/>
            <p:cNvSpPr/>
            <p:nvPr/>
          </p:nvSpPr>
          <p:spPr>
            <a:xfrm>
              <a:off x="5324302" y="3120086"/>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492" name="Google Shape;2492;p90"/>
            <p:cNvSpPr/>
            <p:nvPr/>
          </p:nvSpPr>
          <p:spPr>
            <a:xfrm>
              <a:off x="5871977" y="312381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493" name="Google Shape;2493;p90"/>
            <p:cNvSpPr/>
            <p:nvPr/>
          </p:nvSpPr>
          <p:spPr>
            <a:xfrm>
              <a:off x="6198118" y="312381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494" name="Google Shape;2494;p90"/>
            <p:cNvSpPr/>
            <p:nvPr/>
          </p:nvSpPr>
          <p:spPr>
            <a:xfrm>
              <a:off x="5650443" y="3120086"/>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495" name="Google Shape;2495;p90"/>
            <p:cNvSpPr/>
            <p:nvPr/>
          </p:nvSpPr>
          <p:spPr>
            <a:xfrm>
              <a:off x="5979071" y="3120086"/>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496" name="Google Shape;2496;p90"/>
            <p:cNvSpPr/>
            <p:nvPr/>
          </p:nvSpPr>
          <p:spPr>
            <a:xfrm>
              <a:off x="6526745" y="312381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497" name="Google Shape;2497;p90"/>
            <p:cNvSpPr/>
            <p:nvPr/>
          </p:nvSpPr>
          <p:spPr>
            <a:xfrm>
              <a:off x="6852887" y="312381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498" name="Google Shape;2498;p90"/>
            <p:cNvSpPr/>
            <p:nvPr/>
          </p:nvSpPr>
          <p:spPr>
            <a:xfrm>
              <a:off x="6305212" y="3120086"/>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499" name="Google Shape;2499;p90"/>
            <p:cNvSpPr/>
            <p:nvPr/>
          </p:nvSpPr>
          <p:spPr>
            <a:xfrm>
              <a:off x="6633840" y="3120086"/>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500" name="Google Shape;2500;p90"/>
            <p:cNvSpPr/>
            <p:nvPr/>
          </p:nvSpPr>
          <p:spPr>
            <a:xfrm>
              <a:off x="7181515" y="312381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501" name="Google Shape;2501;p90"/>
            <p:cNvSpPr/>
            <p:nvPr/>
          </p:nvSpPr>
          <p:spPr>
            <a:xfrm>
              <a:off x="6959981" y="3120086"/>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502" name="Google Shape;2502;p90"/>
            <p:cNvSpPr/>
            <p:nvPr/>
          </p:nvSpPr>
          <p:spPr>
            <a:xfrm>
              <a:off x="7510142" y="312381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503" name="Google Shape;2503;p90"/>
            <p:cNvSpPr/>
            <p:nvPr/>
          </p:nvSpPr>
          <p:spPr>
            <a:xfrm>
              <a:off x="7836283" y="312381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504" name="Google Shape;2504;p90"/>
            <p:cNvSpPr/>
            <p:nvPr/>
          </p:nvSpPr>
          <p:spPr>
            <a:xfrm>
              <a:off x="7288609" y="3120085"/>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505" name="Google Shape;2505;p90"/>
            <p:cNvSpPr/>
            <p:nvPr/>
          </p:nvSpPr>
          <p:spPr>
            <a:xfrm>
              <a:off x="7617237" y="3120085"/>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506" name="Google Shape;2506;p90"/>
            <p:cNvSpPr/>
            <p:nvPr/>
          </p:nvSpPr>
          <p:spPr>
            <a:xfrm>
              <a:off x="8164912" y="312381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507" name="Google Shape;2507;p90"/>
            <p:cNvSpPr/>
            <p:nvPr/>
          </p:nvSpPr>
          <p:spPr>
            <a:xfrm>
              <a:off x="8491052" y="312381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508" name="Google Shape;2508;p90"/>
            <p:cNvSpPr/>
            <p:nvPr/>
          </p:nvSpPr>
          <p:spPr>
            <a:xfrm>
              <a:off x="7943378" y="3120085"/>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509" name="Google Shape;2509;p90"/>
            <p:cNvSpPr/>
            <p:nvPr/>
          </p:nvSpPr>
          <p:spPr>
            <a:xfrm>
              <a:off x="8272007" y="3120085"/>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510" name="Google Shape;2510;p90"/>
            <p:cNvSpPr/>
            <p:nvPr/>
          </p:nvSpPr>
          <p:spPr>
            <a:xfrm>
              <a:off x="8819680" y="312381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511" name="Google Shape;2511;p90"/>
            <p:cNvSpPr/>
            <p:nvPr/>
          </p:nvSpPr>
          <p:spPr>
            <a:xfrm>
              <a:off x="9145821" y="312381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512" name="Google Shape;2512;p90"/>
            <p:cNvSpPr/>
            <p:nvPr/>
          </p:nvSpPr>
          <p:spPr>
            <a:xfrm>
              <a:off x="8598147" y="3120085"/>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513" name="Google Shape;2513;p90"/>
            <p:cNvSpPr/>
            <p:nvPr/>
          </p:nvSpPr>
          <p:spPr>
            <a:xfrm>
              <a:off x="8926774" y="3120085"/>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514" name="Google Shape;2514;p90"/>
            <p:cNvSpPr/>
            <p:nvPr/>
          </p:nvSpPr>
          <p:spPr>
            <a:xfrm>
              <a:off x="9474450" y="312381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515" name="Google Shape;2515;p90"/>
            <p:cNvSpPr/>
            <p:nvPr/>
          </p:nvSpPr>
          <p:spPr>
            <a:xfrm>
              <a:off x="9800591" y="312381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516" name="Google Shape;2516;p90"/>
            <p:cNvSpPr/>
            <p:nvPr/>
          </p:nvSpPr>
          <p:spPr>
            <a:xfrm>
              <a:off x="9252915" y="3120085"/>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517" name="Google Shape;2517;p90"/>
            <p:cNvSpPr/>
            <p:nvPr/>
          </p:nvSpPr>
          <p:spPr>
            <a:xfrm>
              <a:off x="9581544" y="3120085"/>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518" name="Google Shape;2518;p90"/>
            <p:cNvSpPr/>
            <p:nvPr/>
          </p:nvSpPr>
          <p:spPr>
            <a:xfrm>
              <a:off x="10129218" y="312381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519" name="Google Shape;2519;p90"/>
            <p:cNvSpPr/>
            <p:nvPr/>
          </p:nvSpPr>
          <p:spPr>
            <a:xfrm>
              <a:off x="10455360" y="312381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520" name="Google Shape;2520;p90"/>
            <p:cNvSpPr/>
            <p:nvPr/>
          </p:nvSpPr>
          <p:spPr>
            <a:xfrm>
              <a:off x="9907685" y="3120085"/>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521" name="Google Shape;2521;p90"/>
            <p:cNvSpPr/>
            <p:nvPr/>
          </p:nvSpPr>
          <p:spPr>
            <a:xfrm>
              <a:off x="10236312" y="3120085"/>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522" name="Google Shape;2522;p90"/>
            <p:cNvSpPr/>
            <p:nvPr/>
          </p:nvSpPr>
          <p:spPr>
            <a:xfrm>
              <a:off x="10783987" y="312381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523" name="Google Shape;2523;p90"/>
            <p:cNvSpPr/>
            <p:nvPr/>
          </p:nvSpPr>
          <p:spPr>
            <a:xfrm>
              <a:off x="10562454" y="3120085"/>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524" name="Google Shape;2524;p90"/>
            <p:cNvSpPr/>
            <p:nvPr/>
          </p:nvSpPr>
          <p:spPr>
            <a:xfrm>
              <a:off x="11112615" y="312381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525" name="Google Shape;2525;p90"/>
            <p:cNvSpPr/>
            <p:nvPr/>
          </p:nvSpPr>
          <p:spPr>
            <a:xfrm>
              <a:off x="11438757" y="312381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526" name="Google Shape;2526;p90"/>
            <p:cNvSpPr/>
            <p:nvPr/>
          </p:nvSpPr>
          <p:spPr>
            <a:xfrm>
              <a:off x="10891083" y="3120085"/>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527" name="Google Shape;2527;p90"/>
            <p:cNvSpPr/>
            <p:nvPr/>
          </p:nvSpPr>
          <p:spPr>
            <a:xfrm>
              <a:off x="11219710" y="3120085"/>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528" name="Google Shape;2528;p90"/>
            <p:cNvSpPr/>
            <p:nvPr/>
          </p:nvSpPr>
          <p:spPr>
            <a:xfrm>
              <a:off x="11767385" y="312381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529" name="Google Shape;2529;p90"/>
            <p:cNvSpPr/>
            <p:nvPr/>
          </p:nvSpPr>
          <p:spPr>
            <a:xfrm>
              <a:off x="12093526" y="312381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530" name="Google Shape;2530;p90"/>
            <p:cNvSpPr/>
            <p:nvPr/>
          </p:nvSpPr>
          <p:spPr>
            <a:xfrm>
              <a:off x="11545852" y="3120085"/>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531" name="Google Shape;2531;p90"/>
            <p:cNvSpPr/>
            <p:nvPr/>
          </p:nvSpPr>
          <p:spPr>
            <a:xfrm>
              <a:off x="11874480" y="3120085"/>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grpSp>
      <p:grpSp>
        <p:nvGrpSpPr>
          <p:cNvPr id="2532" name="Google Shape;2532;p90"/>
          <p:cNvGrpSpPr/>
          <p:nvPr/>
        </p:nvGrpSpPr>
        <p:grpSpPr>
          <a:xfrm>
            <a:off x="83664" y="1774045"/>
            <a:ext cx="12009863" cy="176637"/>
            <a:chOff x="83664" y="1663922"/>
            <a:chExt cx="12009863" cy="176637"/>
          </a:xfrm>
        </p:grpSpPr>
        <p:sp>
          <p:nvSpPr>
            <p:cNvPr id="2533" name="Google Shape;2533;p90"/>
            <p:cNvSpPr/>
            <p:nvPr/>
          </p:nvSpPr>
          <p:spPr>
            <a:xfrm>
              <a:off x="11871994" y="166765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534" name="Google Shape;2534;p90"/>
            <p:cNvSpPr/>
            <p:nvPr/>
          </p:nvSpPr>
          <p:spPr>
            <a:xfrm>
              <a:off x="11545853" y="166765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535" name="Google Shape;2535;p90"/>
            <p:cNvSpPr/>
            <p:nvPr/>
          </p:nvSpPr>
          <p:spPr>
            <a:xfrm flipH="1">
              <a:off x="11979088" y="1663922"/>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536" name="Google Shape;2536;p90"/>
            <p:cNvSpPr/>
            <p:nvPr/>
          </p:nvSpPr>
          <p:spPr>
            <a:xfrm flipH="1">
              <a:off x="11652948" y="1663922"/>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537" name="Google Shape;2537;p90"/>
            <p:cNvSpPr/>
            <p:nvPr/>
          </p:nvSpPr>
          <p:spPr>
            <a:xfrm>
              <a:off x="11217224" y="166765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538" name="Google Shape;2538;p90"/>
            <p:cNvSpPr/>
            <p:nvPr/>
          </p:nvSpPr>
          <p:spPr>
            <a:xfrm>
              <a:off x="10891084" y="166765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539" name="Google Shape;2539;p90"/>
            <p:cNvSpPr/>
            <p:nvPr/>
          </p:nvSpPr>
          <p:spPr>
            <a:xfrm flipH="1">
              <a:off x="11324319" y="1663922"/>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540" name="Google Shape;2540;p90"/>
            <p:cNvSpPr/>
            <p:nvPr/>
          </p:nvSpPr>
          <p:spPr>
            <a:xfrm flipH="1">
              <a:off x="10998178" y="1663922"/>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541" name="Google Shape;2541;p90"/>
            <p:cNvSpPr/>
            <p:nvPr/>
          </p:nvSpPr>
          <p:spPr>
            <a:xfrm>
              <a:off x="10562456" y="166765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542" name="Google Shape;2542;p90"/>
            <p:cNvSpPr/>
            <p:nvPr/>
          </p:nvSpPr>
          <p:spPr>
            <a:xfrm>
              <a:off x="10236315" y="166765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543" name="Google Shape;2543;p90"/>
            <p:cNvSpPr/>
            <p:nvPr/>
          </p:nvSpPr>
          <p:spPr>
            <a:xfrm flipH="1">
              <a:off x="10669550" y="1663922"/>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544" name="Google Shape;2544;p90"/>
            <p:cNvSpPr/>
            <p:nvPr/>
          </p:nvSpPr>
          <p:spPr>
            <a:xfrm flipH="1">
              <a:off x="10343410" y="1663922"/>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545" name="Google Shape;2545;p90"/>
            <p:cNvSpPr/>
            <p:nvPr/>
          </p:nvSpPr>
          <p:spPr>
            <a:xfrm>
              <a:off x="9907687" y="166765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546" name="Google Shape;2546;p90"/>
            <p:cNvSpPr/>
            <p:nvPr/>
          </p:nvSpPr>
          <p:spPr>
            <a:xfrm>
              <a:off x="9581546" y="166765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547" name="Google Shape;2547;p90"/>
            <p:cNvSpPr/>
            <p:nvPr/>
          </p:nvSpPr>
          <p:spPr>
            <a:xfrm flipH="1">
              <a:off x="10014782" y="1663922"/>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548" name="Google Shape;2548;p90"/>
            <p:cNvSpPr/>
            <p:nvPr/>
          </p:nvSpPr>
          <p:spPr>
            <a:xfrm flipH="1">
              <a:off x="9688641" y="1663922"/>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549" name="Google Shape;2549;p90"/>
            <p:cNvSpPr/>
            <p:nvPr/>
          </p:nvSpPr>
          <p:spPr>
            <a:xfrm>
              <a:off x="9252918" y="166765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550" name="Google Shape;2550;p90"/>
            <p:cNvSpPr/>
            <p:nvPr/>
          </p:nvSpPr>
          <p:spPr>
            <a:xfrm>
              <a:off x="8926777" y="166765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551" name="Google Shape;2551;p90"/>
            <p:cNvSpPr/>
            <p:nvPr/>
          </p:nvSpPr>
          <p:spPr>
            <a:xfrm flipH="1">
              <a:off x="9360012" y="1663922"/>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552" name="Google Shape;2552;p90"/>
            <p:cNvSpPr/>
            <p:nvPr/>
          </p:nvSpPr>
          <p:spPr>
            <a:xfrm flipH="1">
              <a:off x="9033872" y="1663922"/>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553" name="Google Shape;2553;p90"/>
            <p:cNvSpPr/>
            <p:nvPr/>
          </p:nvSpPr>
          <p:spPr>
            <a:xfrm>
              <a:off x="8598148" y="166765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554" name="Google Shape;2554;p90"/>
            <p:cNvSpPr/>
            <p:nvPr/>
          </p:nvSpPr>
          <p:spPr>
            <a:xfrm flipH="1">
              <a:off x="8705243" y="1663922"/>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555" name="Google Shape;2555;p90"/>
            <p:cNvSpPr/>
            <p:nvPr/>
          </p:nvSpPr>
          <p:spPr>
            <a:xfrm>
              <a:off x="8269520" y="166765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556" name="Google Shape;2556;p90"/>
            <p:cNvSpPr/>
            <p:nvPr/>
          </p:nvSpPr>
          <p:spPr>
            <a:xfrm>
              <a:off x="7943379" y="166765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557" name="Google Shape;2557;p90"/>
            <p:cNvSpPr/>
            <p:nvPr/>
          </p:nvSpPr>
          <p:spPr>
            <a:xfrm flipH="1">
              <a:off x="8376614" y="1663922"/>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558" name="Google Shape;2558;p90"/>
            <p:cNvSpPr/>
            <p:nvPr/>
          </p:nvSpPr>
          <p:spPr>
            <a:xfrm flipH="1">
              <a:off x="8050474" y="1663922"/>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559" name="Google Shape;2559;p90"/>
            <p:cNvSpPr/>
            <p:nvPr/>
          </p:nvSpPr>
          <p:spPr>
            <a:xfrm>
              <a:off x="7614751" y="166765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560" name="Google Shape;2560;p90"/>
            <p:cNvSpPr/>
            <p:nvPr/>
          </p:nvSpPr>
          <p:spPr>
            <a:xfrm>
              <a:off x="7288610" y="166765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561" name="Google Shape;2561;p90"/>
            <p:cNvSpPr/>
            <p:nvPr/>
          </p:nvSpPr>
          <p:spPr>
            <a:xfrm flipH="1">
              <a:off x="7721846" y="1663922"/>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562" name="Google Shape;2562;p90"/>
            <p:cNvSpPr/>
            <p:nvPr/>
          </p:nvSpPr>
          <p:spPr>
            <a:xfrm flipH="1">
              <a:off x="7395705" y="1663922"/>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563" name="Google Shape;2563;p90"/>
            <p:cNvSpPr/>
            <p:nvPr/>
          </p:nvSpPr>
          <p:spPr>
            <a:xfrm>
              <a:off x="6959982" y="166765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564" name="Google Shape;2564;p90"/>
            <p:cNvSpPr/>
            <p:nvPr/>
          </p:nvSpPr>
          <p:spPr>
            <a:xfrm>
              <a:off x="6633842" y="166765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565" name="Google Shape;2565;p90"/>
            <p:cNvSpPr/>
            <p:nvPr/>
          </p:nvSpPr>
          <p:spPr>
            <a:xfrm flipH="1">
              <a:off x="7067077" y="1663922"/>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566" name="Google Shape;2566;p90"/>
            <p:cNvSpPr/>
            <p:nvPr/>
          </p:nvSpPr>
          <p:spPr>
            <a:xfrm flipH="1">
              <a:off x="6740936" y="1663922"/>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567" name="Google Shape;2567;p90"/>
            <p:cNvSpPr/>
            <p:nvPr/>
          </p:nvSpPr>
          <p:spPr>
            <a:xfrm>
              <a:off x="6305213" y="166765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568" name="Google Shape;2568;p90"/>
            <p:cNvSpPr/>
            <p:nvPr/>
          </p:nvSpPr>
          <p:spPr>
            <a:xfrm>
              <a:off x="5979072" y="166765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569" name="Google Shape;2569;p90"/>
            <p:cNvSpPr/>
            <p:nvPr/>
          </p:nvSpPr>
          <p:spPr>
            <a:xfrm flipH="1">
              <a:off x="6412308" y="1663922"/>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570" name="Google Shape;2570;p90"/>
            <p:cNvSpPr/>
            <p:nvPr/>
          </p:nvSpPr>
          <p:spPr>
            <a:xfrm flipH="1">
              <a:off x="6086167" y="1663922"/>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571" name="Google Shape;2571;p90"/>
            <p:cNvSpPr/>
            <p:nvPr/>
          </p:nvSpPr>
          <p:spPr>
            <a:xfrm>
              <a:off x="5650445" y="166765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572" name="Google Shape;2572;p90"/>
            <p:cNvSpPr/>
            <p:nvPr/>
          </p:nvSpPr>
          <p:spPr>
            <a:xfrm>
              <a:off x="5324303" y="166765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573" name="Google Shape;2573;p90"/>
            <p:cNvSpPr/>
            <p:nvPr/>
          </p:nvSpPr>
          <p:spPr>
            <a:xfrm flipH="1">
              <a:off x="5757539" y="1663922"/>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574" name="Google Shape;2574;p90"/>
            <p:cNvSpPr/>
            <p:nvPr/>
          </p:nvSpPr>
          <p:spPr>
            <a:xfrm flipH="1">
              <a:off x="5431399" y="1663922"/>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575" name="Google Shape;2575;p90"/>
            <p:cNvSpPr/>
            <p:nvPr/>
          </p:nvSpPr>
          <p:spPr>
            <a:xfrm>
              <a:off x="4995675" y="166765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576" name="Google Shape;2576;p90"/>
            <p:cNvSpPr/>
            <p:nvPr/>
          </p:nvSpPr>
          <p:spPr>
            <a:xfrm flipH="1">
              <a:off x="5102769" y="1663922"/>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577" name="Google Shape;2577;p90"/>
            <p:cNvSpPr/>
            <p:nvPr/>
          </p:nvSpPr>
          <p:spPr>
            <a:xfrm>
              <a:off x="4667048" y="166765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578" name="Google Shape;2578;p90"/>
            <p:cNvSpPr/>
            <p:nvPr/>
          </p:nvSpPr>
          <p:spPr>
            <a:xfrm>
              <a:off x="4340907" y="166765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579" name="Google Shape;2579;p90"/>
            <p:cNvSpPr/>
            <p:nvPr/>
          </p:nvSpPr>
          <p:spPr>
            <a:xfrm flipH="1">
              <a:off x="4774142" y="1663922"/>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580" name="Google Shape;2580;p90"/>
            <p:cNvSpPr/>
            <p:nvPr/>
          </p:nvSpPr>
          <p:spPr>
            <a:xfrm flipH="1">
              <a:off x="4448001" y="1663922"/>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581" name="Google Shape;2581;p90"/>
            <p:cNvSpPr/>
            <p:nvPr/>
          </p:nvSpPr>
          <p:spPr>
            <a:xfrm>
              <a:off x="4012278" y="166765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582" name="Google Shape;2582;p90"/>
            <p:cNvSpPr/>
            <p:nvPr/>
          </p:nvSpPr>
          <p:spPr>
            <a:xfrm>
              <a:off x="3686138" y="166765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583" name="Google Shape;2583;p90"/>
            <p:cNvSpPr/>
            <p:nvPr/>
          </p:nvSpPr>
          <p:spPr>
            <a:xfrm flipH="1">
              <a:off x="4119373" y="1663922"/>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584" name="Google Shape;2584;p90"/>
            <p:cNvSpPr/>
            <p:nvPr/>
          </p:nvSpPr>
          <p:spPr>
            <a:xfrm flipH="1">
              <a:off x="3793231" y="1663922"/>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585" name="Google Shape;2585;p90"/>
            <p:cNvSpPr/>
            <p:nvPr/>
          </p:nvSpPr>
          <p:spPr>
            <a:xfrm>
              <a:off x="3357510" y="166765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586" name="Google Shape;2586;p90"/>
            <p:cNvSpPr/>
            <p:nvPr/>
          </p:nvSpPr>
          <p:spPr>
            <a:xfrm>
              <a:off x="3031369" y="166765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587" name="Google Shape;2587;p90"/>
            <p:cNvSpPr/>
            <p:nvPr/>
          </p:nvSpPr>
          <p:spPr>
            <a:xfrm flipH="1">
              <a:off x="3464604" y="1663922"/>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588" name="Google Shape;2588;p90"/>
            <p:cNvSpPr/>
            <p:nvPr/>
          </p:nvSpPr>
          <p:spPr>
            <a:xfrm flipH="1">
              <a:off x="3138464" y="1663922"/>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589" name="Google Shape;2589;p90"/>
            <p:cNvSpPr/>
            <p:nvPr/>
          </p:nvSpPr>
          <p:spPr>
            <a:xfrm>
              <a:off x="2702740" y="166765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590" name="Google Shape;2590;p90"/>
            <p:cNvSpPr/>
            <p:nvPr/>
          </p:nvSpPr>
          <p:spPr>
            <a:xfrm>
              <a:off x="2376599" y="166765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591" name="Google Shape;2591;p90"/>
            <p:cNvSpPr/>
            <p:nvPr/>
          </p:nvSpPr>
          <p:spPr>
            <a:xfrm flipH="1">
              <a:off x="2809836" y="1663922"/>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592" name="Google Shape;2592;p90"/>
            <p:cNvSpPr/>
            <p:nvPr/>
          </p:nvSpPr>
          <p:spPr>
            <a:xfrm flipH="1">
              <a:off x="2483694" y="1663922"/>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593" name="Google Shape;2593;p90"/>
            <p:cNvSpPr/>
            <p:nvPr/>
          </p:nvSpPr>
          <p:spPr>
            <a:xfrm>
              <a:off x="2047972" y="166765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594" name="Google Shape;2594;p90"/>
            <p:cNvSpPr/>
            <p:nvPr/>
          </p:nvSpPr>
          <p:spPr>
            <a:xfrm>
              <a:off x="1721830" y="166765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595" name="Google Shape;2595;p90"/>
            <p:cNvSpPr/>
            <p:nvPr/>
          </p:nvSpPr>
          <p:spPr>
            <a:xfrm flipH="1">
              <a:off x="2155066" y="1663922"/>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596" name="Google Shape;2596;p90"/>
            <p:cNvSpPr/>
            <p:nvPr/>
          </p:nvSpPr>
          <p:spPr>
            <a:xfrm flipH="1">
              <a:off x="1828926" y="1663922"/>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597" name="Google Shape;2597;p90"/>
            <p:cNvSpPr/>
            <p:nvPr/>
          </p:nvSpPr>
          <p:spPr>
            <a:xfrm>
              <a:off x="1393203" y="166765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598" name="Google Shape;2598;p90"/>
            <p:cNvSpPr/>
            <p:nvPr/>
          </p:nvSpPr>
          <p:spPr>
            <a:xfrm flipH="1">
              <a:off x="1500297" y="1663922"/>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599" name="Google Shape;2599;p90"/>
            <p:cNvSpPr/>
            <p:nvPr/>
          </p:nvSpPr>
          <p:spPr>
            <a:xfrm>
              <a:off x="1064575" y="166765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600" name="Google Shape;2600;p90"/>
            <p:cNvSpPr/>
            <p:nvPr/>
          </p:nvSpPr>
          <p:spPr>
            <a:xfrm>
              <a:off x="738433" y="166765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601" name="Google Shape;2601;p90"/>
            <p:cNvSpPr/>
            <p:nvPr/>
          </p:nvSpPr>
          <p:spPr>
            <a:xfrm flipH="1">
              <a:off x="1171668" y="1663922"/>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602" name="Google Shape;2602;p90"/>
            <p:cNvSpPr/>
            <p:nvPr/>
          </p:nvSpPr>
          <p:spPr>
            <a:xfrm flipH="1">
              <a:off x="845528" y="1663922"/>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603" name="Google Shape;2603;p90"/>
            <p:cNvSpPr/>
            <p:nvPr/>
          </p:nvSpPr>
          <p:spPr>
            <a:xfrm>
              <a:off x="409805" y="166765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604" name="Google Shape;2604;p90"/>
            <p:cNvSpPr/>
            <p:nvPr/>
          </p:nvSpPr>
          <p:spPr>
            <a:xfrm>
              <a:off x="83664" y="166765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605" name="Google Shape;2605;p90"/>
            <p:cNvSpPr/>
            <p:nvPr/>
          </p:nvSpPr>
          <p:spPr>
            <a:xfrm flipH="1">
              <a:off x="516899" y="1663922"/>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606" name="Google Shape;2606;p90"/>
            <p:cNvSpPr/>
            <p:nvPr/>
          </p:nvSpPr>
          <p:spPr>
            <a:xfrm flipH="1">
              <a:off x="190758" y="1663922"/>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grpSp>
      <p:grpSp>
        <p:nvGrpSpPr>
          <p:cNvPr id="2607" name="Google Shape;2607;p90"/>
          <p:cNvGrpSpPr/>
          <p:nvPr/>
        </p:nvGrpSpPr>
        <p:grpSpPr>
          <a:xfrm>
            <a:off x="83663" y="2059080"/>
            <a:ext cx="12009864" cy="176637"/>
            <a:chOff x="83663" y="1961698"/>
            <a:chExt cx="12009864" cy="176637"/>
          </a:xfrm>
        </p:grpSpPr>
        <p:sp>
          <p:nvSpPr>
            <p:cNvPr id="2608" name="Google Shape;2608;p90"/>
            <p:cNvSpPr/>
            <p:nvPr/>
          </p:nvSpPr>
          <p:spPr>
            <a:xfrm>
              <a:off x="5217208" y="196542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609" name="Google Shape;2609;p90"/>
            <p:cNvSpPr/>
            <p:nvPr/>
          </p:nvSpPr>
          <p:spPr>
            <a:xfrm>
              <a:off x="5543349" y="196542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610" name="Google Shape;2610;p90"/>
            <p:cNvSpPr/>
            <p:nvPr/>
          </p:nvSpPr>
          <p:spPr>
            <a:xfrm>
              <a:off x="4995675" y="1961698"/>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611" name="Google Shape;2611;p90"/>
            <p:cNvSpPr/>
            <p:nvPr/>
          </p:nvSpPr>
          <p:spPr>
            <a:xfrm>
              <a:off x="5324302" y="1961698"/>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612" name="Google Shape;2612;p90"/>
            <p:cNvSpPr/>
            <p:nvPr/>
          </p:nvSpPr>
          <p:spPr>
            <a:xfrm>
              <a:off x="5871978" y="196542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613" name="Google Shape;2613;p90"/>
            <p:cNvSpPr/>
            <p:nvPr/>
          </p:nvSpPr>
          <p:spPr>
            <a:xfrm>
              <a:off x="6198118" y="196542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614" name="Google Shape;2614;p90"/>
            <p:cNvSpPr/>
            <p:nvPr/>
          </p:nvSpPr>
          <p:spPr>
            <a:xfrm>
              <a:off x="5650444" y="1961698"/>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615" name="Google Shape;2615;p90"/>
            <p:cNvSpPr/>
            <p:nvPr/>
          </p:nvSpPr>
          <p:spPr>
            <a:xfrm>
              <a:off x="5979072" y="1961698"/>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616" name="Google Shape;2616;p90"/>
            <p:cNvSpPr/>
            <p:nvPr/>
          </p:nvSpPr>
          <p:spPr>
            <a:xfrm>
              <a:off x="6526746" y="196542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617" name="Google Shape;2617;p90"/>
            <p:cNvSpPr/>
            <p:nvPr/>
          </p:nvSpPr>
          <p:spPr>
            <a:xfrm>
              <a:off x="6852887" y="196542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618" name="Google Shape;2618;p90"/>
            <p:cNvSpPr/>
            <p:nvPr/>
          </p:nvSpPr>
          <p:spPr>
            <a:xfrm>
              <a:off x="6305213" y="1961698"/>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619" name="Google Shape;2619;p90"/>
            <p:cNvSpPr/>
            <p:nvPr/>
          </p:nvSpPr>
          <p:spPr>
            <a:xfrm>
              <a:off x="6633841" y="1961698"/>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620" name="Google Shape;2620;p90"/>
            <p:cNvSpPr/>
            <p:nvPr/>
          </p:nvSpPr>
          <p:spPr>
            <a:xfrm>
              <a:off x="7181515" y="196542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621" name="Google Shape;2621;p90"/>
            <p:cNvSpPr/>
            <p:nvPr/>
          </p:nvSpPr>
          <p:spPr>
            <a:xfrm>
              <a:off x="7507656" y="196542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622" name="Google Shape;2622;p90"/>
            <p:cNvSpPr/>
            <p:nvPr/>
          </p:nvSpPr>
          <p:spPr>
            <a:xfrm>
              <a:off x="6959982" y="1961698"/>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623" name="Google Shape;2623;p90"/>
            <p:cNvSpPr/>
            <p:nvPr/>
          </p:nvSpPr>
          <p:spPr>
            <a:xfrm>
              <a:off x="7288610" y="1961698"/>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624" name="Google Shape;2624;p90"/>
            <p:cNvSpPr/>
            <p:nvPr/>
          </p:nvSpPr>
          <p:spPr>
            <a:xfrm>
              <a:off x="7836284" y="196542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625" name="Google Shape;2625;p90"/>
            <p:cNvSpPr/>
            <p:nvPr/>
          </p:nvSpPr>
          <p:spPr>
            <a:xfrm>
              <a:off x="8162425" y="196542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626" name="Google Shape;2626;p90"/>
            <p:cNvSpPr/>
            <p:nvPr/>
          </p:nvSpPr>
          <p:spPr>
            <a:xfrm>
              <a:off x="7614751" y="1961698"/>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627" name="Google Shape;2627;p90"/>
            <p:cNvSpPr/>
            <p:nvPr/>
          </p:nvSpPr>
          <p:spPr>
            <a:xfrm>
              <a:off x="7943378" y="1961698"/>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628" name="Google Shape;2628;p90"/>
            <p:cNvSpPr/>
            <p:nvPr/>
          </p:nvSpPr>
          <p:spPr>
            <a:xfrm>
              <a:off x="8491054" y="196542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629" name="Google Shape;2629;p90"/>
            <p:cNvSpPr/>
            <p:nvPr/>
          </p:nvSpPr>
          <p:spPr>
            <a:xfrm>
              <a:off x="8269520" y="1961698"/>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630" name="Google Shape;2630;p90"/>
            <p:cNvSpPr/>
            <p:nvPr/>
          </p:nvSpPr>
          <p:spPr>
            <a:xfrm>
              <a:off x="8819682" y="196542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631" name="Google Shape;2631;p90"/>
            <p:cNvSpPr/>
            <p:nvPr/>
          </p:nvSpPr>
          <p:spPr>
            <a:xfrm>
              <a:off x="9145823" y="196542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632" name="Google Shape;2632;p90"/>
            <p:cNvSpPr/>
            <p:nvPr/>
          </p:nvSpPr>
          <p:spPr>
            <a:xfrm>
              <a:off x="8598148" y="1961698"/>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633" name="Google Shape;2633;p90"/>
            <p:cNvSpPr/>
            <p:nvPr/>
          </p:nvSpPr>
          <p:spPr>
            <a:xfrm>
              <a:off x="8926776" y="1961698"/>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634" name="Google Shape;2634;p90"/>
            <p:cNvSpPr/>
            <p:nvPr/>
          </p:nvSpPr>
          <p:spPr>
            <a:xfrm>
              <a:off x="9474451" y="196542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635" name="Google Shape;2635;p90"/>
            <p:cNvSpPr/>
            <p:nvPr/>
          </p:nvSpPr>
          <p:spPr>
            <a:xfrm>
              <a:off x="9800592" y="196542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636" name="Google Shape;2636;p90"/>
            <p:cNvSpPr/>
            <p:nvPr/>
          </p:nvSpPr>
          <p:spPr>
            <a:xfrm>
              <a:off x="9252918" y="1961698"/>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637" name="Google Shape;2637;p90"/>
            <p:cNvSpPr/>
            <p:nvPr/>
          </p:nvSpPr>
          <p:spPr>
            <a:xfrm>
              <a:off x="9581546" y="1961698"/>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638" name="Google Shape;2638;p90"/>
            <p:cNvSpPr/>
            <p:nvPr/>
          </p:nvSpPr>
          <p:spPr>
            <a:xfrm>
              <a:off x="10129220" y="196542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639" name="Google Shape;2639;p90"/>
            <p:cNvSpPr/>
            <p:nvPr/>
          </p:nvSpPr>
          <p:spPr>
            <a:xfrm>
              <a:off x="10455360" y="196542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640" name="Google Shape;2640;p90"/>
            <p:cNvSpPr/>
            <p:nvPr/>
          </p:nvSpPr>
          <p:spPr>
            <a:xfrm>
              <a:off x="9907686" y="1961698"/>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641" name="Google Shape;2641;p90"/>
            <p:cNvSpPr/>
            <p:nvPr/>
          </p:nvSpPr>
          <p:spPr>
            <a:xfrm>
              <a:off x="10236314" y="1961698"/>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642" name="Google Shape;2642;p90"/>
            <p:cNvSpPr/>
            <p:nvPr/>
          </p:nvSpPr>
          <p:spPr>
            <a:xfrm>
              <a:off x="10783989" y="196542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643" name="Google Shape;2643;p90"/>
            <p:cNvSpPr/>
            <p:nvPr/>
          </p:nvSpPr>
          <p:spPr>
            <a:xfrm>
              <a:off x="11110130" y="196542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644" name="Google Shape;2644;p90"/>
            <p:cNvSpPr/>
            <p:nvPr/>
          </p:nvSpPr>
          <p:spPr>
            <a:xfrm>
              <a:off x="10562455" y="1961698"/>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645" name="Google Shape;2645;p90"/>
            <p:cNvSpPr/>
            <p:nvPr/>
          </p:nvSpPr>
          <p:spPr>
            <a:xfrm>
              <a:off x="10891083" y="1961698"/>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646" name="Google Shape;2646;p90"/>
            <p:cNvSpPr/>
            <p:nvPr/>
          </p:nvSpPr>
          <p:spPr>
            <a:xfrm>
              <a:off x="11438757" y="196542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647" name="Google Shape;2647;p90"/>
            <p:cNvSpPr/>
            <p:nvPr/>
          </p:nvSpPr>
          <p:spPr>
            <a:xfrm>
              <a:off x="11764899" y="196542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648" name="Google Shape;2648;p90"/>
            <p:cNvSpPr/>
            <p:nvPr/>
          </p:nvSpPr>
          <p:spPr>
            <a:xfrm>
              <a:off x="11217225" y="1961698"/>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649" name="Google Shape;2649;p90"/>
            <p:cNvSpPr/>
            <p:nvPr/>
          </p:nvSpPr>
          <p:spPr>
            <a:xfrm>
              <a:off x="11545852" y="1961698"/>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650" name="Google Shape;2650;p90"/>
            <p:cNvSpPr/>
            <p:nvPr/>
          </p:nvSpPr>
          <p:spPr>
            <a:xfrm>
              <a:off x="12093527" y="196542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651" name="Google Shape;2651;p90"/>
            <p:cNvSpPr/>
            <p:nvPr/>
          </p:nvSpPr>
          <p:spPr>
            <a:xfrm>
              <a:off x="11871993" y="1961698"/>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652" name="Google Shape;2652;p90"/>
            <p:cNvSpPr/>
            <p:nvPr/>
          </p:nvSpPr>
          <p:spPr>
            <a:xfrm>
              <a:off x="302710" y="1965428"/>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653" name="Google Shape;2653;p90"/>
            <p:cNvSpPr/>
            <p:nvPr/>
          </p:nvSpPr>
          <p:spPr>
            <a:xfrm>
              <a:off x="83663" y="1961698"/>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654" name="Google Shape;2654;p90"/>
            <p:cNvSpPr/>
            <p:nvPr/>
          </p:nvSpPr>
          <p:spPr>
            <a:xfrm>
              <a:off x="631337" y="1965428"/>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655" name="Google Shape;2655;p90"/>
            <p:cNvSpPr/>
            <p:nvPr/>
          </p:nvSpPr>
          <p:spPr>
            <a:xfrm>
              <a:off x="957479" y="1965428"/>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656" name="Google Shape;2656;p90"/>
            <p:cNvSpPr/>
            <p:nvPr/>
          </p:nvSpPr>
          <p:spPr>
            <a:xfrm>
              <a:off x="409806" y="1961698"/>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657" name="Google Shape;2657;p90"/>
            <p:cNvSpPr/>
            <p:nvPr/>
          </p:nvSpPr>
          <p:spPr>
            <a:xfrm>
              <a:off x="738432" y="1961698"/>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658" name="Google Shape;2658;p90"/>
            <p:cNvSpPr/>
            <p:nvPr/>
          </p:nvSpPr>
          <p:spPr>
            <a:xfrm>
              <a:off x="1286107" y="1965428"/>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659" name="Google Shape;2659;p90"/>
            <p:cNvSpPr/>
            <p:nvPr/>
          </p:nvSpPr>
          <p:spPr>
            <a:xfrm>
              <a:off x="1064574" y="1961698"/>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660" name="Google Shape;2660;p90"/>
            <p:cNvSpPr/>
            <p:nvPr/>
          </p:nvSpPr>
          <p:spPr>
            <a:xfrm>
              <a:off x="1614735" y="1965428"/>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661" name="Google Shape;2661;p90"/>
            <p:cNvSpPr/>
            <p:nvPr/>
          </p:nvSpPr>
          <p:spPr>
            <a:xfrm>
              <a:off x="1940877" y="1965428"/>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662" name="Google Shape;2662;p90"/>
            <p:cNvSpPr/>
            <p:nvPr/>
          </p:nvSpPr>
          <p:spPr>
            <a:xfrm>
              <a:off x="1393203" y="1961698"/>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663" name="Google Shape;2663;p90"/>
            <p:cNvSpPr/>
            <p:nvPr/>
          </p:nvSpPr>
          <p:spPr>
            <a:xfrm>
              <a:off x="1721829" y="1961698"/>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664" name="Google Shape;2664;p90"/>
            <p:cNvSpPr/>
            <p:nvPr/>
          </p:nvSpPr>
          <p:spPr>
            <a:xfrm>
              <a:off x="2269505" y="1965428"/>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665" name="Google Shape;2665;p90"/>
            <p:cNvSpPr/>
            <p:nvPr/>
          </p:nvSpPr>
          <p:spPr>
            <a:xfrm>
              <a:off x="2595646" y="1965428"/>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666" name="Google Shape;2666;p90"/>
            <p:cNvSpPr/>
            <p:nvPr/>
          </p:nvSpPr>
          <p:spPr>
            <a:xfrm>
              <a:off x="2047971" y="1961698"/>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667" name="Google Shape;2667;p90"/>
            <p:cNvSpPr/>
            <p:nvPr/>
          </p:nvSpPr>
          <p:spPr>
            <a:xfrm>
              <a:off x="2376599" y="1961698"/>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668" name="Google Shape;2668;p90"/>
            <p:cNvSpPr/>
            <p:nvPr/>
          </p:nvSpPr>
          <p:spPr>
            <a:xfrm>
              <a:off x="2924274" y="1965428"/>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669" name="Google Shape;2669;p90"/>
            <p:cNvSpPr/>
            <p:nvPr/>
          </p:nvSpPr>
          <p:spPr>
            <a:xfrm>
              <a:off x="3250415" y="1965428"/>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670" name="Google Shape;2670;p90"/>
            <p:cNvSpPr/>
            <p:nvPr/>
          </p:nvSpPr>
          <p:spPr>
            <a:xfrm>
              <a:off x="2702740" y="1961698"/>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671" name="Google Shape;2671;p90"/>
            <p:cNvSpPr/>
            <p:nvPr/>
          </p:nvSpPr>
          <p:spPr>
            <a:xfrm>
              <a:off x="3031368" y="1961698"/>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672" name="Google Shape;2672;p90"/>
            <p:cNvSpPr/>
            <p:nvPr/>
          </p:nvSpPr>
          <p:spPr>
            <a:xfrm>
              <a:off x="3579042" y="1965428"/>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673" name="Google Shape;2673;p90"/>
            <p:cNvSpPr/>
            <p:nvPr/>
          </p:nvSpPr>
          <p:spPr>
            <a:xfrm>
              <a:off x="3905183" y="1965428"/>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674" name="Google Shape;2674;p90"/>
            <p:cNvSpPr/>
            <p:nvPr/>
          </p:nvSpPr>
          <p:spPr>
            <a:xfrm>
              <a:off x="3357509" y="1961698"/>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675" name="Google Shape;2675;p90"/>
            <p:cNvSpPr/>
            <p:nvPr/>
          </p:nvSpPr>
          <p:spPr>
            <a:xfrm>
              <a:off x="3686137" y="1961698"/>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676" name="Google Shape;2676;p90"/>
            <p:cNvSpPr/>
            <p:nvPr/>
          </p:nvSpPr>
          <p:spPr>
            <a:xfrm>
              <a:off x="4233811" y="1965428"/>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677" name="Google Shape;2677;p90"/>
            <p:cNvSpPr/>
            <p:nvPr/>
          </p:nvSpPr>
          <p:spPr>
            <a:xfrm>
              <a:off x="4559953" y="1965428"/>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678" name="Google Shape;2678;p90"/>
            <p:cNvSpPr/>
            <p:nvPr/>
          </p:nvSpPr>
          <p:spPr>
            <a:xfrm>
              <a:off x="4012279" y="1961698"/>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679" name="Google Shape;2679;p90"/>
            <p:cNvSpPr/>
            <p:nvPr/>
          </p:nvSpPr>
          <p:spPr>
            <a:xfrm>
              <a:off x="4340906" y="1961698"/>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680" name="Google Shape;2680;p90"/>
            <p:cNvSpPr/>
            <p:nvPr/>
          </p:nvSpPr>
          <p:spPr>
            <a:xfrm>
              <a:off x="4888581" y="1965428"/>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681" name="Google Shape;2681;p90"/>
            <p:cNvSpPr/>
            <p:nvPr/>
          </p:nvSpPr>
          <p:spPr>
            <a:xfrm>
              <a:off x="4667048" y="1961698"/>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grpSp>
      <p:grpSp>
        <p:nvGrpSpPr>
          <p:cNvPr id="2682" name="Google Shape;2682;p90"/>
          <p:cNvGrpSpPr/>
          <p:nvPr/>
        </p:nvGrpSpPr>
        <p:grpSpPr>
          <a:xfrm>
            <a:off x="83664" y="2344115"/>
            <a:ext cx="12009863" cy="176637"/>
            <a:chOff x="83664" y="2252007"/>
            <a:chExt cx="12009863" cy="176637"/>
          </a:xfrm>
        </p:grpSpPr>
        <p:sp>
          <p:nvSpPr>
            <p:cNvPr id="2683" name="Google Shape;2683;p90"/>
            <p:cNvSpPr/>
            <p:nvPr/>
          </p:nvSpPr>
          <p:spPr>
            <a:xfrm>
              <a:off x="11871994" y="225573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684" name="Google Shape;2684;p90"/>
            <p:cNvSpPr/>
            <p:nvPr/>
          </p:nvSpPr>
          <p:spPr>
            <a:xfrm>
              <a:off x="11545853" y="225573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685" name="Google Shape;2685;p90"/>
            <p:cNvSpPr/>
            <p:nvPr/>
          </p:nvSpPr>
          <p:spPr>
            <a:xfrm flipH="1">
              <a:off x="11979088" y="2252008"/>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686" name="Google Shape;2686;p90"/>
            <p:cNvSpPr/>
            <p:nvPr/>
          </p:nvSpPr>
          <p:spPr>
            <a:xfrm flipH="1">
              <a:off x="11652948" y="2252008"/>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687" name="Google Shape;2687;p90"/>
            <p:cNvSpPr/>
            <p:nvPr/>
          </p:nvSpPr>
          <p:spPr>
            <a:xfrm>
              <a:off x="11217224" y="225573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688" name="Google Shape;2688;p90"/>
            <p:cNvSpPr/>
            <p:nvPr/>
          </p:nvSpPr>
          <p:spPr>
            <a:xfrm>
              <a:off x="10891084" y="225573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689" name="Google Shape;2689;p90"/>
            <p:cNvSpPr/>
            <p:nvPr/>
          </p:nvSpPr>
          <p:spPr>
            <a:xfrm flipH="1">
              <a:off x="11324319" y="2252008"/>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690" name="Google Shape;2690;p90"/>
            <p:cNvSpPr/>
            <p:nvPr/>
          </p:nvSpPr>
          <p:spPr>
            <a:xfrm flipH="1">
              <a:off x="10998178" y="2252008"/>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691" name="Google Shape;2691;p90"/>
            <p:cNvSpPr/>
            <p:nvPr/>
          </p:nvSpPr>
          <p:spPr>
            <a:xfrm>
              <a:off x="10562456" y="225573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692" name="Google Shape;2692;p90"/>
            <p:cNvSpPr/>
            <p:nvPr/>
          </p:nvSpPr>
          <p:spPr>
            <a:xfrm>
              <a:off x="10236315" y="225573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693" name="Google Shape;2693;p90"/>
            <p:cNvSpPr/>
            <p:nvPr/>
          </p:nvSpPr>
          <p:spPr>
            <a:xfrm flipH="1">
              <a:off x="10669550" y="2252008"/>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694" name="Google Shape;2694;p90"/>
            <p:cNvSpPr/>
            <p:nvPr/>
          </p:nvSpPr>
          <p:spPr>
            <a:xfrm flipH="1">
              <a:off x="10343410" y="2252008"/>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695" name="Google Shape;2695;p90"/>
            <p:cNvSpPr/>
            <p:nvPr/>
          </p:nvSpPr>
          <p:spPr>
            <a:xfrm>
              <a:off x="9907687" y="225573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696" name="Google Shape;2696;p90"/>
            <p:cNvSpPr/>
            <p:nvPr/>
          </p:nvSpPr>
          <p:spPr>
            <a:xfrm>
              <a:off x="9581546" y="225573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697" name="Google Shape;2697;p90"/>
            <p:cNvSpPr/>
            <p:nvPr/>
          </p:nvSpPr>
          <p:spPr>
            <a:xfrm flipH="1">
              <a:off x="10014782" y="2252008"/>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698" name="Google Shape;2698;p90"/>
            <p:cNvSpPr/>
            <p:nvPr/>
          </p:nvSpPr>
          <p:spPr>
            <a:xfrm flipH="1">
              <a:off x="9688641" y="2252008"/>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699" name="Google Shape;2699;p90"/>
            <p:cNvSpPr/>
            <p:nvPr/>
          </p:nvSpPr>
          <p:spPr>
            <a:xfrm>
              <a:off x="9252918" y="225573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700" name="Google Shape;2700;p90"/>
            <p:cNvSpPr/>
            <p:nvPr/>
          </p:nvSpPr>
          <p:spPr>
            <a:xfrm>
              <a:off x="8926777" y="225573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701" name="Google Shape;2701;p90"/>
            <p:cNvSpPr/>
            <p:nvPr/>
          </p:nvSpPr>
          <p:spPr>
            <a:xfrm flipH="1">
              <a:off x="9360012" y="2252008"/>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702" name="Google Shape;2702;p90"/>
            <p:cNvSpPr/>
            <p:nvPr/>
          </p:nvSpPr>
          <p:spPr>
            <a:xfrm flipH="1">
              <a:off x="9033872" y="2252008"/>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703" name="Google Shape;2703;p90"/>
            <p:cNvSpPr/>
            <p:nvPr/>
          </p:nvSpPr>
          <p:spPr>
            <a:xfrm>
              <a:off x="8598148" y="225573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704" name="Google Shape;2704;p90"/>
            <p:cNvSpPr/>
            <p:nvPr/>
          </p:nvSpPr>
          <p:spPr>
            <a:xfrm flipH="1">
              <a:off x="8705243" y="2252008"/>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705" name="Google Shape;2705;p90"/>
            <p:cNvSpPr/>
            <p:nvPr/>
          </p:nvSpPr>
          <p:spPr>
            <a:xfrm>
              <a:off x="8269520" y="225573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706" name="Google Shape;2706;p90"/>
            <p:cNvSpPr/>
            <p:nvPr/>
          </p:nvSpPr>
          <p:spPr>
            <a:xfrm>
              <a:off x="7943379" y="225573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707" name="Google Shape;2707;p90"/>
            <p:cNvSpPr/>
            <p:nvPr/>
          </p:nvSpPr>
          <p:spPr>
            <a:xfrm flipH="1">
              <a:off x="8376614" y="2252008"/>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708" name="Google Shape;2708;p90"/>
            <p:cNvSpPr/>
            <p:nvPr/>
          </p:nvSpPr>
          <p:spPr>
            <a:xfrm flipH="1">
              <a:off x="8050474" y="2252008"/>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709" name="Google Shape;2709;p90"/>
            <p:cNvSpPr/>
            <p:nvPr/>
          </p:nvSpPr>
          <p:spPr>
            <a:xfrm>
              <a:off x="7614751" y="225573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710" name="Google Shape;2710;p90"/>
            <p:cNvSpPr/>
            <p:nvPr/>
          </p:nvSpPr>
          <p:spPr>
            <a:xfrm>
              <a:off x="7288610" y="225573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711" name="Google Shape;2711;p90"/>
            <p:cNvSpPr/>
            <p:nvPr/>
          </p:nvSpPr>
          <p:spPr>
            <a:xfrm flipH="1">
              <a:off x="7721846" y="2252008"/>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712" name="Google Shape;2712;p90"/>
            <p:cNvSpPr/>
            <p:nvPr/>
          </p:nvSpPr>
          <p:spPr>
            <a:xfrm flipH="1">
              <a:off x="7395705" y="2252008"/>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713" name="Google Shape;2713;p90"/>
            <p:cNvSpPr/>
            <p:nvPr/>
          </p:nvSpPr>
          <p:spPr>
            <a:xfrm>
              <a:off x="6959982" y="225573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714" name="Google Shape;2714;p90"/>
            <p:cNvSpPr/>
            <p:nvPr/>
          </p:nvSpPr>
          <p:spPr>
            <a:xfrm>
              <a:off x="6633842" y="225573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715" name="Google Shape;2715;p90"/>
            <p:cNvSpPr/>
            <p:nvPr/>
          </p:nvSpPr>
          <p:spPr>
            <a:xfrm flipH="1">
              <a:off x="7067077" y="2252008"/>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716" name="Google Shape;2716;p90"/>
            <p:cNvSpPr/>
            <p:nvPr/>
          </p:nvSpPr>
          <p:spPr>
            <a:xfrm flipH="1">
              <a:off x="6740936" y="2252008"/>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717" name="Google Shape;2717;p90"/>
            <p:cNvSpPr/>
            <p:nvPr/>
          </p:nvSpPr>
          <p:spPr>
            <a:xfrm>
              <a:off x="6305213" y="225573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718" name="Google Shape;2718;p90"/>
            <p:cNvSpPr/>
            <p:nvPr/>
          </p:nvSpPr>
          <p:spPr>
            <a:xfrm>
              <a:off x="5979072" y="225573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719" name="Google Shape;2719;p90"/>
            <p:cNvSpPr/>
            <p:nvPr/>
          </p:nvSpPr>
          <p:spPr>
            <a:xfrm flipH="1">
              <a:off x="6412308" y="2252008"/>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720" name="Google Shape;2720;p90"/>
            <p:cNvSpPr/>
            <p:nvPr/>
          </p:nvSpPr>
          <p:spPr>
            <a:xfrm flipH="1">
              <a:off x="6086167" y="2252008"/>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721" name="Google Shape;2721;p90"/>
            <p:cNvSpPr/>
            <p:nvPr/>
          </p:nvSpPr>
          <p:spPr>
            <a:xfrm>
              <a:off x="5650445" y="225573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722" name="Google Shape;2722;p90"/>
            <p:cNvSpPr/>
            <p:nvPr/>
          </p:nvSpPr>
          <p:spPr>
            <a:xfrm>
              <a:off x="5324303" y="225573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723" name="Google Shape;2723;p90"/>
            <p:cNvSpPr/>
            <p:nvPr/>
          </p:nvSpPr>
          <p:spPr>
            <a:xfrm flipH="1">
              <a:off x="5757539" y="2252008"/>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724" name="Google Shape;2724;p90"/>
            <p:cNvSpPr/>
            <p:nvPr/>
          </p:nvSpPr>
          <p:spPr>
            <a:xfrm flipH="1">
              <a:off x="5431399" y="2252008"/>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725" name="Google Shape;2725;p90"/>
            <p:cNvSpPr/>
            <p:nvPr/>
          </p:nvSpPr>
          <p:spPr>
            <a:xfrm>
              <a:off x="4995675" y="225573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726" name="Google Shape;2726;p90"/>
            <p:cNvSpPr/>
            <p:nvPr/>
          </p:nvSpPr>
          <p:spPr>
            <a:xfrm flipH="1">
              <a:off x="5102769" y="2252008"/>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727" name="Google Shape;2727;p90"/>
            <p:cNvSpPr/>
            <p:nvPr/>
          </p:nvSpPr>
          <p:spPr>
            <a:xfrm>
              <a:off x="4667048" y="225573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728" name="Google Shape;2728;p90"/>
            <p:cNvSpPr/>
            <p:nvPr/>
          </p:nvSpPr>
          <p:spPr>
            <a:xfrm>
              <a:off x="4340907" y="225573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729" name="Google Shape;2729;p90"/>
            <p:cNvSpPr/>
            <p:nvPr/>
          </p:nvSpPr>
          <p:spPr>
            <a:xfrm flipH="1">
              <a:off x="4774142" y="2252007"/>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730" name="Google Shape;2730;p90"/>
            <p:cNvSpPr/>
            <p:nvPr/>
          </p:nvSpPr>
          <p:spPr>
            <a:xfrm flipH="1">
              <a:off x="4448001" y="2252007"/>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731" name="Google Shape;2731;p90"/>
            <p:cNvSpPr/>
            <p:nvPr/>
          </p:nvSpPr>
          <p:spPr>
            <a:xfrm>
              <a:off x="4012278" y="225573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732" name="Google Shape;2732;p90"/>
            <p:cNvSpPr/>
            <p:nvPr/>
          </p:nvSpPr>
          <p:spPr>
            <a:xfrm>
              <a:off x="3686138" y="225573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733" name="Google Shape;2733;p90"/>
            <p:cNvSpPr/>
            <p:nvPr/>
          </p:nvSpPr>
          <p:spPr>
            <a:xfrm flipH="1">
              <a:off x="4119373" y="2252007"/>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734" name="Google Shape;2734;p90"/>
            <p:cNvSpPr/>
            <p:nvPr/>
          </p:nvSpPr>
          <p:spPr>
            <a:xfrm flipH="1">
              <a:off x="3793231" y="2252007"/>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735" name="Google Shape;2735;p90"/>
            <p:cNvSpPr/>
            <p:nvPr/>
          </p:nvSpPr>
          <p:spPr>
            <a:xfrm>
              <a:off x="3357510" y="225573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736" name="Google Shape;2736;p90"/>
            <p:cNvSpPr/>
            <p:nvPr/>
          </p:nvSpPr>
          <p:spPr>
            <a:xfrm>
              <a:off x="3031369" y="225573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737" name="Google Shape;2737;p90"/>
            <p:cNvSpPr/>
            <p:nvPr/>
          </p:nvSpPr>
          <p:spPr>
            <a:xfrm flipH="1">
              <a:off x="3464604" y="2252007"/>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738" name="Google Shape;2738;p90"/>
            <p:cNvSpPr/>
            <p:nvPr/>
          </p:nvSpPr>
          <p:spPr>
            <a:xfrm flipH="1">
              <a:off x="3138464" y="2252007"/>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739" name="Google Shape;2739;p90"/>
            <p:cNvSpPr/>
            <p:nvPr/>
          </p:nvSpPr>
          <p:spPr>
            <a:xfrm>
              <a:off x="2702740" y="225573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740" name="Google Shape;2740;p90"/>
            <p:cNvSpPr/>
            <p:nvPr/>
          </p:nvSpPr>
          <p:spPr>
            <a:xfrm>
              <a:off x="2376599" y="225573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741" name="Google Shape;2741;p90"/>
            <p:cNvSpPr/>
            <p:nvPr/>
          </p:nvSpPr>
          <p:spPr>
            <a:xfrm flipH="1">
              <a:off x="2809836" y="2252007"/>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742" name="Google Shape;2742;p90"/>
            <p:cNvSpPr/>
            <p:nvPr/>
          </p:nvSpPr>
          <p:spPr>
            <a:xfrm flipH="1">
              <a:off x="2483694" y="2252007"/>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743" name="Google Shape;2743;p90"/>
            <p:cNvSpPr/>
            <p:nvPr/>
          </p:nvSpPr>
          <p:spPr>
            <a:xfrm>
              <a:off x="2047972" y="225573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744" name="Google Shape;2744;p90"/>
            <p:cNvSpPr/>
            <p:nvPr/>
          </p:nvSpPr>
          <p:spPr>
            <a:xfrm>
              <a:off x="1721830" y="225573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745" name="Google Shape;2745;p90"/>
            <p:cNvSpPr/>
            <p:nvPr/>
          </p:nvSpPr>
          <p:spPr>
            <a:xfrm flipH="1">
              <a:off x="2155066" y="2252007"/>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746" name="Google Shape;2746;p90"/>
            <p:cNvSpPr/>
            <p:nvPr/>
          </p:nvSpPr>
          <p:spPr>
            <a:xfrm flipH="1">
              <a:off x="1828926" y="2252007"/>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747" name="Google Shape;2747;p90"/>
            <p:cNvSpPr/>
            <p:nvPr/>
          </p:nvSpPr>
          <p:spPr>
            <a:xfrm>
              <a:off x="1393203" y="225573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748" name="Google Shape;2748;p90"/>
            <p:cNvSpPr/>
            <p:nvPr/>
          </p:nvSpPr>
          <p:spPr>
            <a:xfrm flipH="1">
              <a:off x="1500297" y="2252007"/>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749" name="Google Shape;2749;p90"/>
            <p:cNvSpPr/>
            <p:nvPr/>
          </p:nvSpPr>
          <p:spPr>
            <a:xfrm>
              <a:off x="1064575" y="225573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750" name="Google Shape;2750;p90"/>
            <p:cNvSpPr/>
            <p:nvPr/>
          </p:nvSpPr>
          <p:spPr>
            <a:xfrm>
              <a:off x="738433" y="225573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751" name="Google Shape;2751;p90"/>
            <p:cNvSpPr/>
            <p:nvPr/>
          </p:nvSpPr>
          <p:spPr>
            <a:xfrm flipH="1">
              <a:off x="1171668" y="2252007"/>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752" name="Google Shape;2752;p90"/>
            <p:cNvSpPr/>
            <p:nvPr/>
          </p:nvSpPr>
          <p:spPr>
            <a:xfrm flipH="1">
              <a:off x="845528" y="2252007"/>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753" name="Google Shape;2753;p90"/>
            <p:cNvSpPr/>
            <p:nvPr/>
          </p:nvSpPr>
          <p:spPr>
            <a:xfrm>
              <a:off x="409805" y="225573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754" name="Google Shape;2754;p90"/>
            <p:cNvSpPr/>
            <p:nvPr/>
          </p:nvSpPr>
          <p:spPr>
            <a:xfrm>
              <a:off x="83664" y="225573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755" name="Google Shape;2755;p90"/>
            <p:cNvSpPr/>
            <p:nvPr/>
          </p:nvSpPr>
          <p:spPr>
            <a:xfrm flipH="1">
              <a:off x="516899" y="2252007"/>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756" name="Google Shape;2756;p90"/>
            <p:cNvSpPr/>
            <p:nvPr/>
          </p:nvSpPr>
          <p:spPr>
            <a:xfrm flipH="1">
              <a:off x="190758" y="2252007"/>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grpSp>
      <p:grpSp>
        <p:nvGrpSpPr>
          <p:cNvPr id="2757" name="Google Shape;2757;p90"/>
          <p:cNvGrpSpPr/>
          <p:nvPr/>
        </p:nvGrpSpPr>
        <p:grpSpPr>
          <a:xfrm>
            <a:off x="83663" y="918941"/>
            <a:ext cx="12009863" cy="176637"/>
            <a:chOff x="83663" y="795844"/>
            <a:chExt cx="12009863" cy="176637"/>
          </a:xfrm>
        </p:grpSpPr>
        <p:sp>
          <p:nvSpPr>
            <p:cNvPr id="2758" name="Google Shape;2758;p90"/>
            <p:cNvSpPr/>
            <p:nvPr/>
          </p:nvSpPr>
          <p:spPr>
            <a:xfrm>
              <a:off x="305196" y="79957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759" name="Google Shape;2759;p90"/>
            <p:cNvSpPr/>
            <p:nvPr/>
          </p:nvSpPr>
          <p:spPr>
            <a:xfrm>
              <a:off x="631337" y="79957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760" name="Google Shape;2760;p90"/>
            <p:cNvSpPr/>
            <p:nvPr/>
          </p:nvSpPr>
          <p:spPr>
            <a:xfrm>
              <a:off x="83663" y="795844"/>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761" name="Google Shape;2761;p90"/>
            <p:cNvSpPr/>
            <p:nvPr/>
          </p:nvSpPr>
          <p:spPr>
            <a:xfrm>
              <a:off x="412290" y="795844"/>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762" name="Google Shape;2762;p90"/>
            <p:cNvSpPr/>
            <p:nvPr/>
          </p:nvSpPr>
          <p:spPr>
            <a:xfrm>
              <a:off x="959966" y="79957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763" name="Google Shape;2763;p90"/>
            <p:cNvSpPr/>
            <p:nvPr/>
          </p:nvSpPr>
          <p:spPr>
            <a:xfrm>
              <a:off x="1286106" y="79957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764" name="Google Shape;2764;p90"/>
            <p:cNvSpPr/>
            <p:nvPr/>
          </p:nvSpPr>
          <p:spPr>
            <a:xfrm>
              <a:off x="738432" y="795844"/>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765" name="Google Shape;2765;p90"/>
            <p:cNvSpPr/>
            <p:nvPr/>
          </p:nvSpPr>
          <p:spPr>
            <a:xfrm>
              <a:off x="1067060" y="795844"/>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766" name="Google Shape;2766;p90"/>
            <p:cNvSpPr/>
            <p:nvPr/>
          </p:nvSpPr>
          <p:spPr>
            <a:xfrm>
              <a:off x="1614734" y="79957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767" name="Google Shape;2767;p90"/>
            <p:cNvSpPr/>
            <p:nvPr/>
          </p:nvSpPr>
          <p:spPr>
            <a:xfrm>
              <a:off x="1940875" y="79957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768" name="Google Shape;2768;p90"/>
            <p:cNvSpPr/>
            <p:nvPr/>
          </p:nvSpPr>
          <p:spPr>
            <a:xfrm>
              <a:off x="1393201" y="795844"/>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769" name="Google Shape;2769;p90"/>
            <p:cNvSpPr/>
            <p:nvPr/>
          </p:nvSpPr>
          <p:spPr>
            <a:xfrm>
              <a:off x="1721829" y="795844"/>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770" name="Google Shape;2770;p90"/>
            <p:cNvSpPr/>
            <p:nvPr/>
          </p:nvSpPr>
          <p:spPr>
            <a:xfrm>
              <a:off x="2269503" y="79957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771" name="Google Shape;2771;p90"/>
            <p:cNvSpPr/>
            <p:nvPr/>
          </p:nvSpPr>
          <p:spPr>
            <a:xfrm>
              <a:off x="2595644" y="79957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772" name="Google Shape;2772;p90"/>
            <p:cNvSpPr/>
            <p:nvPr/>
          </p:nvSpPr>
          <p:spPr>
            <a:xfrm>
              <a:off x="2047969" y="795844"/>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773" name="Google Shape;2773;p90"/>
            <p:cNvSpPr/>
            <p:nvPr/>
          </p:nvSpPr>
          <p:spPr>
            <a:xfrm>
              <a:off x="2376598" y="795844"/>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774" name="Google Shape;2774;p90"/>
            <p:cNvSpPr/>
            <p:nvPr/>
          </p:nvSpPr>
          <p:spPr>
            <a:xfrm>
              <a:off x="2924272" y="79957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775" name="Google Shape;2775;p90"/>
            <p:cNvSpPr/>
            <p:nvPr/>
          </p:nvSpPr>
          <p:spPr>
            <a:xfrm>
              <a:off x="3250413" y="79957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776" name="Google Shape;2776;p90"/>
            <p:cNvSpPr/>
            <p:nvPr/>
          </p:nvSpPr>
          <p:spPr>
            <a:xfrm>
              <a:off x="2702739" y="795844"/>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777" name="Google Shape;2777;p90"/>
            <p:cNvSpPr/>
            <p:nvPr/>
          </p:nvSpPr>
          <p:spPr>
            <a:xfrm>
              <a:off x="3031366" y="795844"/>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778" name="Google Shape;2778;p90"/>
            <p:cNvSpPr/>
            <p:nvPr/>
          </p:nvSpPr>
          <p:spPr>
            <a:xfrm>
              <a:off x="3579042" y="79957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779" name="Google Shape;2779;p90"/>
            <p:cNvSpPr/>
            <p:nvPr/>
          </p:nvSpPr>
          <p:spPr>
            <a:xfrm>
              <a:off x="3357508" y="795844"/>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780" name="Google Shape;2780;p90"/>
            <p:cNvSpPr/>
            <p:nvPr/>
          </p:nvSpPr>
          <p:spPr>
            <a:xfrm>
              <a:off x="3907670" y="79957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781" name="Google Shape;2781;p90"/>
            <p:cNvSpPr/>
            <p:nvPr/>
          </p:nvSpPr>
          <p:spPr>
            <a:xfrm>
              <a:off x="4233811" y="79957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782" name="Google Shape;2782;p90"/>
            <p:cNvSpPr/>
            <p:nvPr/>
          </p:nvSpPr>
          <p:spPr>
            <a:xfrm>
              <a:off x="3686136" y="795844"/>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783" name="Google Shape;2783;p90"/>
            <p:cNvSpPr/>
            <p:nvPr/>
          </p:nvSpPr>
          <p:spPr>
            <a:xfrm>
              <a:off x="4014764" y="795844"/>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784" name="Google Shape;2784;p90"/>
            <p:cNvSpPr/>
            <p:nvPr/>
          </p:nvSpPr>
          <p:spPr>
            <a:xfrm>
              <a:off x="4562439" y="79957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785" name="Google Shape;2785;p90"/>
            <p:cNvSpPr/>
            <p:nvPr/>
          </p:nvSpPr>
          <p:spPr>
            <a:xfrm>
              <a:off x="4888580" y="79957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786" name="Google Shape;2786;p90"/>
            <p:cNvSpPr/>
            <p:nvPr/>
          </p:nvSpPr>
          <p:spPr>
            <a:xfrm>
              <a:off x="4340905" y="795844"/>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787" name="Google Shape;2787;p90"/>
            <p:cNvSpPr/>
            <p:nvPr/>
          </p:nvSpPr>
          <p:spPr>
            <a:xfrm>
              <a:off x="4669534" y="795844"/>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788" name="Google Shape;2788;p90"/>
            <p:cNvSpPr/>
            <p:nvPr/>
          </p:nvSpPr>
          <p:spPr>
            <a:xfrm>
              <a:off x="5217208" y="79957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789" name="Google Shape;2789;p90"/>
            <p:cNvSpPr/>
            <p:nvPr/>
          </p:nvSpPr>
          <p:spPr>
            <a:xfrm>
              <a:off x="5543348" y="79957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790" name="Google Shape;2790;p90"/>
            <p:cNvSpPr/>
            <p:nvPr/>
          </p:nvSpPr>
          <p:spPr>
            <a:xfrm>
              <a:off x="4995674" y="795844"/>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791" name="Google Shape;2791;p90"/>
            <p:cNvSpPr/>
            <p:nvPr/>
          </p:nvSpPr>
          <p:spPr>
            <a:xfrm>
              <a:off x="5324302" y="795844"/>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792" name="Google Shape;2792;p90"/>
            <p:cNvSpPr/>
            <p:nvPr/>
          </p:nvSpPr>
          <p:spPr>
            <a:xfrm>
              <a:off x="5871977" y="79957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793" name="Google Shape;2793;p90"/>
            <p:cNvSpPr/>
            <p:nvPr/>
          </p:nvSpPr>
          <p:spPr>
            <a:xfrm>
              <a:off x="6198118" y="79957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794" name="Google Shape;2794;p90"/>
            <p:cNvSpPr/>
            <p:nvPr/>
          </p:nvSpPr>
          <p:spPr>
            <a:xfrm>
              <a:off x="5650443" y="795844"/>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795" name="Google Shape;2795;p90"/>
            <p:cNvSpPr/>
            <p:nvPr/>
          </p:nvSpPr>
          <p:spPr>
            <a:xfrm>
              <a:off x="5979071" y="795844"/>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796" name="Google Shape;2796;p90"/>
            <p:cNvSpPr/>
            <p:nvPr/>
          </p:nvSpPr>
          <p:spPr>
            <a:xfrm>
              <a:off x="6526745" y="79957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797" name="Google Shape;2797;p90"/>
            <p:cNvSpPr/>
            <p:nvPr/>
          </p:nvSpPr>
          <p:spPr>
            <a:xfrm>
              <a:off x="6852887" y="79957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798" name="Google Shape;2798;p90"/>
            <p:cNvSpPr/>
            <p:nvPr/>
          </p:nvSpPr>
          <p:spPr>
            <a:xfrm>
              <a:off x="6305212" y="795844"/>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799" name="Google Shape;2799;p90"/>
            <p:cNvSpPr/>
            <p:nvPr/>
          </p:nvSpPr>
          <p:spPr>
            <a:xfrm>
              <a:off x="6633840" y="795844"/>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800" name="Google Shape;2800;p90"/>
            <p:cNvSpPr/>
            <p:nvPr/>
          </p:nvSpPr>
          <p:spPr>
            <a:xfrm>
              <a:off x="7181515" y="79957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801" name="Google Shape;2801;p90"/>
            <p:cNvSpPr/>
            <p:nvPr/>
          </p:nvSpPr>
          <p:spPr>
            <a:xfrm>
              <a:off x="6959981" y="795844"/>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802" name="Google Shape;2802;p90"/>
            <p:cNvSpPr/>
            <p:nvPr/>
          </p:nvSpPr>
          <p:spPr>
            <a:xfrm>
              <a:off x="7510142" y="79957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803" name="Google Shape;2803;p90"/>
            <p:cNvSpPr/>
            <p:nvPr/>
          </p:nvSpPr>
          <p:spPr>
            <a:xfrm>
              <a:off x="7836283" y="79957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804" name="Google Shape;2804;p90"/>
            <p:cNvSpPr/>
            <p:nvPr/>
          </p:nvSpPr>
          <p:spPr>
            <a:xfrm>
              <a:off x="7288609" y="795844"/>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805" name="Google Shape;2805;p90"/>
            <p:cNvSpPr/>
            <p:nvPr/>
          </p:nvSpPr>
          <p:spPr>
            <a:xfrm>
              <a:off x="7617237" y="795844"/>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806" name="Google Shape;2806;p90"/>
            <p:cNvSpPr/>
            <p:nvPr/>
          </p:nvSpPr>
          <p:spPr>
            <a:xfrm>
              <a:off x="8164912" y="79957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807" name="Google Shape;2807;p90"/>
            <p:cNvSpPr/>
            <p:nvPr/>
          </p:nvSpPr>
          <p:spPr>
            <a:xfrm>
              <a:off x="8491052" y="79957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808" name="Google Shape;2808;p90"/>
            <p:cNvSpPr/>
            <p:nvPr/>
          </p:nvSpPr>
          <p:spPr>
            <a:xfrm>
              <a:off x="7943378" y="795844"/>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809" name="Google Shape;2809;p90"/>
            <p:cNvSpPr/>
            <p:nvPr/>
          </p:nvSpPr>
          <p:spPr>
            <a:xfrm>
              <a:off x="8272007" y="795844"/>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810" name="Google Shape;2810;p90"/>
            <p:cNvSpPr/>
            <p:nvPr/>
          </p:nvSpPr>
          <p:spPr>
            <a:xfrm>
              <a:off x="8819680" y="79957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811" name="Google Shape;2811;p90"/>
            <p:cNvSpPr/>
            <p:nvPr/>
          </p:nvSpPr>
          <p:spPr>
            <a:xfrm>
              <a:off x="9145821" y="79957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812" name="Google Shape;2812;p90"/>
            <p:cNvSpPr/>
            <p:nvPr/>
          </p:nvSpPr>
          <p:spPr>
            <a:xfrm>
              <a:off x="8598147" y="795844"/>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813" name="Google Shape;2813;p90"/>
            <p:cNvSpPr/>
            <p:nvPr/>
          </p:nvSpPr>
          <p:spPr>
            <a:xfrm>
              <a:off x="8926774" y="795844"/>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814" name="Google Shape;2814;p90"/>
            <p:cNvSpPr/>
            <p:nvPr/>
          </p:nvSpPr>
          <p:spPr>
            <a:xfrm>
              <a:off x="9474450" y="79957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815" name="Google Shape;2815;p90"/>
            <p:cNvSpPr/>
            <p:nvPr/>
          </p:nvSpPr>
          <p:spPr>
            <a:xfrm>
              <a:off x="9800591" y="79957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816" name="Google Shape;2816;p90"/>
            <p:cNvSpPr/>
            <p:nvPr/>
          </p:nvSpPr>
          <p:spPr>
            <a:xfrm>
              <a:off x="9252915" y="795844"/>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817" name="Google Shape;2817;p90"/>
            <p:cNvSpPr/>
            <p:nvPr/>
          </p:nvSpPr>
          <p:spPr>
            <a:xfrm>
              <a:off x="9581544" y="795844"/>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818" name="Google Shape;2818;p90"/>
            <p:cNvSpPr/>
            <p:nvPr/>
          </p:nvSpPr>
          <p:spPr>
            <a:xfrm>
              <a:off x="10129218" y="79957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819" name="Google Shape;2819;p90"/>
            <p:cNvSpPr/>
            <p:nvPr/>
          </p:nvSpPr>
          <p:spPr>
            <a:xfrm>
              <a:off x="10455360" y="79957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820" name="Google Shape;2820;p90"/>
            <p:cNvSpPr/>
            <p:nvPr/>
          </p:nvSpPr>
          <p:spPr>
            <a:xfrm>
              <a:off x="9907685" y="795844"/>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821" name="Google Shape;2821;p90"/>
            <p:cNvSpPr/>
            <p:nvPr/>
          </p:nvSpPr>
          <p:spPr>
            <a:xfrm>
              <a:off x="10236312" y="795844"/>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822" name="Google Shape;2822;p90"/>
            <p:cNvSpPr/>
            <p:nvPr/>
          </p:nvSpPr>
          <p:spPr>
            <a:xfrm>
              <a:off x="10783987" y="79957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823" name="Google Shape;2823;p90"/>
            <p:cNvSpPr/>
            <p:nvPr/>
          </p:nvSpPr>
          <p:spPr>
            <a:xfrm>
              <a:off x="10562454" y="795844"/>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824" name="Google Shape;2824;p90"/>
            <p:cNvSpPr/>
            <p:nvPr/>
          </p:nvSpPr>
          <p:spPr>
            <a:xfrm>
              <a:off x="11112615" y="79957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825" name="Google Shape;2825;p90"/>
            <p:cNvSpPr/>
            <p:nvPr/>
          </p:nvSpPr>
          <p:spPr>
            <a:xfrm>
              <a:off x="11438757" y="79957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826" name="Google Shape;2826;p90"/>
            <p:cNvSpPr/>
            <p:nvPr/>
          </p:nvSpPr>
          <p:spPr>
            <a:xfrm>
              <a:off x="10891083" y="795844"/>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827" name="Google Shape;2827;p90"/>
            <p:cNvSpPr/>
            <p:nvPr/>
          </p:nvSpPr>
          <p:spPr>
            <a:xfrm>
              <a:off x="11219710" y="795844"/>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828" name="Google Shape;2828;p90"/>
            <p:cNvSpPr/>
            <p:nvPr/>
          </p:nvSpPr>
          <p:spPr>
            <a:xfrm>
              <a:off x="11767385" y="79957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829" name="Google Shape;2829;p90"/>
            <p:cNvSpPr/>
            <p:nvPr/>
          </p:nvSpPr>
          <p:spPr>
            <a:xfrm>
              <a:off x="12093526" y="79957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830" name="Google Shape;2830;p90"/>
            <p:cNvSpPr/>
            <p:nvPr/>
          </p:nvSpPr>
          <p:spPr>
            <a:xfrm>
              <a:off x="11545852" y="795844"/>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831" name="Google Shape;2831;p90"/>
            <p:cNvSpPr/>
            <p:nvPr/>
          </p:nvSpPr>
          <p:spPr>
            <a:xfrm>
              <a:off x="11874480" y="795844"/>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grpSp>
      <p:grpSp>
        <p:nvGrpSpPr>
          <p:cNvPr id="2832" name="Google Shape;2832;p90"/>
          <p:cNvGrpSpPr/>
          <p:nvPr/>
        </p:nvGrpSpPr>
        <p:grpSpPr>
          <a:xfrm>
            <a:off x="83663" y="1203976"/>
            <a:ext cx="12009864" cy="176637"/>
            <a:chOff x="83663" y="1093620"/>
            <a:chExt cx="12009864" cy="176637"/>
          </a:xfrm>
        </p:grpSpPr>
        <p:sp>
          <p:nvSpPr>
            <p:cNvPr id="2833" name="Google Shape;2833;p90"/>
            <p:cNvSpPr/>
            <p:nvPr/>
          </p:nvSpPr>
          <p:spPr>
            <a:xfrm>
              <a:off x="6959982" y="109735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834" name="Google Shape;2834;p90"/>
            <p:cNvSpPr/>
            <p:nvPr/>
          </p:nvSpPr>
          <p:spPr>
            <a:xfrm>
              <a:off x="6633841" y="109735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835" name="Google Shape;2835;p90"/>
            <p:cNvSpPr/>
            <p:nvPr/>
          </p:nvSpPr>
          <p:spPr>
            <a:xfrm flipH="1">
              <a:off x="7067076" y="1093620"/>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836" name="Google Shape;2836;p90"/>
            <p:cNvSpPr/>
            <p:nvPr/>
          </p:nvSpPr>
          <p:spPr>
            <a:xfrm flipH="1">
              <a:off x="6740936" y="1093620"/>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837" name="Google Shape;2837;p90"/>
            <p:cNvSpPr/>
            <p:nvPr/>
          </p:nvSpPr>
          <p:spPr>
            <a:xfrm>
              <a:off x="6305212" y="109735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838" name="Google Shape;2838;p90"/>
            <p:cNvSpPr/>
            <p:nvPr/>
          </p:nvSpPr>
          <p:spPr>
            <a:xfrm>
              <a:off x="5979072" y="109735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839" name="Google Shape;2839;p90"/>
            <p:cNvSpPr/>
            <p:nvPr/>
          </p:nvSpPr>
          <p:spPr>
            <a:xfrm flipH="1">
              <a:off x="6412307" y="1093620"/>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840" name="Google Shape;2840;p90"/>
            <p:cNvSpPr/>
            <p:nvPr/>
          </p:nvSpPr>
          <p:spPr>
            <a:xfrm flipH="1">
              <a:off x="6086166" y="1093620"/>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841" name="Google Shape;2841;p90"/>
            <p:cNvSpPr/>
            <p:nvPr/>
          </p:nvSpPr>
          <p:spPr>
            <a:xfrm>
              <a:off x="5650444" y="109735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842" name="Google Shape;2842;p90"/>
            <p:cNvSpPr/>
            <p:nvPr/>
          </p:nvSpPr>
          <p:spPr>
            <a:xfrm>
              <a:off x="5324303" y="109735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843" name="Google Shape;2843;p90"/>
            <p:cNvSpPr/>
            <p:nvPr/>
          </p:nvSpPr>
          <p:spPr>
            <a:xfrm flipH="1">
              <a:off x="5757538" y="1093620"/>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844" name="Google Shape;2844;p90"/>
            <p:cNvSpPr/>
            <p:nvPr/>
          </p:nvSpPr>
          <p:spPr>
            <a:xfrm flipH="1">
              <a:off x="5431398" y="1093620"/>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845" name="Google Shape;2845;p90"/>
            <p:cNvSpPr/>
            <p:nvPr/>
          </p:nvSpPr>
          <p:spPr>
            <a:xfrm>
              <a:off x="4995675" y="109735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846" name="Google Shape;2846;p90"/>
            <p:cNvSpPr/>
            <p:nvPr/>
          </p:nvSpPr>
          <p:spPr>
            <a:xfrm>
              <a:off x="4669534" y="109735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847" name="Google Shape;2847;p90"/>
            <p:cNvSpPr/>
            <p:nvPr/>
          </p:nvSpPr>
          <p:spPr>
            <a:xfrm flipH="1">
              <a:off x="5102769" y="1093620"/>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848" name="Google Shape;2848;p90"/>
            <p:cNvSpPr/>
            <p:nvPr/>
          </p:nvSpPr>
          <p:spPr>
            <a:xfrm flipH="1">
              <a:off x="4776629" y="1093620"/>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849" name="Google Shape;2849;p90"/>
            <p:cNvSpPr/>
            <p:nvPr/>
          </p:nvSpPr>
          <p:spPr>
            <a:xfrm>
              <a:off x="4340906" y="109735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850" name="Google Shape;2850;p90"/>
            <p:cNvSpPr/>
            <p:nvPr/>
          </p:nvSpPr>
          <p:spPr>
            <a:xfrm>
              <a:off x="4014765" y="109735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851" name="Google Shape;2851;p90"/>
            <p:cNvSpPr/>
            <p:nvPr/>
          </p:nvSpPr>
          <p:spPr>
            <a:xfrm flipH="1">
              <a:off x="4447999" y="1093620"/>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852" name="Google Shape;2852;p90"/>
            <p:cNvSpPr/>
            <p:nvPr/>
          </p:nvSpPr>
          <p:spPr>
            <a:xfrm flipH="1">
              <a:off x="4121860" y="1093620"/>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853" name="Google Shape;2853;p90"/>
            <p:cNvSpPr/>
            <p:nvPr/>
          </p:nvSpPr>
          <p:spPr>
            <a:xfrm>
              <a:off x="3686136" y="109735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854" name="Google Shape;2854;p90"/>
            <p:cNvSpPr/>
            <p:nvPr/>
          </p:nvSpPr>
          <p:spPr>
            <a:xfrm flipH="1">
              <a:off x="3793231" y="1093620"/>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855" name="Google Shape;2855;p90"/>
            <p:cNvSpPr/>
            <p:nvPr/>
          </p:nvSpPr>
          <p:spPr>
            <a:xfrm>
              <a:off x="3357508" y="109735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856" name="Google Shape;2856;p90"/>
            <p:cNvSpPr/>
            <p:nvPr/>
          </p:nvSpPr>
          <p:spPr>
            <a:xfrm>
              <a:off x="3031367" y="109735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857" name="Google Shape;2857;p90"/>
            <p:cNvSpPr/>
            <p:nvPr/>
          </p:nvSpPr>
          <p:spPr>
            <a:xfrm flipH="1">
              <a:off x="3464602" y="1093620"/>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858" name="Google Shape;2858;p90"/>
            <p:cNvSpPr/>
            <p:nvPr/>
          </p:nvSpPr>
          <p:spPr>
            <a:xfrm flipH="1">
              <a:off x="3138462" y="1093620"/>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859" name="Google Shape;2859;p90"/>
            <p:cNvSpPr/>
            <p:nvPr/>
          </p:nvSpPr>
          <p:spPr>
            <a:xfrm>
              <a:off x="2702739" y="109735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860" name="Google Shape;2860;p90"/>
            <p:cNvSpPr/>
            <p:nvPr/>
          </p:nvSpPr>
          <p:spPr>
            <a:xfrm>
              <a:off x="2376598" y="109735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861" name="Google Shape;2861;p90"/>
            <p:cNvSpPr/>
            <p:nvPr/>
          </p:nvSpPr>
          <p:spPr>
            <a:xfrm flipH="1">
              <a:off x="2809833" y="1093620"/>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862" name="Google Shape;2862;p90"/>
            <p:cNvSpPr/>
            <p:nvPr/>
          </p:nvSpPr>
          <p:spPr>
            <a:xfrm flipH="1">
              <a:off x="2483693" y="1093620"/>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863" name="Google Shape;2863;p90"/>
            <p:cNvSpPr/>
            <p:nvPr/>
          </p:nvSpPr>
          <p:spPr>
            <a:xfrm>
              <a:off x="2047970" y="109735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864" name="Google Shape;2864;p90"/>
            <p:cNvSpPr/>
            <p:nvPr/>
          </p:nvSpPr>
          <p:spPr>
            <a:xfrm>
              <a:off x="1721830" y="109735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865" name="Google Shape;2865;p90"/>
            <p:cNvSpPr/>
            <p:nvPr/>
          </p:nvSpPr>
          <p:spPr>
            <a:xfrm flipH="1">
              <a:off x="2155065" y="1093620"/>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866" name="Google Shape;2866;p90"/>
            <p:cNvSpPr/>
            <p:nvPr/>
          </p:nvSpPr>
          <p:spPr>
            <a:xfrm flipH="1">
              <a:off x="1828924" y="1093620"/>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867" name="Google Shape;2867;p90"/>
            <p:cNvSpPr/>
            <p:nvPr/>
          </p:nvSpPr>
          <p:spPr>
            <a:xfrm>
              <a:off x="1393201" y="109735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868" name="Google Shape;2868;p90"/>
            <p:cNvSpPr/>
            <p:nvPr/>
          </p:nvSpPr>
          <p:spPr>
            <a:xfrm>
              <a:off x="1067060" y="109735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869" name="Google Shape;2869;p90"/>
            <p:cNvSpPr/>
            <p:nvPr/>
          </p:nvSpPr>
          <p:spPr>
            <a:xfrm flipH="1">
              <a:off x="1500296" y="1093620"/>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870" name="Google Shape;2870;p90"/>
            <p:cNvSpPr/>
            <p:nvPr/>
          </p:nvSpPr>
          <p:spPr>
            <a:xfrm flipH="1">
              <a:off x="1174155" y="1093620"/>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871" name="Google Shape;2871;p90"/>
            <p:cNvSpPr/>
            <p:nvPr/>
          </p:nvSpPr>
          <p:spPr>
            <a:xfrm>
              <a:off x="738433" y="109735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872" name="Google Shape;2872;p90"/>
            <p:cNvSpPr/>
            <p:nvPr/>
          </p:nvSpPr>
          <p:spPr>
            <a:xfrm>
              <a:off x="412291" y="109735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873" name="Google Shape;2873;p90"/>
            <p:cNvSpPr/>
            <p:nvPr/>
          </p:nvSpPr>
          <p:spPr>
            <a:xfrm flipH="1">
              <a:off x="845526" y="1093620"/>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874" name="Google Shape;2874;p90"/>
            <p:cNvSpPr/>
            <p:nvPr/>
          </p:nvSpPr>
          <p:spPr>
            <a:xfrm flipH="1">
              <a:off x="519387" y="1093620"/>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875" name="Google Shape;2875;p90"/>
            <p:cNvSpPr/>
            <p:nvPr/>
          </p:nvSpPr>
          <p:spPr>
            <a:xfrm>
              <a:off x="83663" y="109735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876" name="Google Shape;2876;p90"/>
            <p:cNvSpPr/>
            <p:nvPr/>
          </p:nvSpPr>
          <p:spPr>
            <a:xfrm flipH="1">
              <a:off x="190757" y="1093620"/>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877" name="Google Shape;2877;p90"/>
            <p:cNvSpPr/>
            <p:nvPr/>
          </p:nvSpPr>
          <p:spPr>
            <a:xfrm>
              <a:off x="11874480" y="1097350"/>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878" name="Google Shape;2878;p90"/>
            <p:cNvSpPr/>
            <p:nvPr/>
          </p:nvSpPr>
          <p:spPr>
            <a:xfrm flipH="1">
              <a:off x="11981575" y="1093620"/>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879" name="Google Shape;2879;p90"/>
            <p:cNvSpPr/>
            <p:nvPr/>
          </p:nvSpPr>
          <p:spPr>
            <a:xfrm>
              <a:off x="11545853" y="1097350"/>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880" name="Google Shape;2880;p90"/>
            <p:cNvSpPr/>
            <p:nvPr/>
          </p:nvSpPr>
          <p:spPr>
            <a:xfrm>
              <a:off x="11219711" y="1097350"/>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881" name="Google Shape;2881;p90"/>
            <p:cNvSpPr/>
            <p:nvPr/>
          </p:nvSpPr>
          <p:spPr>
            <a:xfrm flipH="1">
              <a:off x="11652945" y="1093620"/>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882" name="Google Shape;2882;p90"/>
            <p:cNvSpPr/>
            <p:nvPr/>
          </p:nvSpPr>
          <p:spPr>
            <a:xfrm flipH="1">
              <a:off x="11326806" y="1093620"/>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883" name="Google Shape;2883;p90"/>
            <p:cNvSpPr/>
            <p:nvPr/>
          </p:nvSpPr>
          <p:spPr>
            <a:xfrm>
              <a:off x="10891083" y="1097350"/>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884" name="Google Shape;2884;p90"/>
            <p:cNvSpPr/>
            <p:nvPr/>
          </p:nvSpPr>
          <p:spPr>
            <a:xfrm flipH="1">
              <a:off x="10998177" y="1093620"/>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885" name="Google Shape;2885;p90"/>
            <p:cNvSpPr/>
            <p:nvPr/>
          </p:nvSpPr>
          <p:spPr>
            <a:xfrm>
              <a:off x="10562455" y="1097350"/>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886" name="Google Shape;2886;p90"/>
            <p:cNvSpPr/>
            <p:nvPr/>
          </p:nvSpPr>
          <p:spPr>
            <a:xfrm>
              <a:off x="10236313" y="1097350"/>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887" name="Google Shape;2887;p90"/>
            <p:cNvSpPr/>
            <p:nvPr/>
          </p:nvSpPr>
          <p:spPr>
            <a:xfrm flipH="1">
              <a:off x="10669548" y="1093620"/>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888" name="Google Shape;2888;p90"/>
            <p:cNvSpPr/>
            <p:nvPr/>
          </p:nvSpPr>
          <p:spPr>
            <a:xfrm flipH="1">
              <a:off x="10343408" y="1093620"/>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889" name="Google Shape;2889;p90"/>
            <p:cNvSpPr/>
            <p:nvPr/>
          </p:nvSpPr>
          <p:spPr>
            <a:xfrm>
              <a:off x="9907685" y="1097350"/>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890" name="Google Shape;2890;p90"/>
            <p:cNvSpPr/>
            <p:nvPr/>
          </p:nvSpPr>
          <p:spPr>
            <a:xfrm>
              <a:off x="9581544" y="1097350"/>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891" name="Google Shape;2891;p90"/>
            <p:cNvSpPr/>
            <p:nvPr/>
          </p:nvSpPr>
          <p:spPr>
            <a:xfrm flipH="1">
              <a:off x="10014780" y="1093620"/>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892" name="Google Shape;2892;p90"/>
            <p:cNvSpPr/>
            <p:nvPr/>
          </p:nvSpPr>
          <p:spPr>
            <a:xfrm flipH="1">
              <a:off x="9688639" y="1093620"/>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893" name="Google Shape;2893;p90"/>
            <p:cNvSpPr/>
            <p:nvPr/>
          </p:nvSpPr>
          <p:spPr>
            <a:xfrm>
              <a:off x="9252916" y="1097350"/>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894" name="Google Shape;2894;p90"/>
            <p:cNvSpPr/>
            <p:nvPr/>
          </p:nvSpPr>
          <p:spPr>
            <a:xfrm>
              <a:off x="8926775" y="1097350"/>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895" name="Google Shape;2895;p90"/>
            <p:cNvSpPr/>
            <p:nvPr/>
          </p:nvSpPr>
          <p:spPr>
            <a:xfrm flipH="1">
              <a:off x="9360011" y="1093620"/>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896" name="Google Shape;2896;p90"/>
            <p:cNvSpPr/>
            <p:nvPr/>
          </p:nvSpPr>
          <p:spPr>
            <a:xfrm flipH="1">
              <a:off x="9033870" y="1093620"/>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897" name="Google Shape;2897;p90"/>
            <p:cNvSpPr/>
            <p:nvPr/>
          </p:nvSpPr>
          <p:spPr>
            <a:xfrm>
              <a:off x="8598148" y="1097350"/>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898" name="Google Shape;2898;p90"/>
            <p:cNvSpPr/>
            <p:nvPr/>
          </p:nvSpPr>
          <p:spPr>
            <a:xfrm>
              <a:off x="8272007" y="1097350"/>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899" name="Google Shape;2899;p90"/>
            <p:cNvSpPr/>
            <p:nvPr/>
          </p:nvSpPr>
          <p:spPr>
            <a:xfrm flipH="1">
              <a:off x="8705242" y="1093620"/>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900" name="Google Shape;2900;p90"/>
            <p:cNvSpPr/>
            <p:nvPr/>
          </p:nvSpPr>
          <p:spPr>
            <a:xfrm flipH="1">
              <a:off x="8379101" y="1093620"/>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901" name="Google Shape;2901;p90"/>
            <p:cNvSpPr/>
            <p:nvPr/>
          </p:nvSpPr>
          <p:spPr>
            <a:xfrm>
              <a:off x="7943379" y="1097350"/>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902" name="Google Shape;2902;p90"/>
            <p:cNvSpPr/>
            <p:nvPr/>
          </p:nvSpPr>
          <p:spPr>
            <a:xfrm>
              <a:off x="7617237" y="1097350"/>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903" name="Google Shape;2903;p90"/>
            <p:cNvSpPr/>
            <p:nvPr/>
          </p:nvSpPr>
          <p:spPr>
            <a:xfrm flipH="1">
              <a:off x="8050472" y="1093620"/>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904" name="Google Shape;2904;p90"/>
            <p:cNvSpPr/>
            <p:nvPr/>
          </p:nvSpPr>
          <p:spPr>
            <a:xfrm flipH="1">
              <a:off x="7724332" y="1093620"/>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905" name="Google Shape;2905;p90"/>
            <p:cNvSpPr/>
            <p:nvPr/>
          </p:nvSpPr>
          <p:spPr>
            <a:xfrm>
              <a:off x="7288609" y="1097350"/>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906" name="Google Shape;2906;p90"/>
            <p:cNvSpPr/>
            <p:nvPr/>
          </p:nvSpPr>
          <p:spPr>
            <a:xfrm flipH="1">
              <a:off x="7395703" y="1093620"/>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grpSp>
      <p:grpSp>
        <p:nvGrpSpPr>
          <p:cNvPr id="2907" name="Google Shape;2907;p90"/>
          <p:cNvGrpSpPr/>
          <p:nvPr/>
        </p:nvGrpSpPr>
        <p:grpSpPr>
          <a:xfrm>
            <a:off x="83663" y="1489011"/>
            <a:ext cx="12009863" cy="176637"/>
            <a:chOff x="83663" y="1383929"/>
            <a:chExt cx="12009863" cy="176637"/>
          </a:xfrm>
        </p:grpSpPr>
        <p:sp>
          <p:nvSpPr>
            <p:cNvPr id="2908" name="Google Shape;2908;p90"/>
            <p:cNvSpPr/>
            <p:nvPr/>
          </p:nvSpPr>
          <p:spPr>
            <a:xfrm>
              <a:off x="305196" y="138766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909" name="Google Shape;2909;p90"/>
            <p:cNvSpPr/>
            <p:nvPr/>
          </p:nvSpPr>
          <p:spPr>
            <a:xfrm>
              <a:off x="631337" y="138766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910" name="Google Shape;2910;p90"/>
            <p:cNvSpPr/>
            <p:nvPr/>
          </p:nvSpPr>
          <p:spPr>
            <a:xfrm>
              <a:off x="83663" y="1383930"/>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911" name="Google Shape;2911;p90"/>
            <p:cNvSpPr/>
            <p:nvPr/>
          </p:nvSpPr>
          <p:spPr>
            <a:xfrm>
              <a:off x="412290" y="1383930"/>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912" name="Google Shape;2912;p90"/>
            <p:cNvSpPr/>
            <p:nvPr/>
          </p:nvSpPr>
          <p:spPr>
            <a:xfrm>
              <a:off x="959966" y="138766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913" name="Google Shape;2913;p90"/>
            <p:cNvSpPr/>
            <p:nvPr/>
          </p:nvSpPr>
          <p:spPr>
            <a:xfrm>
              <a:off x="1286106" y="138766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914" name="Google Shape;2914;p90"/>
            <p:cNvSpPr/>
            <p:nvPr/>
          </p:nvSpPr>
          <p:spPr>
            <a:xfrm>
              <a:off x="738432" y="1383930"/>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915" name="Google Shape;2915;p90"/>
            <p:cNvSpPr/>
            <p:nvPr/>
          </p:nvSpPr>
          <p:spPr>
            <a:xfrm>
              <a:off x="1067060" y="1383930"/>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916" name="Google Shape;2916;p90"/>
            <p:cNvSpPr/>
            <p:nvPr/>
          </p:nvSpPr>
          <p:spPr>
            <a:xfrm>
              <a:off x="1614734" y="138766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917" name="Google Shape;2917;p90"/>
            <p:cNvSpPr/>
            <p:nvPr/>
          </p:nvSpPr>
          <p:spPr>
            <a:xfrm>
              <a:off x="1940875" y="138766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918" name="Google Shape;2918;p90"/>
            <p:cNvSpPr/>
            <p:nvPr/>
          </p:nvSpPr>
          <p:spPr>
            <a:xfrm>
              <a:off x="1393201" y="1383930"/>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919" name="Google Shape;2919;p90"/>
            <p:cNvSpPr/>
            <p:nvPr/>
          </p:nvSpPr>
          <p:spPr>
            <a:xfrm>
              <a:off x="1721829" y="1383930"/>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920" name="Google Shape;2920;p90"/>
            <p:cNvSpPr/>
            <p:nvPr/>
          </p:nvSpPr>
          <p:spPr>
            <a:xfrm>
              <a:off x="2269503" y="138766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921" name="Google Shape;2921;p90"/>
            <p:cNvSpPr/>
            <p:nvPr/>
          </p:nvSpPr>
          <p:spPr>
            <a:xfrm>
              <a:off x="2595644" y="138766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922" name="Google Shape;2922;p90"/>
            <p:cNvSpPr/>
            <p:nvPr/>
          </p:nvSpPr>
          <p:spPr>
            <a:xfrm>
              <a:off x="2047969" y="1383930"/>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923" name="Google Shape;2923;p90"/>
            <p:cNvSpPr/>
            <p:nvPr/>
          </p:nvSpPr>
          <p:spPr>
            <a:xfrm>
              <a:off x="2376598" y="1383930"/>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924" name="Google Shape;2924;p90"/>
            <p:cNvSpPr/>
            <p:nvPr/>
          </p:nvSpPr>
          <p:spPr>
            <a:xfrm>
              <a:off x="2924272" y="138766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925" name="Google Shape;2925;p90"/>
            <p:cNvSpPr/>
            <p:nvPr/>
          </p:nvSpPr>
          <p:spPr>
            <a:xfrm>
              <a:off x="3250413" y="138766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926" name="Google Shape;2926;p90"/>
            <p:cNvSpPr/>
            <p:nvPr/>
          </p:nvSpPr>
          <p:spPr>
            <a:xfrm>
              <a:off x="2702739" y="1383930"/>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927" name="Google Shape;2927;p90"/>
            <p:cNvSpPr/>
            <p:nvPr/>
          </p:nvSpPr>
          <p:spPr>
            <a:xfrm>
              <a:off x="3031366" y="1383930"/>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928" name="Google Shape;2928;p90"/>
            <p:cNvSpPr/>
            <p:nvPr/>
          </p:nvSpPr>
          <p:spPr>
            <a:xfrm>
              <a:off x="3579042" y="138766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929" name="Google Shape;2929;p90"/>
            <p:cNvSpPr/>
            <p:nvPr/>
          </p:nvSpPr>
          <p:spPr>
            <a:xfrm>
              <a:off x="3357508" y="1383930"/>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930" name="Google Shape;2930;p90"/>
            <p:cNvSpPr/>
            <p:nvPr/>
          </p:nvSpPr>
          <p:spPr>
            <a:xfrm>
              <a:off x="3907670" y="138766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931" name="Google Shape;2931;p90"/>
            <p:cNvSpPr/>
            <p:nvPr/>
          </p:nvSpPr>
          <p:spPr>
            <a:xfrm>
              <a:off x="4233811" y="138766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932" name="Google Shape;2932;p90"/>
            <p:cNvSpPr/>
            <p:nvPr/>
          </p:nvSpPr>
          <p:spPr>
            <a:xfrm>
              <a:off x="3686136" y="1383930"/>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933" name="Google Shape;2933;p90"/>
            <p:cNvSpPr/>
            <p:nvPr/>
          </p:nvSpPr>
          <p:spPr>
            <a:xfrm>
              <a:off x="4014764" y="1383930"/>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934" name="Google Shape;2934;p90"/>
            <p:cNvSpPr/>
            <p:nvPr/>
          </p:nvSpPr>
          <p:spPr>
            <a:xfrm>
              <a:off x="4562439" y="138766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935" name="Google Shape;2935;p90"/>
            <p:cNvSpPr/>
            <p:nvPr/>
          </p:nvSpPr>
          <p:spPr>
            <a:xfrm>
              <a:off x="4888580" y="138766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936" name="Google Shape;2936;p90"/>
            <p:cNvSpPr/>
            <p:nvPr/>
          </p:nvSpPr>
          <p:spPr>
            <a:xfrm>
              <a:off x="4340905" y="1383930"/>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937" name="Google Shape;2937;p90"/>
            <p:cNvSpPr/>
            <p:nvPr/>
          </p:nvSpPr>
          <p:spPr>
            <a:xfrm>
              <a:off x="4669534" y="1383930"/>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938" name="Google Shape;2938;p90"/>
            <p:cNvSpPr/>
            <p:nvPr/>
          </p:nvSpPr>
          <p:spPr>
            <a:xfrm>
              <a:off x="5217208" y="138766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939" name="Google Shape;2939;p90"/>
            <p:cNvSpPr/>
            <p:nvPr/>
          </p:nvSpPr>
          <p:spPr>
            <a:xfrm>
              <a:off x="5543348" y="138766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940" name="Google Shape;2940;p90"/>
            <p:cNvSpPr/>
            <p:nvPr/>
          </p:nvSpPr>
          <p:spPr>
            <a:xfrm>
              <a:off x="4995674" y="1383930"/>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941" name="Google Shape;2941;p90"/>
            <p:cNvSpPr/>
            <p:nvPr/>
          </p:nvSpPr>
          <p:spPr>
            <a:xfrm>
              <a:off x="5324302" y="1383930"/>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942" name="Google Shape;2942;p90"/>
            <p:cNvSpPr/>
            <p:nvPr/>
          </p:nvSpPr>
          <p:spPr>
            <a:xfrm>
              <a:off x="5871977" y="138766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943" name="Google Shape;2943;p90"/>
            <p:cNvSpPr/>
            <p:nvPr/>
          </p:nvSpPr>
          <p:spPr>
            <a:xfrm>
              <a:off x="6198118" y="138766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944" name="Google Shape;2944;p90"/>
            <p:cNvSpPr/>
            <p:nvPr/>
          </p:nvSpPr>
          <p:spPr>
            <a:xfrm>
              <a:off x="5650443" y="1383930"/>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945" name="Google Shape;2945;p90"/>
            <p:cNvSpPr/>
            <p:nvPr/>
          </p:nvSpPr>
          <p:spPr>
            <a:xfrm>
              <a:off x="5979071" y="1383930"/>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946" name="Google Shape;2946;p90"/>
            <p:cNvSpPr/>
            <p:nvPr/>
          </p:nvSpPr>
          <p:spPr>
            <a:xfrm>
              <a:off x="6526745" y="138766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947" name="Google Shape;2947;p90"/>
            <p:cNvSpPr/>
            <p:nvPr/>
          </p:nvSpPr>
          <p:spPr>
            <a:xfrm>
              <a:off x="6852887" y="138766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948" name="Google Shape;2948;p90"/>
            <p:cNvSpPr/>
            <p:nvPr/>
          </p:nvSpPr>
          <p:spPr>
            <a:xfrm>
              <a:off x="6305212" y="1383930"/>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949" name="Google Shape;2949;p90"/>
            <p:cNvSpPr/>
            <p:nvPr/>
          </p:nvSpPr>
          <p:spPr>
            <a:xfrm>
              <a:off x="6633840" y="1383930"/>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950" name="Google Shape;2950;p90"/>
            <p:cNvSpPr/>
            <p:nvPr/>
          </p:nvSpPr>
          <p:spPr>
            <a:xfrm>
              <a:off x="7181515" y="138766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951" name="Google Shape;2951;p90"/>
            <p:cNvSpPr/>
            <p:nvPr/>
          </p:nvSpPr>
          <p:spPr>
            <a:xfrm>
              <a:off x="6959981" y="1383930"/>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952" name="Google Shape;2952;p90"/>
            <p:cNvSpPr/>
            <p:nvPr/>
          </p:nvSpPr>
          <p:spPr>
            <a:xfrm>
              <a:off x="7510142" y="138766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953" name="Google Shape;2953;p90"/>
            <p:cNvSpPr/>
            <p:nvPr/>
          </p:nvSpPr>
          <p:spPr>
            <a:xfrm>
              <a:off x="7836283" y="138766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954" name="Google Shape;2954;p90"/>
            <p:cNvSpPr/>
            <p:nvPr/>
          </p:nvSpPr>
          <p:spPr>
            <a:xfrm>
              <a:off x="7288609" y="1383929"/>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955" name="Google Shape;2955;p90"/>
            <p:cNvSpPr/>
            <p:nvPr/>
          </p:nvSpPr>
          <p:spPr>
            <a:xfrm>
              <a:off x="7617237" y="1383929"/>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956" name="Google Shape;2956;p90"/>
            <p:cNvSpPr/>
            <p:nvPr/>
          </p:nvSpPr>
          <p:spPr>
            <a:xfrm>
              <a:off x="8164912" y="138766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957" name="Google Shape;2957;p90"/>
            <p:cNvSpPr/>
            <p:nvPr/>
          </p:nvSpPr>
          <p:spPr>
            <a:xfrm>
              <a:off x="8491052" y="138766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958" name="Google Shape;2958;p90"/>
            <p:cNvSpPr/>
            <p:nvPr/>
          </p:nvSpPr>
          <p:spPr>
            <a:xfrm>
              <a:off x="7943378" y="1383929"/>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959" name="Google Shape;2959;p90"/>
            <p:cNvSpPr/>
            <p:nvPr/>
          </p:nvSpPr>
          <p:spPr>
            <a:xfrm>
              <a:off x="8272007" y="1383929"/>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960" name="Google Shape;2960;p90"/>
            <p:cNvSpPr/>
            <p:nvPr/>
          </p:nvSpPr>
          <p:spPr>
            <a:xfrm>
              <a:off x="8819680" y="138766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961" name="Google Shape;2961;p90"/>
            <p:cNvSpPr/>
            <p:nvPr/>
          </p:nvSpPr>
          <p:spPr>
            <a:xfrm>
              <a:off x="9145821" y="138766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962" name="Google Shape;2962;p90"/>
            <p:cNvSpPr/>
            <p:nvPr/>
          </p:nvSpPr>
          <p:spPr>
            <a:xfrm>
              <a:off x="8598147" y="1383929"/>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963" name="Google Shape;2963;p90"/>
            <p:cNvSpPr/>
            <p:nvPr/>
          </p:nvSpPr>
          <p:spPr>
            <a:xfrm>
              <a:off x="8926774" y="1383929"/>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964" name="Google Shape;2964;p90"/>
            <p:cNvSpPr/>
            <p:nvPr/>
          </p:nvSpPr>
          <p:spPr>
            <a:xfrm>
              <a:off x="9474450" y="138766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965" name="Google Shape;2965;p90"/>
            <p:cNvSpPr/>
            <p:nvPr/>
          </p:nvSpPr>
          <p:spPr>
            <a:xfrm>
              <a:off x="9800591" y="138766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966" name="Google Shape;2966;p90"/>
            <p:cNvSpPr/>
            <p:nvPr/>
          </p:nvSpPr>
          <p:spPr>
            <a:xfrm>
              <a:off x="9252915" y="1383929"/>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967" name="Google Shape;2967;p90"/>
            <p:cNvSpPr/>
            <p:nvPr/>
          </p:nvSpPr>
          <p:spPr>
            <a:xfrm>
              <a:off x="9581544" y="1383929"/>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968" name="Google Shape;2968;p90"/>
            <p:cNvSpPr/>
            <p:nvPr/>
          </p:nvSpPr>
          <p:spPr>
            <a:xfrm>
              <a:off x="10129218" y="138766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969" name="Google Shape;2969;p90"/>
            <p:cNvSpPr/>
            <p:nvPr/>
          </p:nvSpPr>
          <p:spPr>
            <a:xfrm>
              <a:off x="10455360" y="138766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970" name="Google Shape;2970;p90"/>
            <p:cNvSpPr/>
            <p:nvPr/>
          </p:nvSpPr>
          <p:spPr>
            <a:xfrm>
              <a:off x="9907685" y="1383929"/>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971" name="Google Shape;2971;p90"/>
            <p:cNvSpPr/>
            <p:nvPr/>
          </p:nvSpPr>
          <p:spPr>
            <a:xfrm>
              <a:off x="10236312" y="1383929"/>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972" name="Google Shape;2972;p90"/>
            <p:cNvSpPr/>
            <p:nvPr/>
          </p:nvSpPr>
          <p:spPr>
            <a:xfrm>
              <a:off x="10783987" y="138766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973" name="Google Shape;2973;p90"/>
            <p:cNvSpPr/>
            <p:nvPr/>
          </p:nvSpPr>
          <p:spPr>
            <a:xfrm>
              <a:off x="10562454" y="1383929"/>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974" name="Google Shape;2974;p90"/>
            <p:cNvSpPr/>
            <p:nvPr/>
          </p:nvSpPr>
          <p:spPr>
            <a:xfrm>
              <a:off x="11112615" y="138766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975" name="Google Shape;2975;p90"/>
            <p:cNvSpPr/>
            <p:nvPr/>
          </p:nvSpPr>
          <p:spPr>
            <a:xfrm>
              <a:off x="11438757" y="138766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976" name="Google Shape;2976;p90"/>
            <p:cNvSpPr/>
            <p:nvPr/>
          </p:nvSpPr>
          <p:spPr>
            <a:xfrm>
              <a:off x="10891083" y="1383929"/>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977" name="Google Shape;2977;p90"/>
            <p:cNvSpPr/>
            <p:nvPr/>
          </p:nvSpPr>
          <p:spPr>
            <a:xfrm>
              <a:off x="11219710" y="1383929"/>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978" name="Google Shape;2978;p90"/>
            <p:cNvSpPr/>
            <p:nvPr/>
          </p:nvSpPr>
          <p:spPr>
            <a:xfrm>
              <a:off x="11767385" y="138766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979" name="Google Shape;2979;p90"/>
            <p:cNvSpPr/>
            <p:nvPr/>
          </p:nvSpPr>
          <p:spPr>
            <a:xfrm>
              <a:off x="12093526" y="138766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980" name="Google Shape;2980;p90"/>
            <p:cNvSpPr/>
            <p:nvPr/>
          </p:nvSpPr>
          <p:spPr>
            <a:xfrm>
              <a:off x="11545852" y="1383929"/>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981" name="Google Shape;2981;p90"/>
            <p:cNvSpPr/>
            <p:nvPr/>
          </p:nvSpPr>
          <p:spPr>
            <a:xfrm>
              <a:off x="11874480" y="1383929"/>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grpSp>
      <p:grpSp>
        <p:nvGrpSpPr>
          <p:cNvPr id="2982" name="Google Shape;2982;p90"/>
          <p:cNvGrpSpPr/>
          <p:nvPr/>
        </p:nvGrpSpPr>
        <p:grpSpPr>
          <a:xfrm>
            <a:off x="83664" y="63838"/>
            <a:ext cx="12009863" cy="176637"/>
            <a:chOff x="83664" y="-72234"/>
            <a:chExt cx="12009863" cy="176637"/>
          </a:xfrm>
        </p:grpSpPr>
        <p:sp>
          <p:nvSpPr>
            <p:cNvPr id="2983" name="Google Shape;2983;p90"/>
            <p:cNvSpPr/>
            <p:nvPr/>
          </p:nvSpPr>
          <p:spPr>
            <a:xfrm>
              <a:off x="11871994" y="-6850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984" name="Google Shape;2984;p90"/>
            <p:cNvSpPr/>
            <p:nvPr/>
          </p:nvSpPr>
          <p:spPr>
            <a:xfrm>
              <a:off x="11545853" y="-6850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985" name="Google Shape;2985;p90"/>
            <p:cNvSpPr/>
            <p:nvPr/>
          </p:nvSpPr>
          <p:spPr>
            <a:xfrm flipH="1">
              <a:off x="11979088" y="-72234"/>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986" name="Google Shape;2986;p90"/>
            <p:cNvSpPr/>
            <p:nvPr/>
          </p:nvSpPr>
          <p:spPr>
            <a:xfrm flipH="1">
              <a:off x="11652948" y="-72234"/>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987" name="Google Shape;2987;p90"/>
            <p:cNvSpPr/>
            <p:nvPr/>
          </p:nvSpPr>
          <p:spPr>
            <a:xfrm>
              <a:off x="11217224" y="-6850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988" name="Google Shape;2988;p90"/>
            <p:cNvSpPr/>
            <p:nvPr/>
          </p:nvSpPr>
          <p:spPr>
            <a:xfrm>
              <a:off x="10891084" y="-6850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989" name="Google Shape;2989;p90"/>
            <p:cNvSpPr/>
            <p:nvPr/>
          </p:nvSpPr>
          <p:spPr>
            <a:xfrm flipH="1">
              <a:off x="11324319" y="-72234"/>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990" name="Google Shape;2990;p90"/>
            <p:cNvSpPr/>
            <p:nvPr/>
          </p:nvSpPr>
          <p:spPr>
            <a:xfrm flipH="1">
              <a:off x="10998178" y="-72234"/>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991" name="Google Shape;2991;p90"/>
            <p:cNvSpPr/>
            <p:nvPr/>
          </p:nvSpPr>
          <p:spPr>
            <a:xfrm>
              <a:off x="10562456" y="-6850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992" name="Google Shape;2992;p90"/>
            <p:cNvSpPr/>
            <p:nvPr/>
          </p:nvSpPr>
          <p:spPr>
            <a:xfrm>
              <a:off x="10236315" y="-6850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993" name="Google Shape;2993;p90"/>
            <p:cNvSpPr/>
            <p:nvPr/>
          </p:nvSpPr>
          <p:spPr>
            <a:xfrm flipH="1">
              <a:off x="10669550" y="-72234"/>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994" name="Google Shape;2994;p90"/>
            <p:cNvSpPr/>
            <p:nvPr/>
          </p:nvSpPr>
          <p:spPr>
            <a:xfrm flipH="1">
              <a:off x="10343410" y="-72234"/>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995" name="Google Shape;2995;p90"/>
            <p:cNvSpPr/>
            <p:nvPr/>
          </p:nvSpPr>
          <p:spPr>
            <a:xfrm>
              <a:off x="9907687" y="-6850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996" name="Google Shape;2996;p90"/>
            <p:cNvSpPr/>
            <p:nvPr/>
          </p:nvSpPr>
          <p:spPr>
            <a:xfrm>
              <a:off x="9581546" y="-6850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997" name="Google Shape;2997;p90"/>
            <p:cNvSpPr/>
            <p:nvPr/>
          </p:nvSpPr>
          <p:spPr>
            <a:xfrm flipH="1">
              <a:off x="10014782" y="-72234"/>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998" name="Google Shape;2998;p90"/>
            <p:cNvSpPr/>
            <p:nvPr/>
          </p:nvSpPr>
          <p:spPr>
            <a:xfrm flipH="1">
              <a:off x="9688641" y="-72234"/>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999" name="Google Shape;2999;p90"/>
            <p:cNvSpPr/>
            <p:nvPr/>
          </p:nvSpPr>
          <p:spPr>
            <a:xfrm>
              <a:off x="9252918" y="-6850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000" name="Google Shape;3000;p90"/>
            <p:cNvSpPr/>
            <p:nvPr/>
          </p:nvSpPr>
          <p:spPr>
            <a:xfrm>
              <a:off x="8926777" y="-6850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001" name="Google Shape;3001;p90"/>
            <p:cNvSpPr/>
            <p:nvPr/>
          </p:nvSpPr>
          <p:spPr>
            <a:xfrm flipH="1">
              <a:off x="9360012" y="-72234"/>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002" name="Google Shape;3002;p90"/>
            <p:cNvSpPr/>
            <p:nvPr/>
          </p:nvSpPr>
          <p:spPr>
            <a:xfrm flipH="1">
              <a:off x="9033872" y="-72234"/>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003" name="Google Shape;3003;p90"/>
            <p:cNvSpPr/>
            <p:nvPr/>
          </p:nvSpPr>
          <p:spPr>
            <a:xfrm>
              <a:off x="8598148" y="-6850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004" name="Google Shape;3004;p90"/>
            <p:cNvSpPr/>
            <p:nvPr/>
          </p:nvSpPr>
          <p:spPr>
            <a:xfrm flipH="1">
              <a:off x="8705243" y="-72234"/>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005" name="Google Shape;3005;p90"/>
            <p:cNvSpPr/>
            <p:nvPr/>
          </p:nvSpPr>
          <p:spPr>
            <a:xfrm>
              <a:off x="8269520" y="-6850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006" name="Google Shape;3006;p90"/>
            <p:cNvSpPr/>
            <p:nvPr/>
          </p:nvSpPr>
          <p:spPr>
            <a:xfrm>
              <a:off x="7943379" y="-6850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007" name="Google Shape;3007;p90"/>
            <p:cNvSpPr/>
            <p:nvPr/>
          </p:nvSpPr>
          <p:spPr>
            <a:xfrm flipH="1">
              <a:off x="8376614" y="-72234"/>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008" name="Google Shape;3008;p90"/>
            <p:cNvSpPr/>
            <p:nvPr/>
          </p:nvSpPr>
          <p:spPr>
            <a:xfrm flipH="1">
              <a:off x="8050474" y="-72234"/>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009" name="Google Shape;3009;p90"/>
            <p:cNvSpPr/>
            <p:nvPr/>
          </p:nvSpPr>
          <p:spPr>
            <a:xfrm>
              <a:off x="7614751" y="-6850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010" name="Google Shape;3010;p90"/>
            <p:cNvSpPr/>
            <p:nvPr/>
          </p:nvSpPr>
          <p:spPr>
            <a:xfrm>
              <a:off x="7288610" y="-6850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011" name="Google Shape;3011;p90"/>
            <p:cNvSpPr/>
            <p:nvPr/>
          </p:nvSpPr>
          <p:spPr>
            <a:xfrm flipH="1">
              <a:off x="7721846" y="-72234"/>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012" name="Google Shape;3012;p90"/>
            <p:cNvSpPr/>
            <p:nvPr/>
          </p:nvSpPr>
          <p:spPr>
            <a:xfrm flipH="1">
              <a:off x="7395705" y="-72234"/>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013" name="Google Shape;3013;p90"/>
            <p:cNvSpPr/>
            <p:nvPr/>
          </p:nvSpPr>
          <p:spPr>
            <a:xfrm>
              <a:off x="6959982" y="-6850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014" name="Google Shape;3014;p90"/>
            <p:cNvSpPr/>
            <p:nvPr/>
          </p:nvSpPr>
          <p:spPr>
            <a:xfrm>
              <a:off x="6633842" y="-6850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015" name="Google Shape;3015;p90"/>
            <p:cNvSpPr/>
            <p:nvPr/>
          </p:nvSpPr>
          <p:spPr>
            <a:xfrm flipH="1">
              <a:off x="7067077" y="-72234"/>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016" name="Google Shape;3016;p90"/>
            <p:cNvSpPr/>
            <p:nvPr/>
          </p:nvSpPr>
          <p:spPr>
            <a:xfrm flipH="1">
              <a:off x="6740936" y="-72234"/>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017" name="Google Shape;3017;p90"/>
            <p:cNvSpPr/>
            <p:nvPr/>
          </p:nvSpPr>
          <p:spPr>
            <a:xfrm>
              <a:off x="6305213" y="-6850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018" name="Google Shape;3018;p90"/>
            <p:cNvSpPr/>
            <p:nvPr/>
          </p:nvSpPr>
          <p:spPr>
            <a:xfrm>
              <a:off x="5979072" y="-6850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019" name="Google Shape;3019;p90"/>
            <p:cNvSpPr/>
            <p:nvPr/>
          </p:nvSpPr>
          <p:spPr>
            <a:xfrm flipH="1">
              <a:off x="6412308" y="-72234"/>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020" name="Google Shape;3020;p90"/>
            <p:cNvSpPr/>
            <p:nvPr/>
          </p:nvSpPr>
          <p:spPr>
            <a:xfrm flipH="1">
              <a:off x="6086167" y="-72234"/>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021" name="Google Shape;3021;p90"/>
            <p:cNvSpPr/>
            <p:nvPr/>
          </p:nvSpPr>
          <p:spPr>
            <a:xfrm>
              <a:off x="5650445" y="-6850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022" name="Google Shape;3022;p90"/>
            <p:cNvSpPr/>
            <p:nvPr/>
          </p:nvSpPr>
          <p:spPr>
            <a:xfrm>
              <a:off x="5324303" y="-6850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023" name="Google Shape;3023;p90"/>
            <p:cNvSpPr/>
            <p:nvPr/>
          </p:nvSpPr>
          <p:spPr>
            <a:xfrm flipH="1">
              <a:off x="5757539" y="-72234"/>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024" name="Google Shape;3024;p90"/>
            <p:cNvSpPr/>
            <p:nvPr/>
          </p:nvSpPr>
          <p:spPr>
            <a:xfrm flipH="1">
              <a:off x="5431399" y="-72234"/>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025" name="Google Shape;3025;p90"/>
            <p:cNvSpPr/>
            <p:nvPr/>
          </p:nvSpPr>
          <p:spPr>
            <a:xfrm>
              <a:off x="4995675" y="-6850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026" name="Google Shape;3026;p90"/>
            <p:cNvSpPr/>
            <p:nvPr/>
          </p:nvSpPr>
          <p:spPr>
            <a:xfrm flipH="1">
              <a:off x="5102769" y="-72234"/>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027" name="Google Shape;3027;p90"/>
            <p:cNvSpPr/>
            <p:nvPr/>
          </p:nvSpPr>
          <p:spPr>
            <a:xfrm>
              <a:off x="4667048" y="-6850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028" name="Google Shape;3028;p90"/>
            <p:cNvSpPr/>
            <p:nvPr/>
          </p:nvSpPr>
          <p:spPr>
            <a:xfrm>
              <a:off x="4340907" y="-6850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029" name="Google Shape;3029;p90"/>
            <p:cNvSpPr/>
            <p:nvPr/>
          </p:nvSpPr>
          <p:spPr>
            <a:xfrm flipH="1">
              <a:off x="4774142" y="-72234"/>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030" name="Google Shape;3030;p90"/>
            <p:cNvSpPr/>
            <p:nvPr/>
          </p:nvSpPr>
          <p:spPr>
            <a:xfrm flipH="1">
              <a:off x="4448001" y="-72234"/>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031" name="Google Shape;3031;p90"/>
            <p:cNvSpPr/>
            <p:nvPr/>
          </p:nvSpPr>
          <p:spPr>
            <a:xfrm>
              <a:off x="4012278" y="-6850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032" name="Google Shape;3032;p90"/>
            <p:cNvSpPr/>
            <p:nvPr/>
          </p:nvSpPr>
          <p:spPr>
            <a:xfrm>
              <a:off x="3686138" y="-6850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033" name="Google Shape;3033;p90"/>
            <p:cNvSpPr/>
            <p:nvPr/>
          </p:nvSpPr>
          <p:spPr>
            <a:xfrm flipH="1">
              <a:off x="4119373" y="-72234"/>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034" name="Google Shape;3034;p90"/>
            <p:cNvSpPr/>
            <p:nvPr/>
          </p:nvSpPr>
          <p:spPr>
            <a:xfrm flipH="1">
              <a:off x="3793231" y="-72234"/>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035" name="Google Shape;3035;p90"/>
            <p:cNvSpPr/>
            <p:nvPr/>
          </p:nvSpPr>
          <p:spPr>
            <a:xfrm>
              <a:off x="3357510" y="-6850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036" name="Google Shape;3036;p90"/>
            <p:cNvSpPr/>
            <p:nvPr/>
          </p:nvSpPr>
          <p:spPr>
            <a:xfrm>
              <a:off x="3031369" y="-6850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037" name="Google Shape;3037;p90"/>
            <p:cNvSpPr/>
            <p:nvPr/>
          </p:nvSpPr>
          <p:spPr>
            <a:xfrm flipH="1">
              <a:off x="3464604" y="-72234"/>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038" name="Google Shape;3038;p90"/>
            <p:cNvSpPr/>
            <p:nvPr/>
          </p:nvSpPr>
          <p:spPr>
            <a:xfrm flipH="1">
              <a:off x="3138464" y="-72234"/>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039" name="Google Shape;3039;p90"/>
            <p:cNvSpPr/>
            <p:nvPr/>
          </p:nvSpPr>
          <p:spPr>
            <a:xfrm>
              <a:off x="2702740" y="-6850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040" name="Google Shape;3040;p90"/>
            <p:cNvSpPr/>
            <p:nvPr/>
          </p:nvSpPr>
          <p:spPr>
            <a:xfrm>
              <a:off x="2376599" y="-6850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041" name="Google Shape;3041;p90"/>
            <p:cNvSpPr/>
            <p:nvPr/>
          </p:nvSpPr>
          <p:spPr>
            <a:xfrm flipH="1">
              <a:off x="2809836" y="-72234"/>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042" name="Google Shape;3042;p90"/>
            <p:cNvSpPr/>
            <p:nvPr/>
          </p:nvSpPr>
          <p:spPr>
            <a:xfrm flipH="1">
              <a:off x="2483694" y="-72234"/>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043" name="Google Shape;3043;p90"/>
            <p:cNvSpPr/>
            <p:nvPr/>
          </p:nvSpPr>
          <p:spPr>
            <a:xfrm>
              <a:off x="2047972" y="-6850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044" name="Google Shape;3044;p90"/>
            <p:cNvSpPr/>
            <p:nvPr/>
          </p:nvSpPr>
          <p:spPr>
            <a:xfrm>
              <a:off x="1721830" y="-6850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045" name="Google Shape;3045;p90"/>
            <p:cNvSpPr/>
            <p:nvPr/>
          </p:nvSpPr>
          <p:spPr>
            <a:xfrm flipH="1">
              <a:off x="2155066" y="-72234"/>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046" name="Google Shape;3046;p90"/>
            <p:cNvSpPr/>
            <p:nvPr/>
          </p:nvSpPr>
          <p:spPr>
            <a:xfrm flipH="1">
              <a:off x="1828926" y="-72234"/>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047" name="Google Shape;3047;p90"/>
            <p:cNvSpPr/>
            <p:nvPr/>
          </p:nvSpPr>
          <p:spPr>
            <a:xfrm>
              <a:off x="1393203" y="-6850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048" name="Google Shape;3048;p90"/>
            <p:cNvSpPr/>
            <p:nvPr/>
          </p:nvSpPr>
          <p:spPr>
            <a:xfrm flipH="1">
              <a:off x="1500297" y="-72234"/>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049" name="Google Shape;3049;p90"/>
            <p:cNvSpPr/>
            <p:nvPr/>
          </p:nvSpPr>
          <p:spPr>
            <a:xfrm>
              <a:off x="1064575" y="-6850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050" name="Google Shape;3050;p90"/>
            <p:cNvSpPr/>
            <p:nvPr/>
          </p:nvSpPr>
          <p:spPr>
            <a:xfrm>
              <a:off x="738433" y="-6850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051" name="Google Shape;3051;p90"/>
            <p:cNvSpPr/>
            <p:nvPr/>
          </p:nvSpPr>
          <p:spPr>
            <a:xfrm flipH="1">
              <a:off x="1171668" y="-72234"/>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052" name="Google Shape;3052;p90"/>
            <p:cNvSpPr/>
            <p:nvPr/>
          </p:nvSpPr>
          <p:spPr>
            <a:xfrm flipH="1">
              <a:off x="845528" y="-72234"/>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053" name="Google Shape;3053;p90"/>
            <p:cNvSpPr/>
            <p:nvPr/>
          </p:nvSpPr>
          <p:spPr>
            <a:xfrm>
              <a:off x="409805" y="-6850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054" name="Google Shape;3054;p90"/>
            <p:cNvSpPr/>
            <p:nvPr/>
          </p:nvSpPr>
          <p:spPr>
            <a:xfrm>
              <a:off x="83664" y="-6850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055" name="Google Shape;3055;p90"/>
            <p:cNvSpPr/>
            <p:nvPr/>
          </p:nvSpPr>
          <p:spPr>
            <a:xfrm flipH="1">
              <a:off x="516899" y="-72234"/>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056" name="Google Shape;3056;p90"/>
            <p:cNvSpPr/>
            <p:nvPr/>
          </p:nvSpPr>
          <p:spPr>
            <a:xfrm flipH="1">
              <a:off x="190758" y="-72234"/>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grpSp>
      <p:grpSp>
        <p:nvGrpSpPr>
          <p:cNvPr id="3057" name="Google Shape;3057;p90"/>
          <p:cNvGrpSpPr/>
          <p:nvPr/>
        </p:nvGrpSpPr>
        <p:grpSpPr>
          <a:xfrm>
            <a:off x="83663" y="348872"/>
            <a:ext cx="12009864" cy="176637"/>
            <a:chOff x="83663" y="225542"/>
            <a:chExt cx="12009864" cy="176637"/>
          </a:xfrm>
        </p:grpSpPr>
        <p:sp>
          <p:nvSpPr>
            <p:cNvPr id="3058" name="Google Shape;3058;p90"/>
            <p:cNvSpPr/>
            <p:nvPr/>
          </p:nvSpPr>
          <p:spPr>
            <a:xfrm>
              <a:off x="5217208" y="22927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059" name="Google Shape;3059;p90"/>
            <p:cNvSpPr/>
            <p:nvPr/>
          </p:nvSpPr>
          <p:spPr>
            <a:xfrm>
              <a:off x="5543349" y="22927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060" name="Google Shape;3060;p90"/>
            <p:cNvSpPr/>
            <p:nvPr/>
          </p:nvSpPr>
          <p:spPr>
            <a:xfrm>
              <a:off x="4995675" y="225542"/>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061" name="Google Shape;3061;p90"/>
            <p:cNvSpPr/>
            <p:nvPr/>
          </p:nvSpPr>
          <p:spPr>
            <a:xfrm>
              <a:off x="5324302" y="225542"/>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062" name="Google Shape;3062;p90"/>
            <p:cNvSpPr/>
            <p:nvPr/>
          </p:nvSpPr>
          <p:spPr>
            <a:xfrm>
              <a:off x="5871978" y="22927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063" name="Google Shape;3063;p90"/>
            <p:cNvSpPr/>
            <p:nvPr/>
          </p:nvSpPr>
          <p:spPr>
            <a:xfrm>
              <a:off x="6198118" y="22927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064" name="Google Shape;3064;p90"/>
            <p:cNvSpPr/>
            <p:nvPr/>
          </p:nvSpPr>
          <p:spPr>
            <a:xfrm>
              <a:off x="5650444" y="225542"/>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065" name="Google Shape;3065;p90"/>
            <p:cNvSpPr/>
            <p:nvPr/>
          </p:nvSpPr>
          <p:spPr>
            <a:xfrm>
              <a:off x="5979072" y="225542"/>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066" name="Google Shape;3066;p90"/>
            <p:cNvSpPr/>
            <p:nvPr/>
          </p:nvSpPr>
          <p:spPr>
            <a:xfrm>
              <a:off x="6526746" y="22927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067" name="Google Shape;3067;p90"/>
            <p:cNvSpPr/>
            <p:nvPr/>
          </p:nvSpPr>
          <p:spPr>
            <a:xfrm>
              <a:off x="6852887" y="22927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068" name="Google Shape;3068;p90"/>
            <p:cNvSpPr/>
            <p:nvPr/>
          </p:nvSpPr>
          <p:spPr>
            <a:xfrm>
              <a:off x="6305213" y="225542"/>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069" name="Google Shape;3069;p90"/>
            <p:cNvSpPr/>
            <p:nvPr/>
          </p:nvSpPr>
          <p:spPr>
            <a:xfrm>
              <a:off x="6633841" y="225542"/>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070" name="Google Shape;3070;p90"/>
            <p:cNvSpPr/>
            <p:nvPr/>
          </p:nvSpPr>
          <p:spPr>
            <a:xfrm>
              <a:off x="7181515" y="22927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071" name="Google Shape;3071;p90"/>
            <p:cNvSpPr/>
            <p:nvPr/>
          </p:nvSpPr>
          <p:spPr>
            <a:xfrm>
              <a:off x="7507656" y="22927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072" name="Google Shape;3072;p90"/>
            <p:cNvSpPr/>
            <p:nvPr/>
          </p:nvSpPr>
          <p:spPr>
            <a:xfrm>
              <a:off x="6959982" y="225542"/>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073" name="Google Shape;3073;p90"/>
            <p:cNvSpPr/>
            <p:nvPr/>
          </p:nvSpPr>
          <p:spPr>
            <a:xfrm>
              <a:off x="7288610" y="225542"/>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074" name="Google Shape;3074;p90"/>
            <p:cNvSpPr/>
            <p:nvPr/>
          </p:nvSpPr>
          <p:spPr>
            <a:xfrm>
              <a:off x="7836284" y="22927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075" name="Google Shape;3075;p90"/>
            <p:cNvSpPr/>
            <p:nvPr/>
          </p:nvSpPr>
          <p:spPr>
            <a:xfrm>
              <a:off x="8162425" y="22927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076" name="Google Shape;3076;p90"/>
            <p:cNvSpPr/>
            <p:nvPr/>
          </p:nvSpPr>
          <p:spPr>
            <a:xfrm>
              <a:off x="7614751" y="225542"/>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077" name="Google Shape;3077;p90"/>
            <p:cNvSpPr/>
            <p:nvPr/>
          </p:nvSpPr>
          <p:spPr>
            <a:xfrm>
              <a:off x="7943378" y="225542"/>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078" name="Google Shape;3078;p90"/>
            <p:cNvSpPr/>
            <p:nvPr/>
          </p:nvSpPr>
          <p:spPr>
            <a:xfrm>
              <a:off x="8491054" y="22927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079" name="Google Shape;3079;p90"/>
            <p:cNvSpPr/>
            <p:nvPr/>
          </p:nvSpPr>
          <p:spPr>
            <a:xfrm>
              <a:off x="8269520" y="225542"/>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080" name="Google Shape;3080;p90"/>
            <p:cNvSpPr/>
            <p:nvPr/>
          </p:nvSpPr>
          <p:spPr>
            <a:xfrm>
              <a:off x="8819682" y="22927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081" name="Google Shape;3081;p90"/>
            <p:cNvSpPr/>
            <p:nvPr/>
          </p:nvSpPr>
          <p:spPr>
            <a:xfrm>
              <a:off x="9145823" y="22927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082" name="Google Shape;3082;p90"/>
            <p:cNvSpPr/>
            <p:nvPr/>
          </p:nvSpPr>
          <p:spPr>
            <a:xfrm>
              <a:off x="8598148" y="225542"/>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083" name="Google Shape;3083;p90"/>
            <p:cNvSpPr/>
            <p:nvPr/>
          </p:nvSpPr>
          <p:spPr>
            <a:xfrm>
              <a:off x="8926776" y="225542"/>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084" name="Google Shape;3084;p90"/>
            <p:cNvSpPr/>
            <p:nvPr/>
          </p:nvSpPr>
          <p:spPr>
            <a:xfrm>
              <a:off x="9474451" y="22927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085" name="Google Shape;3085;p90"/>
            <p:cNvSpPr/>
            <p:nvPr/>
          </p:nvSpPr>
          <p:spPr>
            <a:xfrm>
              <a:off x="9800592" y="22927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086" name="Google Shape;3086;p90"/>
            <p:cNvSpPr/>
            <p:nvPr/>
          </p:nvSpPr>
          <p:spPr>
            <a:xfrm>
              <a:off x="9252918" y="225542"/>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087" name="Google Shape;3087;p90"/>
            <p:cNvSpPr/>
            <p:nvPr/>
          </p:nvSpPr>
          <p:spPr>
            <a:xfrm>
              <a:off x="9581546" y="225542"/>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088" name="Google Shape;3088;p90"/>
            <p:cNvSpPr/>
            <p:nvPr/>
          </p:nvSpPr>
          <p:spPr>
            <a:xfrm>
              <a:off x="10129220" y="22927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089" name="Google Shape;3089;p90"/>
            <p:cNvSpPr/>
            <p:nvPr/>
          </p:nvSpPr>
          <p:spPr>
            <a:xfrm>
              <a:off x="10455360" y="22927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090" name="Google Shape;3090;p90"/>
            <p:cNvSpPr/>
            <p:nvPr/>
          </p:nvSpPr>
          <p:spPr>
            <a:xfrm>
              <a:off x="9907686" y="225542"/>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091" name="Google Shape;3091;p90"/>
            <p:cNvSpPr/>
            <p:nvPr/>
          </p:nvSpPr>
          <p:spPr>
            <a:xfrm>
              <a:off x="10236314" y="225542"/>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092" name="Google Shape;3092;p90"/>
            <p:cNvSpPr/>
            <p:nvPr/>
          </p:nvSpPr>
          <p:spPr>
            <a:xfrm>
              <a:off x="10783989" y="22927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093" name="Google Shape;3093;p90"/>
            <p:cNvSpPr/>
            <p:nvPr/>
          </p:nvSpPr>
          <p:spPr>
            <a:xfrm>
              <a:off x="11110130" y="22927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094" name="Google Shape;3094;p90"/>
            <p:cNvSpPr/>
            <p:nvPr/>
          </p:nvSpPr>
          <p:spPr>
            <a:xfrm>
              <a:off x="10562455" y="225542"/>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095" name="Google Shape;3095;p90"/>
            <p:cNvSpPr/>
            <p:nvPr/>
          </p:nvSpPr>
          <p:spPr>
            <a:xfrm>
              <a:off x="10891083" y="225542"/>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096" name="Google Shape;3096;p90"/>
            <p:cNvSpPr/>
            <p:nvPr/>
          </p:nvSpPr>
          <p:spPr>
            <a:xfrm>
              <a:off x="11438757" y="22927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097" name="Google Shape;3097;p90"/>
            <p:cNvSpPr/>
            <p:nvPr/>
          </p:nvSpPr>
          <p:spPr>
            <a:xfrm>
              <a:off x="11764899" y="22927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098" name="Google Shape;3098;p90"/>
            <p:cNvSpPr/>
            <p:nvPr/>
          </p:nvSpPr>
          <p:spPr>
            <a:xfrm>
              <a:off x="11217225" y="225542"/>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099" name="Google Shape;3099;p90"/>
            <p:cNvSpPr/>
            <p:nvPr/>
          </p:nvSpPr>
          <p:spPr>
            <a:xfrm>
              <a:off x="11545852" y="225542"/>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100" name="Google Shape;3100;p90"/>
            <p:cNvSpPr/>
            <p:nvPr/>
          </p:nvSpPr>
          <p:spPr>
            <a:xfrm>
              <a:off x="12093527" y="22927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101" name="Google Shape;3101;p90"/>
            <p:cNvSpPr/>
            <p:nvPr/>
          </p:nvSpPr>
          <p:spPr>
            <a:xfrm>
              <a:off x="11871993" y="225542"/>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102" name="Google Shape;3102;p90"/>
            <p:cNvSpPr/>
            <p:nvPr/>
          </p:nvSpPr>
          <p:spPr>
            <a:xfrm>
              <a:off x="302710" y="229272"/>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103" name="Google Shape;3103;p90"/>
            <p:cNvSpPr/>
            <p:nvPr/>
          </p:nvSpPr>
          <p:spPr>
            <a:xfrm>
              <a:off x="83663" y="225542"/>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104" name="Google Shape;3104;p90"/>
            <p:cNvSpPr/>
            <p:nvPr/>
          </p:nvSpPr>
          <p:spPr>
            <a:xfrm>
              <a:off x="631337" y="229272"/>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105" name="Google Shape;3105;p90"/>
            <p:cNvSpPr/>
            <p:nvPr/>
          </p:nvSpPr>
          <p:spPr>
            <a:xfrm>
              <a:off x="957479" y="229272"/>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106" name="Google Shape;3106;p90"/>
            <p:cNvSpPr/>
            <p:nvPr/>
          </p:nvSpPr>
          <p:spPr>
            <a:xfrm>
              <a:off x="409806" y="225542"/>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107" name="Google Shape;3107;p90"/>
            <p:cNvSpPr/>
            <p:nvPr/>
          </p:nvSpPr>
          <p:spPr>
            <a:xfrm>
              <a:off x="738432" y="225542"/>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108" name="Google Shape;3108;p90"/>
            <p:cNvSpPr/>
            <p:nvPr/>
          </p:nvSpPr>
          <p:spPr>
            <a:xfrm>
              <a:off x="1286107" y="229272"/>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109" name="Google Shape;3109;p90"/>
            <p:cNvSpPr/>
            <p:nvPr/>
          </p:nvSpPr>
          <p:spPr>
            <a:xfrm>
              <a:off x="1064574" y="225542"/>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110" name="Google Shape;3110;p90"/>
            <p:cNvSpPr/>
            <p:nvPr/>
          </p:nvSpPr>
          <p:spPr>
            <a:xfrm>
              <a:off x="1614735" y="229272"/>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111" name="Google Shape;3111;p90"/>
            <p:cNvSpPr/>
            <p:nvPr/>
          </p:nvSpPr>
          <p:spPr>
            <a:xfrm>
              <a:off x="1940877" y="229272"/>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112" name="Google Shape;3112;p90"/>
            <p:cNvSpPr/>
            <p:nvPr/>
          </p:nvSpPr>
          <p:spPr>
            <a:xfrm>
              <a:off x="1393203" y="225542"/>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113" name="Google Shape;3113;p90"/>
            <p:cNvSpPr/>
            <p:nvPr/>
          </p:nvSpPr>
          <p:spPr>
            <a:xfrm>
              <a:off x="1721829" y="225542"/>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114" name="Google Shape;3114;p90"/>
            <p:cNvSpPr/>
            <p:nvPr/>
          </p:nvSpPr>
          <p:spPr>
            <a:xfrm>
              <a:off x="2269505" y="229272"/>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115" name="Google Shape;3115;p90"/>
            <p:cNvSpPr/>
            <p:nvPr/>
          </p:nvSpPr>
          <p:spPr>
            <a:xfrm>
              <a:off x="2595646" y="229272"/>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116" name="Google Shape;3116;p90"/>
            <p:cNvSpPr/>
            <p:nvPr/>
          </p:nvSpPr>
          <p:spPr>
            <a:xfrm>
              <a:off x="2047971" y="225542"/>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117" name="Google Shape;3117;p90"/>
            <p:cNvSpPr/>
            <p:nvPr/>
          </p:nvSpPr>
          <p:spPr>
            <a:xfrm>
              <a:off x="2376599" y="225542"/>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118" name="Google Shape;3118;p90"/>
            <p:cNvSpPr/>
            <p:nvPr/>
          </p:nvSpPr>
          <p:spPr>
            <a:xfrm>
              <a:off x="2924274" y="229272"/>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119" name="Google Shape;3119;p90"/>
            <p:cNvSpPr/>
            <p:nvPr/>
          </p:nvSpPr>
          <p:spPr>
            <a:xfrm>
              <a:off x="3250415" y="229272"/>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120" name="Google Shape;3120;p90"/>
            <p:cNvSpPr/>
            <p:nvPr/>
          </p:nvSpPr>
          <p:spPr>
            <a:xfrm>
              <a:off x="2702740" y="225542"/>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121" name="Google Shape;3121;p90"/>
            <p:cNvSpPr/>
            <p:nvPr/>
          </p:nvSpPr>
          <p:spPr>
            <a:xfrm>
              <a:off x="3031368" y="225542"/>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122" name="Google Shape;3122;p90"/>
            <p:cNvSpPr/>
            <p:nvPr/>
          </p:nvSpPr>
          <p:spPr>
            <a:xfrm>
              <a:off x="3579042" y="229272"/>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123" name="Google Shape;3123;p90"/>
            <p:cNvSpPr/>
            <p:nvPr/>
          </p:nvSpPr>
          <p:spPr>
            <a:xfrm>
              <a:off x="3905183" y="229272"/>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124" name="Google Shape;3124;p90"/>
            <p:cNvSpPr/>
            <p:nvPr/>
          </p:nvSpPr>
          <p:spPr>
            <a:xfrm>
              <a:off x="3357509" y="225542"/>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125" name="Google Shape;3125;p90"/>
            <p:cNvSpPr/>
            <p:nvPr/>
          </p:nvSpPr>
          <p:spPr>
            <a:xfrm>
              <a:off x="3686137" y="225542"/>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126" name="Google Shape;3126;p90"/>
            <p:cNvSpPr/>
            <p:nvPr/>
          </p:nvSpPr>
          <p:spPr>
            <a:xfrm>
              <a:off x="4233811" y="229272"/>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127" name="Google Shape;3127;p90"/>
            <p:cNvSpPr/>
            <p:nvPr/>
          </p:nvSpPr>
          <p:spPr>
            <a:xfrm>
              <a:off x="4559953" y="229272"/>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128" name="Google Shape;3128;p90"/>
            <p:cNvSpPr/>
            <p:nvPr/>
          </p:nvSpPr>
          <p:spPr>
            <a:xfrm>
              <a:off x="4012279" y="225542"/>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129" name="Google Shape;3129;p90"/>
            <p:cNvSpPr/>
            <p:nvPr/>
          </p:nvSpPr>
          <p:spPr>
            <a:xfrm>
              <a:off x="4340906" y="225542"/>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130" name="Google Shape;3130;p90"/>
            <p:cNvSpPr/>
            <p:nvPr/>
          </p:nvSpPr>
          <p:spPr>
            <a:xfrm>
              <a:off x="4888581" y="229272"/>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131" name="Google Shape;3131;p90"/>
            <p:cNvSpPr/>
            <p:nvPr/>
          </p:nvSpPr>
          <p:spPr>
            <a:xfrm>
              <a:off x="4667048" y="225542"/>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grpSp>
      <p:grpSp>
        <p:nvGrpSpPr>
          <p:cNvPr id="3132" name="Google Shape;3132;p90"/>
          <p:cNvGrpSpPr/>
          <p:nvPr/>
        </p:nvGrpSpPr>
        <p:grpSpPr>
          <a:xfrm>
            <a:off x="83664" y="633907"/>
            <a:ext cx="12009863" cy="176637"/>
            <a:chOff x="83664" y="515851"/>
            <a:chExt cx="12009863" cy="176637"/>
          </a:xfrm>
        </p:grpSpPr>
        <p:sp>
          <p:nvSpPr>
            <p:cNvPr id="3133" name="Google Shape;3133;p90"/>
            <p:cNvSpPr/>
            <p:nvPr/>
          </p:nvSpPr>
          <p:spPr>
            <a:xfrm>
              <a:off x="11871994" y="51958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134" name="Google Shape;3134;p90"/>
            <p:cNvSpPr/>
            <p:nvPr/>
          </p:nvSpPr>
          <p:spPr>
            <a:xfrm>
              <a:off x="11545853" y="51958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135" name="Google Shape;3135;p90"/>
            <p:cNvSpPr/>
            <p:nvPr/>
          </p:nvSpPr>
          <p:spPr>
            <a:xfrm flipH="1">
              <a:off x="11979088" y="515852"/>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136" name="Google Shape;3136;p90"/>
            <p:cNvSpPr/>
            <p:nvPr/>
          </p:nvSpPr>
          <p:spPr>
            <a:xfrm flipH="1">
              <a:off x="11652948" y="515852"/>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137" name="Google Shape;3137;p90"/>
            <p:cNvSpPr/>
            <p:nvPr/>
          </p:nvSpPr>
          <p:spPr>
            <a:xfrm>
              <a:off x="11217224" y="51958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138" name="Google Shape;3138;p90"/>
            <p:cNvSpPr/>
            <p:nvPr/>
          </p:nvSpPr>
          <p:spPr>
            <a:xfrm>
              <a:off x="10891084" y="51958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139" name="Google Shape;3139;p90"/>
            <p:cNvSpPr/>
            <p:nvPr/>
          </p:nvSpPr>
          <p:spPr>
            <a:xfrm flipH="1">
              <a:off x="11324319" y="515852"/>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140" name="Google Shape;3140;p90"/>
            <p:cNvSpPr/>
            <p:nvPr/>
          </p:nvSpPr>
          <p:spPr>
            <a:xfrm flipH="1">
              <a:off x="10998178" y="515852"/>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141" name="Google Shape;3141;p90"/>
            <p:cNvSpPr/>
            <p:nvPr/>
          </p:nvSpPr>
          <p:spPr>
            <a:xfrm>
              <a:off x="10562456" y="51958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142" name="Google Shape;3142;p90"/>
            <p:cNvSpPr/>
            <p:nvPr/>
          </p:nvSpPr>
          <p:spPr>
            <a:xfrm>
              <a:off x="10236315" y="51958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143" name="Google Shape;3143;p90"/>
            <p:cNvSpPr/>
            <p:nvPr/>
          </p:nvSpPr>
          <p:spPr>
            <a:xfrm flipH="1">
              <a:off x="10669550" y="515852"/>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144" name="Google Shape;3144;p90"/>
            <p:cNvSpPr/>
            <p:nvPr/>
          </p:nvSpPr>
          <p:spPr>
            <a:xfrm flipH="1">
              <a:off x="10343410" y="515852"/>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145" name="Google Shape;3145;p90"/>
            <p:cNvSpPr/>
            <p:nvPr/>
          </p:nvSpPr>
          <p:spPr>
            <a:xfrm>
              <a:off x="9907687" y="51958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146" name="Google Shape;3146;p90"/>
            <p:cNvSpPr/>
            <p:nvPr/>
          </p:nvSpPr>
          <p:spPr>
            <a:xfrm>
              <a:off x="9581546" y="51958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147" name="Google Shape;3147;p90"/>
            <p:cNvSpPr/>
            <p:nvPr/>
          </p:nvSpPr>
          <p:spPr>
            <a:xfrm flipH="1">
              <a:off x="10014782" y="515852"/>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148" name="Google Shape;3148;p90"/>
            <p:cNvSpPr/>
            <p:nvPr/>
          </p:nvSpPr>
          <p:spPr>
            <a:xfrm flipH="1">
              <a:off x="9688641" y="515852"/>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149" name="Google Shape;3149;p90"/>
            <p:cNvSpPr/>
            <p:nvPr/>
          </p:nvSpPr>
          <p:spPr>
            <a:xfrm>
              <a:off x="9252918" y="51958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150" name="Google Shape;3150;p90"/>
            <p:cNvSpPr/>
            <p:nvPr/>
          </p:nvSpPr>
          <p:spPr>
            <a:xfrm>
              <a:off x="8926777" y="51958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151" name="Google Shape;3151;p90"/>
            <p:cNvSpPr/>
            <p:nvPr/>
          </p:nvSpPr>
          <p:spPr>
            <a:xfrm flipH="1">
              <a:off x="9360012" y="515852"/>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152" name="Google Shape;3152;p90"/>
            <p:cNvSpPr/>
            <p:nvPr/>
          </p:nvSpPr>
          <p:spPr>
            <a:xfrm flipH="1">
              <a:off x="9033872" y="515852"/>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153" name="Google Shape;3153;p90"/>
            <p:cNvSpPr/>
            <p:nvPr/>
          </p:nvSpPr>
          <p:spPr>
            <a:xfrm>
              <a:off x="8598148" y="51958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154" name="Google Shape;3154;p90"/>
            <p:cNvSpPr/>
            <p:nvPr/>
          </p:nvSpPr>
          <p:spPr>
            <a:xfrm flipH="1">
              <a:off x="8705243" y="515852"/>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155" name="Google Shape;3155;p90"/>
            <p:cNvSpPr/>
            <p:nvPr/>
          </p:nvSpPr>
          <p:spPr>
            <a:xfrm>
              <a:off x="8269520" y="51958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156" name="Google Shape;3156;p90"/>
            <p:cNvSpPr/>
            <p:nvPr/>
          </p:nvSpPr>
          <p:spPr>
            <a:xfrm>
              <a:off x="7943379" y="51958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157" name="Google Shape;3157;p90"/>
            <p:cNvSpPr/>
            <p:nvPr/>
          </p:nvSpPr>
          <p:spPr>
            <a:xfrm flipH="1">
              <a:off x="8376614" y="515852"/>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158" name="Google Shape;3158;p90"/>
            <p:cNvSpPr/>
            <p:nvPr/>
          </p:nvSpPr>
          <p:spPr>
            <a:xfrm flipH="1">
              <a:off x="8050474" y="515852"/>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159" name="Google Shape;3159;p90"/>
            <p:cNvSpPr/>
            <p:nvPr/>
          </p:nvSpPr>
          <p:spPr>
            <a:xfrm>
              <a:off x="7614751" y="51958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160" name="Google Shape;3160;p90"/>
            <p:cNvSpPr/>
            <p:nvPr/>
          </p:nvSpPr>
          <p:spPr>
            <a:xfrm>
              <a:off x="7288610" y="51958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161" name="Google Shape;3161;p90"/>
            <p:cNvSpPr/>
            <p:nvPr/>
          </p:nvSpPr>
          <p:spPr>
            <a:xfrm flipH="1">
              <a:off x="7721846" y="515852"/>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162" name="Google Shape;3162;p90"/>
            <p:cNvSpPr/>
            <p:nvPr/>
          </p:nvSpPr>
          <p:spPr>
            <a:xfrm flipH="1">
              <a:off x="7395705" y="515852"/>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163" name="Google Shape;3163;p90"/>
            <p:cNvSpPr/>
            <p:nvPr/>
          </p:nvSpPr>
          <p:spPr>
            <a:xfrm>
              <a:off x="6959982" y="51958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164" name="Google Shape;3164;p90"/>
            <p:cNvSpPr/>
            <p:nvPr/>
          </p:nvSpPr>
          <p:spPr>
            <a:xfrm>
              <a:off x="6633842" y="51958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165" name="Google Shape;3165;p90"/>
            <p:cNvSpPr/>
            <p:nvPr/>
          </p:nvSpPr>
          <p:spPr>
            <a:xfrm flipH="1">
              <a:off x="7067077" y="515852"/>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166" name="Google Shape;3166;p90"/>
            <p:cNvSpPr/>
            <p:nvPr/>
          </p:nvSpPr>
          <p:spPr>
            <a:xfrm flipH="1">
              <a:off x="6740936" y="515852"/>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167" name="Google Shape;3167;p90"/>
            <p:cNvSpPr/>
            <p:nvPr/>
          </p:nvSpPr>
          <p:spPr>
            <a:xfrm>
              <a:off x="6305213" y="51958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168" name="Google Shape;3168;p90"/>
            <p:cNvSpPr/>
            <p:nvPr/>
          </p:nvSpPr>
          <p:spPr>
            <a:xfrm>
              <a:off x="5979072" y="51958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169" name="Google Shape;3169;p90"/>
            <p:cNvSpPr/>
            <p:nvPr/>
          </p:nvSpPr>
          <p:spPr>
            <a:xfrm flipH="1">
              <a:off x="6412308" y="515852"/>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170" name="Google Shape;3170;p90"/>
            <p:cNvSpPr/>
            <p:nvPr/>
          </p:nvSpPr>
          <p:spPr>
            <a:xfrm flipH="1">
              <a:off x="6086167" y="515852"/>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171" name="Google Shape;3171;p90"/>
            <p:cNvSpPr/>
            <p:nvPr/>
          </p:nvSpPr>
          <p:spPr>
            <a:xfrm>
              <a:off x="5650445" y="51958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172" name="Google Shape;3172;p90"/>
            <p:cNvSpPr/>
            <p:nvPr/>
          </p:nvSpPr>
          <p:spPr>
            <a:xfrm>
              <a:off x="5324303" y="51958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173" name="Google Shape;3173;p90"/>
            <p:cNvSpPr/>
            <p:nvPr/>
          </p:nvSpPr>
          <p:spPr>
            <a:xfrm flipH="1">
              <a:off x="5757539" y="515852"/>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174" name="Google Shape;3174;p90"/>
            <p:cNvSpPr/>
            <p:nvPr/>
          </p:nvSpPr>
          <p:spPr>
            <a:xfrm flipH="1">
              <a:off x="5431399" y="515852"/>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175" name="Google Shape;3175;p90"/>
            <p:cNvSpPr/>
            <p:nvPr/>
          </p:nvSpPr>
          <p:spPr>
            <a:xfrm>
              <a:off x="4995675" y="51958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176" name="Google Shape;3176;p90"/>
            <p:cNvSpPr/>
            <p:nvPr/>
          </p:nvSpPr>
          <p:spPr>
            <a:xfrm flipH="1">
              <a:off x="5102769" y="515852"/>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177" name="Google Shape;3177;p90"/>
            <p:cNvSpPr/>
            <p:nvPr/>
          </p:nvSpPr>
          <p:spPr>
            <a:xfrm>
              <a:off x="4667048" y="51958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178" name="Google Shape;3178;p90"/>
            <p:cNvSpPr/>
            <p:nvPr/>
          </p:nvSpPr>
          <p:spPr>
            <a:xfrm>
              <a:off x="4340907" y="51958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179" name="Google Shape;3179;p90"/>
            <p:cNvSpPr/>
            <p:nvPr/>
          </p:nvSpPr>
          <p:spPr>
            <a:xfrm flipH="1">
              <a:off x="4774142" y="515851"/>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180" name="Google Shape;3180;p90"/>
            <p:cNvSpPr/>
            <p:nvPr/>
          </p:nvSpPr>
          <p:spPr>
            <a:xfrm flipH="1">
              <a:off x="4448001" y="515851"/>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181" name="Google Shape;3181;p90"/>
            <p:cNvSpPr/>
            <p:nvPr/>
          </p:nvSpPr>
          <p:spPr>
            <a:xfrm>
              <a:off x="4012278" y="51958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182" name="Google Shape;3182;p90"/>
            <p:cNvSpPr/>
            <p:nvPr/>
          </p:nvSpPr>
          <p:spPr>
            <a:xfrm>
              <a:off x="3686138" y="51958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183" name="Google Shape;3183;p90"/>
            <p:cNvSpPr/>
            <p:nvPr/>
          </p:nvSpPr>
          <p:spPr>
            <a:xfrm flipH="1">
              <a:off x="4119373" y="515851"/>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184" name="Google Shape;3184;p90"/>
            <p:cNvSpPr/>
            <p:nvPr/>
          </p:nvSpPr>
          <p:spPr>
            <a:xfrm flipH="1">
              <a:off x="3793231" y="515851"/>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185" name="Google Shape;3185;p90"/>
            <p:cNvSpPr/>
            <p:nvPr/>
          </p:nvSpPr>
          <p:spPr>
            <a:xfrm>
              <a:off x="3357510" y="51958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186" name="Google Shape;3186;p90"/>
            <p:cNvSpPr/>
            <p:nvPr/>
          </p:nvSpPr>
          <p:spPr>
            <a:xfrm>
              <a:off x="3031369" y="51958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187" name="Google Shape;3187;p90"/>
            <p:cNvSpPr/>
            <p:nvPr/>
          </p:nvSpPr>
          <p:spPr>
            <a:xfrm flipH="1">
              <a:off x="3464604" y="515851"/>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188" name="Google Shape;3188;p90"/>
            <p:cNvSpPr/>
            <p:nvPr/>
          </p:nvSpPr>
          <p:spPr>
            <a:xfrm flipH="1">
              <a:off x="3138464" y="515851"/>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189" name="Google Shape;3189;p90"/>
            <p:cNvSpPr/>
            <p:nvPr/>
          </p:nvSpPr>
          <p:spPr>
            <a:xfrm>
              <a:off x="2702740" y="51958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190" name="Google Shape;3190;p90"/>
            <p:cNvSpPr/>
            <p:nvPr/>
          </p:nvSpPr>
          <p:spPr>
            <a:xfrm>
              <a:off x="2376599" y="51958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191" name="Google Shape;3191;p90"/>
            <p:cNvSpPr/>
            <p:nvPr/>
          </p:nvSpPr>
          <p:spPr>
            <a:xfrm flipH="1">
              <a:off x="2809836" y="515851"/>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192" name="Google Shape;3192;p90"/>
            <p:cNvSpPr/>
            <p:nvPr/>
          </p:nvSpPr>
          <p:spPr>
            <a:xfrm flipH="1">
              <a:off x="2483694" y="515851"/>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193" name="Google Shape;3193;p90"/>
            <p:cNvSpPr/>
            <p:nvPr/>
          </p:nvSpPr>
          <p:spPr>
            <a:xfrm>
              <a:off x="2047972" y="51958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194" name="Google Shape;3194;p90"/>
            <p:cNvSpPr/>
            <p:nvPr/>
          </p:nvSpPr>
          <p:spPr>
            <a:xfrm>
              <a:off x="1721830" y="51958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195" name="Google Shape;3195;p90"/>
            <p:cNvSpPr/>
            <p:nvPr/>
          </p:nvSpPr>
          <p:spPr>
            <a:xfrm flipH="1">
              <a:off x="2155066" y="515851"/>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196" name="Google Shape;3196;p90"/>
            <p:cNvSpPr/>
            <p:nvPr/>
          </p:nvSpPr>
          <p:spPr>
            <a:xfrm flipH="1">
              <a:off x="1828926" y="515851"/>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197" name="Google Shape;3197;p90"/>
            <p:cNvSpPr/>
            <p:nvPr/>
          </p:nvSpPr>
          <p:spPr>
            <a:xfrm>
              <a:off x="1393203" y="51958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198" name="Google Shape;3198;p90"/>
            <p:cNvSpPr/>
            <p:nvPr/>
          </p:nvSpPr>
          <p:spPr>
            <a:xfrm flipH="1">
              <a:off x="1500297" y="515851"/>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199" name="Google Shape;3199;p90"/>
            <p:cNvSpPr/>
            <p:nvPr/>
          </p:nvSpPr>
          <p:spPr>
            <a:xfrm>
              <a:off x="1064575" y="51958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200" name="Google Shape;3200;p90"/>
            <p:cNvSpPr/>
            <p:nvPr/>
          </p:nvSpPr>
          <p:spPr>
            <a:xfrm>
              <a:off x="738433" y="51958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201" name="Google Shape;3201;p90"/>
            <p:cNvSpPr/>
            <p:nvPr/>
          </p:nvSpPr>
          <p:spPr>
            <a:xfrm flipH="1">
              <a:off x="1171668" y="515851"/>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202" name="Google Shape;3202;p90"/>
            <p:cNvSpPr/>
            <p:nvPr/>
          </p:nvSpPr>
          <p:spPr>
            <a:xfrm flipH="1">
              <a:off x="845528" y="515851"/>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203" name="Google Shape;3203;p90"/>
            <p:cNvSpPr/>
            <p:nvPr/>
          </p:nvSpPr>
          <p:spPr>
            <a:xfrm>
              <a:off x="409805" y="51958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204" name="Google Shape;3204;p90"/>
            <p:cNvSpPr/>
            <p:nvPr/>
          </p:nvSpPr>
          <p:spPr>
            <a:xfrm>
              <a:off x="83664" y="51958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205" name="Google Shape;3205;p90"/>
            <p:cNvSpPr/>
            <p:nvPr/>
          </p:nvSpPr>
          <p:spPr>
            <a:xfrm flipH="1">
              <a:off x="516899" y="515851"/>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206" name="Google Shape;3206;p90"/>
            <p:cNvSpPr/>
            <p:nvPr/>
          </p:nvSpPr>
          <p:spPr>
            <a:xfrm flipH="1">
              <a:off x="190758" y="515851"/>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grpSp>
      <p:grpSp>
        <p:nvGrpSpPr>
          <p:cNvPr id="3207" name="Google Shape;3207;p90"/>
          <p:cNvGrpSpPr/>
          <p:nvPr/>
        </p:nvGrpSpPr>
        <p:grpSpPr>
          <a:xfrm>
            <a:off x="83663" y="6049565"/>
            <a:ext cx="12009863" cy="176637"/>
            <a:chOff x="83663" y="6004311"/>
            <a:chExt cx="12009863" cy="176637"/>
          </a:xfrm>
        </p:grpSpPr>
        <p:sp>
          <p:nvSpPr>
            <p:cNvPr id="3208" name="Google Shape;3208;p90"/>
            <p:cNvSpPr/>
            <p:nvPr/>
          </p:nvSpPr>
          <p:spPr>
            <a:xfrm>
              <a:off x="305196" y="6008042"/>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209" name="Google Shape;3209;p90"/>
            <p:cNvSpPr/>
            <p:nvPr/>
          </p:nvSpPr>
          <p:spPr>
            <a:xfrm>
              <a:off x="631337" y="6008042"/>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210" name="Google Shape;3210;p90"/>
            <p:cNvSpPr/>
            <p:nvPr/>
          </p:nvSpPr>
          <p:spPr>
            <a:xfrm>
              <a:off x="83663" y="6004311"/>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211" name="Google Shape;3211;p90"/>
            <p:cNvSpPr/>
            <p:nvPr/>
          </p:nvSpPr>
          <p:spPr>
            <a:xfrm>
              <a:off x="412290" y="6004311"/>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212" name="Google Shape;3212;p90"/>
            <p:cNvSpPr/>
            <p:nvPr/>
          </p:nvSpPr>
          <p:spPr>
            <a:xfrm>
              <a:off x="959966" y="6008042"/>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213" name="Google Shape;3213;p90"/>
            <p:cNvSpPr/>
            <p:nvPr/>
          </p:nvSpPr>
          <p:spPr>
            <a:xfrm>
              <a:off x="1286106" y="6008042"/>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214" name="Google Shape;3214;p90"/>
            <p:cNvSpPr/>
            <p:nvPr/>
          </p:nvSpPr>
          <p:spPr>
            <a:xfrm>
              <a:off x="738432" y="6004311"/>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215" name="Google Shape;3215;p90"/>
            <p:cNvSpPr/>
            <p:nvPr/>
          </p:nvSpPr>
          <p:spPr>
            <a:xfrm>
              <a:off x="1067060" y="6004311"/>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216" name="Google Shape;3216;p90"/>
            <p:cNvSpPr/>
            <p:nvPr/>
          </p:nvSpPr>
          <p:spPr>
            <a:xfrm>
              <a:off x="1614734" y="6008042"/>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217" name="Google Shape;3217;p90"/>
            <p:cNvSpPr/>
            <p:nvPr/>
          </p:nvSpPr>
          <p:spPr>
            <a:xfrm>
              <a:off x="1940875" y="6008042"/>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218" name="Google Shape;3218;p90"/>
            <p:cNvSpPr/>
            <p:nvPr/>
          </p:nvSpPr>
          <p:spPr>
            <a:xfrm>
              <a:off x="1393201" y="6004311"/>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219" name="Google Shape;3219;p90"/>
            <p:cNvSpPr/>
            <p:nvPr/>
          </p:nvSpPr>
          <p:spPr>
            <a:xfrm>
              <a:off x="1721829" y="6004311"/>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220" name="Google Shape;3220;p90"/>
            <p:cNvSpPr/>
            <p:nvPr/>
          </p:nvSpPr>
          <p:spPr>
            <a:xfrm>
              <a:off x="2269503" y="6008042"/>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221" name="Google Shape;3221;p90"/>
            <p:cNvSpPr/>
            <p:nvPr/>
          </p:nvSpPr>
          <p:spPr>
            <a:xfrm>
              <a:off x="2595644" y="6008042"/>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222" name="Google Shape;3222;p90"/>
            <p:cNvSpPr/>
            <p:nvPr/>
          </p:nvSpPr>
          <p:spPr>
            <a:xfrm>
              <a:off x="2047969" y="6004311"/>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223" name="Google Shape;3223;p90"/>
            <p:cNvSpPr/>
            <p:nvPr/>
          </p:nvSpPr>
          <p:spPr>
            <a:xfrm>
              <a:off x="2376598" y="6004311"/>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224" name="Google Shape;3224;p90"/>
            <p:cNvSpPr/>
            <p:nvPr/>
          </p:nvSpPr>
          <p:spPr>
            <a:xfrm>
              <a:off x="2924272" y="6008042"/>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225" name="Google Shape;3225;p90"/>
            <p:cNvSpPr/>
            <p:nvPr/>
          </p:nvSpPr>
          <p:spPr>
            <a:xfrm>
              <a:off x="3250413" y="6008042"/>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226" name="Google Shape;3226;p90"/>
            <p:cNvSpPr/>
            <p:nvPr/>
          </p:nvSpPr>
          <p:spPr>
            <a:xfrm>
              <a:off x="2702739" y="6004311"/>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227" name="Google Shape;3227;p90"/>
            <p:cNvSpPr/>
            <p:nvPr/>
          </p:nvSpPr>
          <p:spPr>
            <a:xfrm>
              <a:off x="3031366" y="6004311"/>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228" name="Google Shape;3228;p90"/>
            <p:cNvSpPr/>
            <p:nvPr/>
          </p:nvSpPr>
          <p:spPr>
            <a:xfrm>
              <a:off x="3579042" y="6008042"/>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229" name="Google Shape;3229;p90"/>
            <p:cNvSpPr/>
            <p:nvPr/>
          </p:nvSpPr>
          <p:spPr>
            <a:xfrm>
              <a:off x="3357508" y="6004311"/>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230" name="Google Shape;3230;p90"/>
            <p:cNvSpPr/>
            <p:nvPr/>
          </p:nvSpPr>
          <p:spPr>
            <a:xfrm>
              <a:off x="3907670" y="6008042"/>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231" name="Google Shape;3231;p90"/>
            <p:cNvSpPr/>
            <p:nvPr/>
          </p:nvSpPr>
          <p:spPr>
            <a:xfrm>
              <a:off x="4233811" y="6008042"/>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232" name="Google Shape;3232;p90"/>
            <p:cNvSpPr/>
            <p:nvPr/>
          </p:nvSpPr>
          <p:spPr>
            <a:xfrm>
              <a:off x="3686136" y="6004311"/>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233" name="Google Shape;3233;p90"/>
            <p:cNvSpPr/>
            <p:nvPr/>
          </p:nvSpPr>
          <p:spPr>
            <a:xfrm>
              <a:off x="4014764" y="6004311"/>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234" name="Google Shape;3234;p90"/>
            <p:cNvSpPr/>
            <p:nvPr/>
          </p:nvSpPr>
          <p:spPr>
            <a:xfrm>
              <a:off x="4562439" y="6008042"/>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235" name="Google Shape;3235;p90"/>
            <p:cNvSpPr/>
            <p:nvPr/>
          </p:nvSpPr>
          <p:spPr>
            <a:xfrm>
              <a:off x="4888580" y="6008042"/>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236" name="Google Shape;3236;p90"/>
            <p:cNvSpPr/>
            <p:nvPr/>
          </p:nvSpPr>
          <p:spPr>
            <a:xfrm>
              <a:off x="4340905" y="6004311"/>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237" name="Google Shape;3237;p90"/>
            <p:cNvSpPr/>
            <p:nvPr/>
          </p:nvSpPr>
          <p:spPr>
            <a:xfrm>
              <a:off x="4669534" y="6004311"/>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238" name="Google Shape;3238;p90"/>
            <p:cNvSpPr/>
            <p:nvPr/>
          </p:nvSpPr>
          <p:spPr>
            <a:xfrm>
              <a:off x="5217208" y="6008042"/>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239" name="Google Shape;3239;p90"/>
            <p:cNvSpPr/>
            <p:nvPr/>
          </p:nvSpPr>
          <p:spPr>
            <a:xfrm>
              <a:off x="5543348" y="6008042"/>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240" name="Google Shape;3240;p90"/>
            <p:cNvSpPr/>
            <p:nvPr/>
          </p:nvSpPr>
          <p:spPr>
            <a:xfrm>
              <a:off x="4995674" y="6004311"/>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241" name="Google Shape;3241;p90"/>
            <p:cNvSpPr/>
            <p:nvPr/>
          </p:nvSpPr>
          <p:spPr>
            <a:xfrm>
              <a:off x="5324302" y="6004311"/>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242" name="Google Shape;3242;p90"/>
            <p:cNvSpPr/>
            <p:nvPr/>
          </p:nvSpPr>
          <p:spPr>
            <a:xfrm>
              <a:off x="5871977" y="6008042"/>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243" name="Google Shape;3243;p90"/>
            <p:cNvSpPr/>
            <p:nvPr/>
          </p:nvSpPr>
          <p:spPr>
            <a:xfrm>
              <a:off x="6198118" y="6008042"/>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244" name="Google Shape;3244;p90"/>
            <p:cNvSpPr/>
            <p:nvPr/>
          </p:nvSpPr>
          <p:spPr>
            <a:xfrm>
              <a:off x="5650443" y="6004311"/>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245" name="Google Shape;3245;p90"/>
            <p:cNvSpPr/>
            <p:nvPr/>
          </p:nvSpPr>
          <p:spPr>
            <a:xfrm>
              <a:off x="5979071" y="6004311"/>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246" name="Google Shape;3246;p90"/>
            <p:cNvSpPr/>
            <p:nvPr/>
          </p:nvSpPr>
          <p:spPr>
            <a:xfrm>
              <a:off x="6526745" y="6008042"/>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247" name="Google Shape;3247;p90"/>
            <p:cNvSpPr/>
            <p:nvPr/>
          </p:nvSpPr>
          <p:spPr>
            <a:xfrm>
              <a:off x="6852887" y="6008042"/>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248" name="Google Shape;3248;p90"/>
            <p:cNvSpPr/>
            <p:nvPr/>
          </p:nvSpPr>
          <p:spPr>
            <a:xfrm>
              <a:off x="6305212" y="6004311"/>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249" name="Google Shape;3249;p90"/>
            <p:cNvSpPr/>
            <p:nvPr/>
          </p:nvSpPr>
          <p:spPr>
            <a:xfrm>
              <a:off x="6633840" y="6004311"/>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250" name="Google Shape;3250;p90"/>
            <p:cNvSpPr/>
            <p:nvPr/>
          </p:nvSpPr>
          <p:spPr>
            <a:xfrm>
              <a:off x="7181515" y="6008042"/>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251" name="Google Shape;3251;p90"/>
            <p:cNvSpPr/>
            <p:nvPr/>
          </p:nvSpPr>
          <p:spPr>
            <a:xfrm>
              <a:off x="6959981" y="6004311"/>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252" name="Google Shape;3252;p90"/>
            <p:cNvSpPr/>
            <p:nvPr/>
          </p:nvSpPr>
          <p:spPr>
            <a:xfrm>
              <a:off x="7510142" y="6008042"/>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253" name="Google Shape;3253;p90"/>
            <p:cNvSpPr/>
            <p:nvPr/>
          </p:nvSpPr>
          <p:spPr>
            <a:xfrm>
              <a:off x="7836283" y="6008042"/>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254" name="Google Shape;3254;p90"/>
            <p:cNvSpPr/>
            <p:nvPr/>
          </p:nvSpPr>
          <p:spPr>
            <a:xfrm>
              <a:off x="7288609" y="6004311"/>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255" name="Google Shape;3255;p90"/>
            <p:cNvSpPr/>
            <p:nvPr/>
          </p:nvSpPr>
          <p:spPr>
            <a:xfrm>
              <a:off x="7617237" y="6004311"/>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256" name="Google Shape;3256;p90"/>
            <p:cNvSpPr/>
            <p:nvPr/>
          </p:nvSpPr>
          <p:spPr>
            <a:xfrm>
              <a:off x="8164912" y="6008042"/>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257" name="Google Shape;3257;p90"/>
            <p:cNvSpPr/>
            <p:nvPr/>
          </p:nvSpPr>
          <p:spPr>
            <a:xfrm>
              <a:off x="8491052" y="6008042"/>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258" name="Google Shape;3258;p90"/>
            <p:cNvSpPr/>
            <p:nvPr/>
          </p:nvSpPr>
          <p:spPr>
            <a:xfrm>
              <a:off x="7943378" y="6004311"/>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259" name="Google Shape;3259;p90"/>
            <p:cNvSpPr/>
            <p:nvPr/>
          </p:nvSpPr>
          <p:spPr>
            <a:xfrm>
              <a:off x="8272007" y="6004311"/>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260" name="Google Shape;3260;p90"/>
            <p:cNvSpPr/>
            <p:nvPr/>
          </p:nvSpPr>
          <p:spPr>
            <a:xfrm>
              <a:off x="8819680" y="6008042"/>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261" name="Google Shape;3261;p90"/>
            <p:cNvSpPr/>
            <p:nvPr/>
          </p:nvSpPr>
          <p:spPr>
            <a:xfrm>
              <a:off x="9145821" y="6008042"/>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262" name="Google Shape;3262;p90"/>
            <p:cNvSpPr/>
            <p:nvPr/>
          </p:nvSpPr>
          <p:spPr>
            <a:xfrm>
              <a:off x="8598147" y="6004311"/>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263" name="Google Shape;3263;p90"/>
            <p:cNvSpPr/>
            <p:nvPr/>
          </p:nvSpPr>
          <p:spPr>
            <a:xfrm>
              <a:off x="8926774" y="6004311"/>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264" name="Google Shape;3264;p90"/>
            <p:cNvSpPr/>
            <p:nvPr/>
          </p:nvSpPr>
          <p:spPr>
            <a:xfrm>
              <a:off x="9474450" y="6008042"/>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265" name="Google Shape;3265;p90"/>
            <p:cNvSpPr/>
            <p:nvPr/>
          </p:nvSpPr>
          <p:spPr>
            <a:xfrm>
              <a:off x="9800591" y="6008042"/>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266" name="Google Shape;3266;p90"/>
            <p:cNvSpPr/>
            <p:nvPr/>
          </p:nvSpPr>
          <p:spPr>
            <a:xfrm>
              <a:off x="9252915" y="6004311"/>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267" name="Google Shape;3267;p90"/>
            <p:cNvSpPr/>
            <p:nvPr/>
          </p:nvSpPr>
          <p:spPr>
            <a:xfrm>
              <a:off x="9581544" y="6004311"/>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268" name="Google Shape;3268;p90"/>
            <p:cNvSpPr/>
            <p:nvPr/>
          </p:nvSpPr>
          <p:spPr>
            <a:xfrm>
              <a:off x="10129218" y="6008042"/>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269" name="Google Shape;3269;p90"/>
            <p:cNvSpPr/>
            <p:nvPr/>
          </p:nvSpPr>
          <p:spPr>
            <a:xfrm>
              <a:off x="10455360" y="6008042"/>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270" name="Google Shape;3270;p90"/>
            <p:cNvSpPr/>
            <p:nvPr/>
          </p:nvSpPr>
          <p:spPr>
            <a:xfrm>
              <a:off x="9907685" y="6004311"/>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271" name="Google Shape;3271;p90"/>
            <p:cNvSpPr/>
            <p:nvPr/>
          </p:nvSpPr>
          <p:spPr>
            <a:xfrm>
              <a:off x="10236312" y="6004311"/>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272" name="Google Shape;3272;p90"/>
            <p:cNvSpPr/>
            <p:nvPr/>
          </p:nvSpPr>
          <p:spPr>
            <a:xfrm>
              <a:off x="10783987" y="6008042"/>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273" name="Google Shape;3273;p90"/>
            <p:cNvSpPr/>
            <p:nvPr/>
          </p:nvSpPr>
          <p:spPr>
            <a:xfrm>
              <a:off x="10562454" y="6004311"/>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274" name="Google Shape;3274;p90"/>
            <p:cNvSpPr/>
            <p:nvPr/>
          </p:nvSpPr>
          <p:spPr>
            <a:xfrm>
              <a:off x="11112615" y="6008042"/>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275" name="Google Shape;3275;p90"/>
            <p:cNvSpPr/>
            <p:nvPr/>
          </p:nvSpPr>
          <p:spPr>
            <a:xfrm>
              <a:off x="11438757" y="6008042"/>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276" name="Google Shape;3276;p90"/>
            <p:cNvSpPr/>
            <p:nvPr/>
          </p:nvSpPr>
          <p:spPr>
            <a:xfrm>
              <a:off x="10891083" y="6004311"/>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277" name="Google Shape;3277;p90"/>
            <p:cNvSpPr/>
            <p:nvPr/>
          </p:nvSpPr>
          <p:spPr>
            <a:xfrm>
              <a:off x="11219710" y="6004311"/>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278" name="Google Shape;3278;p90"/>
            <p:cNvSpPr/>
            <p:nvPr/>
          </p:nvSpPr>
          <p:spPr>
            <a:xfrm>
              <a:off x="11767385" y="6008042"/>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279" name="Google Shape;3279;p90"/>
            <p:cNvSpPr/>
            <p:nvPr/>
          </p:nvSpPr>
          <p:spPr>
            <a:xfrm>
              <a:off x="12093526" y="6008042"/>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280" name="Google Shape;3280;p90"/>
            <p:cNvSpPr/>
            <p:nvPr/>
          </p:nvSpPr>
          <p:spPr>
            <a:xfrm>
              <a:off x="11545852" y="6004311"/>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281" name="Google Shape;3281;p90"/>
            <p:cNvSpPr/>
            <p:nvPr/>
          </p:nvSpPr>
          <p:spPr>
            <a:xfrm>
              <a:off x="11874480" y="6004311"/>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grpSp>
      <p:grpSp>
        <p:nvGrpSpPr>
          <p:cNvPr id="3282" name="Google Shape;3282;p90"/>
          <p:cNvGrpSpPr/>
          <p:nvPr/>
        </p:nvGrpSpPr>
        <p:grpSpPr>
          <a:xfrm>
            <a:off x="83663" y="6334599"/>
            <a:ext cx="12009864" cy="176637"/>
            <a:chOff x="83663" y="6302087"/>
            <a:chExt cx="12009864" cy="176637"/>
          </a:xfrm>
        </p:grpSpPr>
        <p:sp>
          <p:nvSpPr>
            <p:cNvPr id="3283" name="Google Shape;3283;p90"/>
            <p:cNvSpPr/>
            <p:nvPr/>
          </p:nvSpPr>
          <p:spPr>
            <a:xfrm>
              <a:off x="6959982" y="6305818"/>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284" name="Google Shape;3284;p90"/>
            <p:cNvSpPr/>
            <p:nvPr/>
          </p:nvSpPr>
          <p:spPr>
            <a:xfrm>
              <a:off x="6633841" y="6305818"/>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285" name="Google Shape;3285;p90"/>
            <p:cNvSpPr/>
            <p:nvPr/>
          </p:nvSpPr>
          <p:spPr>
            <a:xfrm flipH="1">
              <a:off x="7067076" y="6302087"/>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286" name="Google Shape;3286;p90"/>
            <p:cNvSpPr/>
            <p:nvPr/>
          </p:nvSpPr>
          <p:spPr>
            <a:xfrm flipH="1">
              <a:off x="6740936" y="6302087"/>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287" name="Google Shape;3287;p90"/>
            <p:cNvSpPr/>
            <p:nvPr/>
          </p:nvSpPr>
          <p:spPr>
            <a:xfrm>
              <a:off x="6305212" y="6305818"/>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288" name="Google Shape;3288;p90"/>
            <p:cNvSpPr/>
            <p:nvPr/>
          </p:nvSpPr>
          <p:spPr>
            <a:xfrm>
              <a:off x="5979072" y="6305818"/>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289" name="Google Shape;3289;p90"/>
            <p:cNvSpPr/>
            <p:nvPr/>
          </p:nvSpPr>
          <p:spPr>
            <a:xfrm flipH="1">
              <a:off x="6412307" y="6302087"/>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290" name="Google Shape;3290;p90"/>
            <p:cNvSpPr/>
            <p:nvPr/>
          </p:nvSpPr>
          <p:spPr>
            <a:xfrm flipH="1">
              <a:off x="6086166" y="6302087"/>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291" name="Google Shape;3291;p90"/>
            <p:cNvSpPr/>
            <p:nvPr/>
          </p:nvSpPr>
          <p:spPr>
            <a:xfrm>
              <a:off x="5650444" y="6305818"/>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292" name="Google Shape;3292;p90"/>
            <p:cNvSpPr/>
            <p:nvPr/>
          </p:nvSpPr>
          <p:spPr>
            <a:xfrm>
              <a:off x="5324303" y="6305818"/>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293" name="Google Shape;3293;p90"/>
            <p:cNvSpPr/>
            <p:nvPr/>
          </p:nvSpPr>
          <p:spPr>
            <a:xfrm flipH="1">
              <a:off x="5757538" y="6302087"/>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294" name="Google Shape;3294;p90"/>
            <p:cNvSpPr/>
            <p:nvPr/>
          </p:nvSpPr>
          <p:spPr>
            <a:xfrm flipH="1">
              <a:off x="5431398" y="6302087"/>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295" name="Google Shape;3295;p90"/>
            <p:cNvSpPr/>
            <p:nvPr/>
          </p:nvSpPr>
          <p:spPr>
            <a:xfrm>
              <a:off x="4995675" y="6305818"/>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296" name="Google Shape;3296;p90"/>
            <p:cNvSpPr/>
            <p:nvPr/>
          </p:nvSpPr>
          <p:spPr>
            <a:xfrm>
              <a:off x="4669534" y="6305818"/>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297" name="Google Shape;3297;p90"/>
            <p:cNvSpPr/>
            <p:nvPr/>
          </p:nvSpPr>
          <p:spPr>
            <a:xfrm flipH="1">
              <a:off x="5102769" y="6302087"/>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298" name="Google Shape;3298;p90"/>
            <p:cNvSpPr/>
            <p:nvPr/>
          </p:nvSpPr>
          <p:spPr>
            <a:xfrm flipH="1">
              <a:off x="4776629" y="6302087"/>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299" name="Google Shape;3299;p90"/>
            <p:cNvSpPr/>
            <p:nvPr/>
          </p:nvSpPr>
          <p:spPr>
            <a:xfrm>
              <a:off x="4340906" y="6305818"/>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300" name="Google Shape;3300;p90"/>
            <p:cNvSpPr/>
            <p:nvPr/>
          </p:nvSpPr>
          <p:spPr>
            <a:xfrm>
              <a:off x="4014765" y="6305818"/>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301" name="Google Shape;3301;p90"/>
            <p:cNvSpPr/>
            <p:nvPr/>
          </p:nvSpPr>
          <p:spPr>
            <a:xfrm flipH="1">
              <a:off x="4447999" y="6302087"/>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302" name="Google Shape;3302;p90"/>
            <p:cNvSpPr/>
            <p:nvPr/>
          </p:nvSpPr>
          <p:spPr>
            <a:xfrm flipH="1">
              <a:off x="4121860" y="6302087"/>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303" name="Google Shape;3303;p90"/>
            <p:cNvSpPr/>
            <p:nvPr/>
          </p:nvSpPr>
          <p:spPr>
            <a:xfrm>
              <a:off x="3686136" y="6305818"/>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304" name="Google Shape;3304;p90"/>
            <p:cNvSpPr/>
            <p:nvPr/>
          </p:nvSpPr>
          <p:spPr>
            <a:xfrm flipH="1">
              <a:off x="3793231" y="6302087"/>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305" name="Google Shape;3305;p90"/>
            <p:cNvSpPr/>
            <p:nvPr/>
          </p:nvSpPr>
          <p:spPr>
            <a:xfrm>
              <a:off x="3357508" y="6305818"/>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306" name="Google Shape;3306;p90"/>
            <p:cNvSpPr/>
            <p:nvPr/>
          </p:nvSpPr>
          <p:spPr>
            <a:xfrm>
              <a:off x="3031367" y="6305818"/>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307" name="Google Shape;3307;p90"/>
            <p:cNvSpPr/>
            <p:nvPr/>
          </p:nvSpPr>
          <p:spPr>
            <a:xfrm flipH="1">
              <a:off x="3464602" y="6302087"/>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308" name="Google Shape;3308;p90"/>
            <p:cNvSpPr/>
            <p:nvPr/>
          </p:nvSpPr>
          <p:spPr>
            <a:xfrm flipH="1">
              <a:off x="3138462" y="6302087"/>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309" name="Google Shape;3309;p90"/>
            <p:cNvSpPr/>
            <p:nvPr/>
          </p:nvSpPr>
          <p:spPr>
            <a:xfrm>
              <a:off x="2702739" y="6305818"/>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310" name="Google Shape;3310;p90"/>
            <p:cNvSpPr/>
            <p:nvPr/>
          </p:nvSpPr>
          <p:spPr>
            <a:xfrm>
              <a:off x="2376598" y="6305818"/>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311" name="Google Shape;3311;p90"/>
            <p:cNvSpPr/>
            <p:nvPr/>
          </p:nvSpPr>
          <p:spPr>
            <a:xfrm flipH="1">
              <a:off x="2809833" y="6302087"/>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312" name="Google Shape;3312;p90"/>
            <p:cNvSpPr/>
            <p:nvPr/>
          </p:nvSpPr>
          <p:spPr>
            <a:xfrm flipH="1">
              <a:off x="2483693" y="6302087"/>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313" name="Google Shape;3313;p90"/>
            <p:cNvSpPr/>
            <p:nvPr/>
          </p:nvSpPr>
          <p:spPr>
            <a:xfrm>
              <a:off x="2047970" y="6305818"/>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314" name="Google Shape;3314;p90"/>
            <p:cNvSpPr/>
            <p:nvPr/>
          </p:nvSpPr>
          <p:spPr>
            <a:xfrm>
              <a:off x="1721830" y="6305818"/>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315" name="Google Shape;3315;p90"/>
            <p:cNvSpPr/>
            <p:nvPr/>
          </p:nvSpPr>
          <p:spPr>
            <a:xfrm flipH="1">
              <a:off x="2155065" y="6302087"/>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316" name="Google Shape;3316;p90"/>
            <p:cNvSpPr/>
            <p:nvPr/>
          </p:nvSpPr>
          <p:spPr>
            <a:xfrm flipH="1">
              <a:off x="1828924" y="6302087"/>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317" name="Google Shape;3317;p90"/>
            <p:cNvSpPr/>
            <p:nvPr/>
          </p:nvSpPr>
          <p:spPr>
            <a:xfrm>
              <a:off x="1393201" y="6305818"/>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318" name="Google Shape;3318;p90"/>
            <p:cNvSpPr/>
            <p:nvPr/>
          </p:nvSpPr>
          <p:spPr>
            <a:xfrm>
              <a:off x="1067060" y="6305818"/>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319" name="Google Shape;3319;p90"/>
            <p:cNvSpPr/>
            <p:nvPr/>
          </p:nvSpPr>
          <p:spPr>
            <a:xfrm flipH="1">
              <a:off x="1500296" y="6302087"/>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320" name="Google Shape;3320;p90"/>
            <p:cNvSpPr/>
            <p:nvPr/>
          </p:nvSpPr>
          <p:spPr>
            <a:xfrm flipH="1">
              <a:off x="1174155" y="6302087"/>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321" name="Google Shape;3321;p90"/>
            <p:cNvSpPr/>
            <p:nvPr/>
          </p:nvSpPr>
          <p:spPr>
            <a:xfrm>
              <a:off x="738433" y="6305818"/>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322" name="Google Shape;3322;p90"/>
            <p:cNvSpPr/>
            <p:nvPr/>
          </p:nvSpPr>
          <p:spPr>
            <a:xfrm>
              <a:off x="412291" y="6305818"/>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323" name="Google Shape;3323;p90"/>
            <p:cNvSpPr/>
            <p:nvPr/>
          </p:nvSpPr>
          <p:spPr>
            <a:xfrm flipH="1">
              <a:off x="845526" y="6302087"/>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324" name="Google Shape;3324;p90"/>
            <p:cNvSpPr/>
            <p:nvPr/>
          </p:nvSpPr>
          <p:spPr>
            <a:xfrm flipH="1">
              <a:off x="519387" y="6302087"/>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325" name="Google Shape;3325;p90"/>
            <p:cNvSpPr/>
            <p:nvPr/>
          </p:nvSpPr>
          <p:spPr>
            <a:xfrm>
              <a:off x="83663" y="6305818"/>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326" name="Google Shape;3326;p90"/>
            <p:cNvSpPr/>
            <p:nvPr/>
          </p:nvSpPr>
          <p:spPr>
            <a:xfrm flipH="1">
              <a:off x="190757" y="6302087"/>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327" name="Google Shape;3327;p90"/>
            <p:cNvSpPr/>
            <p:nvPr/>
          </p:nvSpPr>
          <p:spPr>
            <a:xfrm>
              <a:off x="11874480" y="630581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328" name="Google Shape;3328;p90"/>
            <p:cNvSpPr/>
            <p:nvPr/>
          </p:nvSpPr>
          <p:spPr>
            <a:xfrm flipH="1">
              <a:off x="11981575" y="6302087"/>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329" name="Google Shape;3329;p90"/>
            <p:cNvSpPr/>
            <p:nvPr/>
          </p:nvSpPr>
          <p:spPr>
            <a:xfrm>
              <a:off x="11545853" y="630581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330" name="Google Shape;3330;p90"/>
            <p:cNvSpPr/>
            <p:nvPr/>
          </p:nvSpPr>
          <p:spPr>
            <a:xfrm>
              <a:off x="11219711" y="630581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331" name="Google Shape;3331;p90"/>
            <p:cNvSpPr/>
            <p:nvPr/>
          </p:nvSpPr>
          <p:spPr>
            <a:xfrm flipH="1">
              <a:off x="11652945" y="6302087"/>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332" name="Google Shape;3332;p90"/>
            <p:cNvSpPr/>
            <p:nvPr/>
          </p:nvSpPr>
          <p:spPr>
            <a:xfrm flipH="1">
              <a:off x="11326806" y="6302087"/>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333" name="Google Shape;3333;p90"/>
            <p:cNvSpPr/>
            <p:nvPr/>
          </p:nvSpPr>
          <p:spPr>
            <a:xfrm>
              <a:off x="10891083" y="630581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334" name="Google Shape;3334;p90"/>
            <p:cNvSpPr/>
            <p:nvPr/>
          </p:nvSpPr>
          <p:spPr>
            <a:xfrm flipH="1">
              <a:off x="10998177" y="6302087"/>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335" name="Google Shape;3335;p90"/>
            <p:cNvSpPr/>
            <p:nvPr/>
          </p:nvSpPr>
          <p:spPr>
            <a:xfrm>
              <a:off x="10562455" y="630581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336" name="Google Shape;3336;p90"/>
            <p:cNvSpPr/>
            <p:nvPr/>
          </p:nvSpPr>
          <p:spPr>
            <a:xfrm>
              <a:off x="10236313" y="630581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337" name="Google Shape;3337;p90"/>
            <p:cNvSpPr/>
            <p:nvPr/>
          </p:nvSpPr>
          <p:spPr>
            <a:xfrm flipH="1">
              <a:off x="10669548" y="6302087"/>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338" name="Google Shape;3338;p90"/>
            <p:cNvSpPr/>
            <p:nvPr/>
          </p:nvSpPr>
          <p:spPr>
            <a:xfrm flipH="1">
              <a:off x="10343408" y="6302087"/>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339" name="Google Shape;3339;p90"/>
            <p:cNvSpPr/>
            <p:nvPr/>
          </p:nvSpPr>
          <p:spPr>
            <a:xfrm>
              <a:off x="9907685" y="630581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340" name="Google Shape;3340;p90"/>
            <p:cNvSpPr/>
            <p:nvPr/>
          </p:nvSpPr>
          <p:spPr>
            <a:xfrm>
              <a:off x="9581544" y="630581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341" name="Google Shape;3341;p90"/>
            <p:cNvSpPr/>
            <p:nvPr/>
          </p:nvSpPr>
          <p:spPr>
            <a:xfrm flipH="1">
              <a:off x="10014780" y="6302087"/>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342" name="Google Shape;3342;p90"/>
            <p:cNvSpPr/>
            <p:nvPr/>
          </p:nvSpPr>
          <p:spPr>
            <a:xfrm flipH="1">
              <a:off x="9688639" y="6302087"/>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343" name="Google Shape;3343;p90"/>
            <p:cNvSpPr/>
            <p:nvPr/>
          </p:nvSpPr>
          <p:spPr>
            <a:xfrm>
              <a:off x="9252916" y="630581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344" name="Google Shape;3344;p90"/>
            <p:cNvSpPr/>
            <p:nvPr/>
          </p:nvSpPr>
          <p:spPr>
            <a:xfrm>
              <a:off x="8926775" y="630581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345" name="Google Shape;3345;p90"/>
            <p:cNvSpPr/>
            <p:nvPr/>
          </p:nvSpPr>
          <p:spPr>
            <a:xfrm flipH="1">
              <a:off x="9360011" y="6302087"/>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346" name="Google Shape;3346;p90"/>
            <p:cNvSpPr/>
            <p:nvPr/>
          </p:nvSpPr>
          <p:spPr>
            <a:xfrm flipH="1">
              <a:off x="9033870" y="6302087"/>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347" name="Google Shape;3347;p90"/>
            <p:cNvSpPr/>
            <p:nvPr/>
          </p:nvSpPr>
          <p:spPr>
            <a:xfrm>
              <a:off x="8598148" y="630581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348" name="Google Shape;3348;p90"/>
            <p:cNvSpPr/>
            <p:nvPr/>
          </p:nvSpPr>
          <p:spPr>
            <a:xfrm>
              <a:off x="8272007" y="630581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349" name="Google Shape;3349;p90"/>
            <p:cNvSpPr/>
            <p:nvPr/>
          </p:nvSpPr>
          <p:spPr>
            <a:xfrm flipH="1">
              <a:off x="8705242" y="6302087"/>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350" name="Google Shape;3350;p90"/>
            <p:cNvSpPr/>
            <p:nvPr/>
          </p:nvSpPr>
          <p:spPr>
            <a:xfrm flipH="1">
              <a:off x="8379101" y="6302087"/>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351" name="Google Shape;3351;p90"/>
            <p:cNvSpPr/>
            <p:nvPr/>
          </p:nvSpPr>
          <p:spPr>
            <a:xfrm>
              <a:off x="7943379" y="630581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352" name="Google Shape;3352;p90"/>
            <p:cNvSpPr/>
            <p:nvPr/>
          </p:nvSpPr>
          <p:spPr>
            <a:xfrm>
              <a:off x="7617237" y="630581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353" name="Google Shape;3353;p90"/>
            <p:cNvSpPr/>
            <p:nvPr/>
          </p:nvSpPr>
          <p:spPr>
            <a:xfrm flipH="1">
              <a:off x="8050472" y="6302087"/>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354" name="Google Shape;3354;p90"/>
            <p:cNvSpPr/>
            <p:nvPr/>
          </p:nvSpPr>
          <p:spPr>
            <a:xfrm flipH="1">
              <a:off x="7724332" y="6302087"/>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355" name="Google Shape;3355;p90"/>
            <p:cNvSpPr/>
            <p:nvPr/>
          </p:nvSpPr>
          <p:spPr>
            <a:xfrm>
              <a:off x="7288609" y="630581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356" name="Google Shape;3356;p90"/>
            <p:cNvSpPr/>
            <p:nvPr/>
          </p:nvSpPr>
          <p:spPr>
            <a:xfrm flipH="1">
              <a:off x="7395703" y="6302087"/>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grpSp>
      <p:grpSp>
        <p:nvGrpSpPr>
          <p:cNvPr id="3357" name="Google Shape;3357;p90"/>
          <p:cNvGrpSpPr/>
          <p:nvPr/>
        </p:nvGrpSpPr>
        <p:grpSpPr>
          <a:xfrm>
            <a:off x="83663" y="6619626"/>
            <a:ext cx="12009863" cy="176637"/>
            <a:chOff x="83663" y="6592396"/>
            <a:chExt cx="12009863" cy="176637"/>
          </a:xfrm>
        </p:grpSpPr>
        <p:sp>
          <p:nvSpPr>
            <p:cNvPr id="3358" name="Google Shape;3358;p90"/>
            <p:cNvSpPr/>
            <p:nvPr/>
          </p:nvSpPr>
          <p:spPr>
            <a:xfrm>
              <a:off x="305196" y="6596128"/>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359" name="Google Shape;3359;p90"/>
            <p:cNvSpPr/>
            <p:nvPr/>
          </p:nvSpPr>
          <p:spPr>
            <a:xfrm>
              <a:off x="631337" y="6596128"/>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360" name="Google Shape;3360;p90"/>
            <p:cNvSpPr/>
            <p:nvPr/>
          </p:nvSpPr>
          <p:spPr>
            <a:xfrm>
              <a:off x="83663" y="6592397"/>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361" name="Google Shape;3361;p90"/>
            <p:cNvSpPr/>
            <p:nvPr/>
          </p:nvSpPr>
          <p:spPr>
            <a:xfrm>
              <a:off x="412290" y="6592397"/>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362" name="Google Shape;3362;p90"/>
            <p:cNvSpPr/>
            <p:nvPr/>
          </p:nvSpPr>
          <p:spPr>
            <a:xfrm>
              <a:off x="959966" y="6596128"/>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363" name="Google Shape;3363;p90"/>
            <p:cNvSpPr/>
            <p:nvPr/>
          </p:nvSpPr>
          <p:spPr>
            <a:xfrm>
              <a:off x="1286106" y="6596128"/>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364" name="Google Shape;3364;p90"/>
            <p:cNvSpPr/>
            <p:nvPr/>
          </p:nvSpPr>
          <p:spPr>
            <a:xfrm>
              <a:off x="738432" y="6592397"/>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365" name="Google Shape;3365;p90"/>
            <p:cNvSpPr/>
            <p:nvPr/>
          </p:nvSpPr>
          <p:spPr>
            <a:xfrm>
              <a:off x="1067060" y="6592397"/>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366" name="Google Shape;3366;p90"/>
            <p:cNvSpPr/>
            <p:nvPr/>
          </p:nvSpPr>
          <p:spPr>
            <a:xfrm>
              <a:off x="1614734" y="6596128"/>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367" name="Google Shape;3367;p90"/>
            <p:cNvSpPr/>
            <p:nvPr/>
          </p:nvSpPr>
          <p:spPr>
            <a:xfrm>
              <a:off x="1940875" y="6596128"/>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368" name="Google Shape;3368;p90"/>
            <p:cNvSpPr/>
            <p:nvPr/>
          </p:nvSpPr>
          <p:spPr>
            <a:xfrm>
              <a:off x="1393201" y="6592397"/>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369" name="Google Shape;3369;p90"/>
            <p:cNvSpPr/>
            <p:nvPr/>
          </p:nvSpPr>
          <p:spPr>
            <a:xfrm>
              <a:off x="1721829" y="6592397"/>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370" name="Google Shape;3370;p90"/>
            <p:cNvSpPr/>
            <p:nvPr/>
          </p:nvSpPr>
          <p:spPr>
            <a:xfrm>
              <a:off x="2269503" y="6596128"/>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371" name="Google Shape;3371;p90"/>
            <p:cNvSpPr/>
            <p:nvPr/>
          </p:nvSpPr>
          <p:spPr>
            <a:xfrm>
              <a:off x="2595644" y="6596128"/>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372" name="Google Shape;3372;p90"/>
            <p:cNvSpPr/>
            <p:nvPr/>
          </p:nvSpPr>
          <p:spPr>
            <a:xfrm>
              <a:off x="2047969" y="6592397"/>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373" name="Google Shape;3373;p90"/>
            <p:cNvSpPr/>
            <p:nvPr/>
          </p:nvSpPr>
          <p:spPr>
            <a:xfrm>
              <a:off x="2376598" y="6592397"/>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374" name="Google Shape;3374;p90"/>
            <p:cNvSpPr/>
            <p:nvPr/>
          </p:nvSpPr>
          <p:spPr>
            <a:xfrm>
              <a:off x="2924272" y="6596128"/>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375" name="Google Shape;3375;p90"/>
            <p:cNvSpPr/>
            <p:nvPr/>
          </p:nvSpPr>
          <p:spPr>
            <a:xfrm>
              <a:off x="3250413" y="6596128"/>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376" name="Google Shape;3376;p90"/>
            <p:cNvSpPr/>
            <p:nvPr/>
          </p:nvSpPr>
          <p:spPr>
            <a:xfrm>
              <a:off x="2702739" y="6592397"/>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377" name="Google Shape;3377;p90"/>
            <p:cNvSpPr/>
            <p:nvPr/>
          </p:nvSpPr>
          <p:spPr>
            <a:xfrm>
              <a:off x="3031366" y="6592397"/>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378" name="Google Shape;3378;p90"/>
            <p:cNvSpPr/>
            <p:nvPr/>
          </p:nvSpPr>
          <p:spPr>
            <a:xfrm>
              <a:off x="3579042" y="6596128"/>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379" name="Google Shape;3379;p90"/>
            <p:cNvSpPr/>
            <p:nvPr/>
          </p:nvSpPr>
          <p:spPr>
            <a:xfrm>
              <a:off x="3357508" y="6592397"/>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380" name="Google Shape;3380;p90"/>
            <p:cNvSpPr/>
            <p:nvPr/>
          </p:nvSpPr>
          <p:spPr>
            <a:xfrm>
              <a:off x="3907670" y="6596128"/>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381" name="Google Shape;3381;p90"/>
            <p:cNvSpPr/>
            <p:nvPr/>
          </p:nvSpPr>
          <p:spPr>
            <a:xfrm>
              <a:off x="4233811" y="6596128"/>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382" name="Google Shape;3382;p90"/>
            <p:cNvSpPr/>
            <p:nvPr/>
          </p:nvSpPr>
          <p:spPr>
            <a:xfrm>
              <a:off x="3686136" y="6592397"/>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383" name="Google Shape;3383;p90"/>
            <p:cNvSpPr/>
            <p:nvPr/>
          </p:nvSpPr>
          <p:spPr>
            <a:xfrm>
              <a:off x="4014764" y="6592397"/>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384" name="Google Shape;3384;p90"/>
            <p:cNvSpPr/>
            <p:nvPr/>
          </p:nvSpPr>
          <p:spPr>
            <a:xfrm>
              <a:off x="4562439" y="6596128"/>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385" name="Google Shape;3385;p90"/>
            <p:cNvSpPr/>
            <p:nvPr/>
          </p:nvSpPr>
          <p:spPr>
            <a:xfrm>
              <a:off x="4888580" y="6596128"/>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386" name="Google Shape;3386;p90"/>
            <p:cNvSpPr/>
            <p:nvPr/>
          </p:nvSpPr>
          <p:spPr>
            <a:xfrm>
              <a:off x="4340905" y="6592397"/>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387" name="Google Shape;3387;p90"/>
            <p:cNvSpPr/>
            <p:nvPr/>
          </p:nvSpPr>
          <p:spPr>
            <a:xfrm>
              <a:off x="4669534" y="6592397"/>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388" name="Google Shape;3388;p90"/>
            <p:cNvSpPr/>
            <p:nvPr/>
          </p:nvSpPr>
          <p:spPr>
            <a:xfrm>
              <a:off x="5217208" y="6596128"/>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389" name="Google Shape;3389;p90"/>
            <p:cNvSpPr/>
            <p:nvPr/>
          </p:nvSpPr>
          <p:spPr>
            <a:xfrm>
              <a:off x="5543348" y="6596128"/>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390" name="Google Shape;3390;p90"/>
            <p:cNvSpPr/>
            <p:nvPr/>
          </p:nvSpPr>
          <p:spPr>
            <a:xfrm>
              <a:off x="4995674" y="6592397"/>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391" name="Google Shape;3391;p90"/>
            <p:cNvSpPr/>
            <p:nvPr/>
          </p:nvSpPr>
          <p:spPr>
            <a:xfrm>
              <a:off x="5324302" y="6592397"/>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392" name="Google Shape;3392;p90"/>
            <p:cNvSpPr/>
            <p:nvPr/>
          </p:nvSpPr>
          <p:spPr>
            <a:xfrm>
              <a:off x="5871977" y="6596128"/>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393" name="Google Shape;3393;p90"/>
            <p:cNvSpPr/>
            <p:nvPr/>
          </p:nvSpPr>
          <p:spPr>
            <a:xfrm>
              <a:off x="6198118" y="6596128"/>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394" name="Google Shape;3394;p90"/>
            <p:cNvSpPr/>
            <p:nvPr/>
          </p:nvSpPr>
          <p:spPr>
            <a:xfrm>
              <a:off x="5650443" y="6592397"/>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395" name="Google Shape;3395;p90"/>
            <p:cNvSpPr/>
            <p:nvPr/>
          </p:nvSpPr>
          <p:spPr>
            <a:xfrm>
              <a:off x="5979071" y="6592397"/>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396" name="Google Shape;3396;p90"/>
            <p:cNvSpPr/>
            <p:nvPr/>
          </p:nvSpPr>
          <p:spPr>
            <a:xfrm>
              <a:off x="6526745" y="6596128"/>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397" name="Google Shape;3397;p90"/>
            <p:cNvSpPr/>
            <p:nvPr/>
          </p:nvSpPr>
          <p:spPr>
            <a:xfrm>
              <a:off x="6852887" y="6596128"/>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398" name="Google Shape;3398;p90"/>
            <p:cNvSpPr/>
            <p:nvPr/>
          </p:nvSpPr>
          <p:spPr>
            <a:xfrm>
              <a:off x="6305212" y="6592397"/>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399" name="Google Shape;3399;p90"/>
            <p:cNvSpPr/>
            <p:nvPr/>
          </p:nvSpPr>
          <p:spPr>
            <a:xfrm>
              <a:off x="6633840" y="6592397"/>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400" name="Google Shape;3400;p90"/>
            <p:cNvSpPr/>
            <p:nvPr/>
          </p:nvSpPr>
          <p:spPr>
            <a:xfrm>
              <a:off x="7181515" y="6596128"/>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401" name="Google Shape;3401;p90"/>
            <p:cNvSpPr/>
            <p:nvPr/>
          </p:nvSpPr>
          <p:spPr>
            <a:xfrm>
              <a:off x="6959981" y="6592397"/>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402" name="Google Shape;3402;p90"/>
            <p:cNvSpPr/>
            <p:nvPr/>
          </p:nvSpPr>
          <p:spPr>
            <a:xfrm>
              <a:off x="7510142" y="6596128"/>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403" name="Google Shape;3403;p90"/>
            <p:cNvSpPr/>
            <p:nvPr/>
          </p:nvSpPr>
          <p:spPr>
            <a:xfrm>
              <a:off x="7836283" y="6596128"/>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404" name="Google Shape;3404;p90"/>
            <p:cNvSpPr/>
            <p:nvPr/>
          </p:nvSpPr>
          <p:spPr>
            <a:xfrm>
              <a:off x="7288609" y="6592396"/>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405" name="Google Shape;3405;p90"/>
            <p:cNvSpPr/>
            <p:nvPr/>
          </p:nvSpPr>
          <p:spPr>
            <a:xfrm>
              <a:off x="7617237" y="6592396"/>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406" name="Google Shape;3406;p90"/>
            <p:cNvSpPr/>
            <p:nvPr/>
          </p:nvSpPr>
          <p:spPr>
            <a:xfrm>
              <a:off x="8164912" y="6596128"/>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407" name="Google Shape;3407;p90"/>
            <p:cNvSpPr/>
            <p:nvPr/>
          </p:nvSpPr>
          <p:spPr>
            <a:xfrm>
              <a:off x="8491052" y="6596128"/>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408" name="Google Shape;3408;p90"/>
            <p:cNvSpPr/>
            <p:nvPr/>
          </p:nvSpPr>
          <p:spPr>
            <a:xfrm>
              <a:off x="7943378" y="6592396"/>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409" name="Google Shape;3409;p90"/>
            <p:cNvSpPr/>
            <p:nvPr/>
          </p:nvSpPr>
          <p:spPr>
            <a:xfrm>
              <a:off x="8272007" y="6592396"/>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410" name="Google Shape;3410;p90"/>
            <p:cNvSpPr/>
            <p:nvPr/>
          </p:nvSpPr>
          <p:spPr>
            <a:xfrm>
              <a:off x="8819680" y="6596128"/>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411" name="Google Shape;3411;p90"/>
            <p:cNvSpPr/>
            <p:nvPr/>
          </p:nvSpPr>
          <p:spPr>
            <a:xfrm>
              <a:off x="9145821" y="6596128"/>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412" name="Google Shape;3412;p90"/>
            <p:cNvSpPr/>
            <p:nvPr/>
          </p:nvSpPr>
          <p:spPr>
            <a:xfrm>
              <a:off x="8598147" y="6592396"/>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413" name="Google Shape;3413;p90"/>
            <p:cNvSpPr/>
            <p:nvPr/>
          </p:nvSpPr>
          <p:spPr>
            <a:xfrm>
              <a:off x="8926774" y="6592396"/>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414" name="Google Shape;3414;p90"/>
            <p:cNvSpPr/>
            <p:nvPr/>
          </p:nvSpPr>
          <p:spPr>
            <a:xfrm>
              <a:off x="9474450" y="6596128"/>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415" name="Google Shape;3415;p90"/>
            <p:cNvSpPr/>
            <p:nvPr/>
          </p:nvSpPr>
          <p:spPr>
            <a:xfrm>
              <a:off x="9800591" y="6596128"/>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416" name="Google Shape;3416;p90"/>
            <p:cNvSpPr/>
            <p:nvPr/>
          </p:nvSpPr>
          <p:spPr>
            <a:xfrm>
              <a:off x="9252915" y="6592396"/>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417" name="Google Shape;3417;p90"/>
            <p:cNvSpPr/>
            <p:nvPr/>
          </p:nvSpPr>
          <p:spPr>
            <a:xfrm>
              <a:off x="9581544" y="6592396"/>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418" name="Google Shape;3418;p90"/>
            <p:cNvSpPr/>
            <p:nvPr/>
          </p:nvSpPr>
          <p:spPr>
            <a:xfrm>
              <a:off x="10129218" y="6596128"/>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419" name="Google Shape;3419;p90"/>
            <p:cNvSpPr/>
            <p:nvPr/>
          </p:nvSpPr>
          <p:spPr>
            <a:xfrm>
              <a:off x="10455360" y="6596128"/>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420" name="Google Shape;3420;p90"/>
            <p:cNvSpPr/>
            <p:nvPr/>
          </p:nvSpPr>
          <p:spPr>
            <a:xfrm>
              <a:off x="9907685" y="6592396"/>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421" name="Google Shape;3421;p90"/>
            <p:cNvSpPr/>
            <p:nvPr/>
          </p:nvSpPr>
          <p:spPr>
            <a:xfrm>
              <a:off x="10236312" y="6592396"/>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422" name="Google Shape;3422;p90"/>
            <p:cNvSpPr/>
            <p:nvPr/>
          </p:nvSpPr>
          <p:spPr>
            <a:xfrm>
              <a:off x="10783987" y="6596128"/>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423" name="Google Shape;3423;p90"/>
            <p:cNvSpPr/>
            <p:nvPr/>
          </p:nvSpPr>
          <p:spPr>
            <a:xfrm>
              <a:off x="10562454" y="6592396"/>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424" name="Google Shape;3424;p90"/>
            <p:cNvSpPr/>
            <p:nvPr/>
          </p:nvSpPr>
          <p:spPr>
            <a:xfrm>
              <a:off x="11112615" y="6596128"/>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425" name="Google Shape;3425;p90"/>
            <p:cNvSpPr/>
            <p:nvPr/>
          </p:nvSpPr>
          <p:spPr>
            <a:xfrm>
              <a:off x="11438757" y="6596128"/>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426" name="Google Shape;3426;p90"/>
            <p:cNvSpPr/>
            <p:nvPr/>
          </p:nvSpPr>
          <p:spPr>
            <a:xfrm>
              <a:off x="10891083" y="6592396"/>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427" name="Google Shape;3427;p90"/>
            <p:cNvSpPr/>
            <p:nvPr/>
          </p:nvSpPr>
          <p:spPr>
            <a:xfrm>
              <a:off x="11219710" y="6592396"/>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428" name="Google Shape;3428;p90"/>
            <p:cNvSpPr/>
            <p:nvPr/>
          </p:nvSpPr>
          <p:spPr>
            <a:xfrm>
              <a:off x="11767385" y="6596128"/>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429" name="Google Shape;3429;p90"/>
            <p:cNvSpPr/>
            <p:nvPr/>
          </p:nvSpPr>
          <p:spPr>
            <a:xfrm>
              <a:off x="12093526" y="6596128"/>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430" name="Google Shape;3430;p90"/>
            <p:cNvSpPr/>
            <p:nvPr/>
          </p:nvSpPr>
          <p:spPr>
            <a:xfrm>
              <a:off x="11545852" y="6592396"/>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431" name="Google Shape;3431;p90"/>
            <p:cNvSpPr/>
            <p:nvPr/>
          </p:nvSpPr>
          <p:spPr>
            <a:xfrm>
              <a:off x="11874480" y="6592396"/>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grpSp>
      <p:grpSp>
        <p:nvGrpSpPr>
          <p:cNvPr id="3432" name="Google Shape;3432;p90"/>
          <p:cNvGrpSpPr/>
          <p:nvPr/>
        </p:nvGrpSpPr>
        <p:grpSpPr>
          <a:xfrm>
            <a:off x="83664" y="5194461"/>
            <a:ext cx="12009863" cy="176637"/>
            <a:chOff x="83664" y="5136234"/>
            <a:chExt cx="12009863" cy="176637"/>
          </a:xfrm>
        </p:grpSpPr>
        <p:sp>
          <p:nvSpPr>
            <p:cNvPr id="3433" name="Google Shape;3433;p90"/>
            <p:cNvSpPr/>
            <p:nvPr/>
          </p:nvSpPr>
          <p:spPr>
            <a:xfrm>
              <a:off x="11871994" y="513996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434" name="Google Shape;3434;p90"/>
            <p:cNvSpPr/>
            <p:nvPr/>
          </p:nvSpPr>
          <p:spPr>
            <a:xfrm>
              <a:off x="11545853" y="513996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435" name="Google Shape;3435;p90"/>
            <p:cNvSpPr/>
            <p:nvPr/>
          </p:nvSpPr>
          <p:spPr>
            <a:xfrm flipH="1">
              <a:off x="11979088" y="5136234"/>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436" name="Google Shape;3436;p90"/>
            <p:cNvSpPr/>
            <p:nvPr/>
          </p:nvSpPr>
          <p:spPr>
            <a:xfrm flipH="1">
              <a:off x="11652948" y="5136234"/>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437" name="Google Shape;3437;p90"/>
            <p:cNvSpPr/>
            <p:nvPr/>
          </p:nvSpPr>
          <p:spPr>
            <a:xfrm>
              <a:off x="11217224" y="513996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438" name="Google Shape;3438;p90"/>
            <p:cNvSpPr/>
            <p:nvPr/>
          </p:nvSpPr>
          <p:spPr>
            <a:xfrm>
              <a:off x="10891084" y="513996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439" name="Google Shape;3439;p90"/>
            <p:cNvSpPr/>
            <p:nvPr/>
          </p:nvSpPr>
          <p:spPr>
            <a:xfrm flipH="1">
              <a:off x="11324319" y="5136234"/>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440" name="Google Shape;3440;p90"/>
            <p:cNvSpPr/>
            <p:nvPr/>
          </p:nvSpPr>
          <p:spPr>
            <a:xfrm flipH="1">
              <a:off x="10998178" y="5136234"/>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441" name="Google Shape;3441;p90"/>
            <p:cNvSpPr/>
            <p:nvPr/>
          </p:nvSpPr>
          <p:spPr>
            <a:xfrm>
              <a:off x="10562456" y="513996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442" name="Google Shape;3442;p90"/>
            <p:cNvSpPr/>
            <p:nvPr/>
          </p:nvSpPr>
          <p:spPr>
            <a:xfrm>
              <a:off x="10236315" y="513996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443" name="Google Shape;3443;p90"/>
            <p:cNvSpPr/>
            <p:nvPr/>
          </p:nvSpPr>
          <p:spPr>
            <a:xfrm flipH="1">
              <a:off x="10669550" y="5136234"/>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444" name="Google Shape;3444;p90"/>
            <p:cNvSpPr/>
            <p:nvPr/>
          </p:nvSpPr>
          <p:spPr>
            <a:xfrm flipH="1">
              <a:off x="10343410" y="5136234"/>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445" name="Google Shape;3445;p90"/>
            <p:cNvSpPr/>
            <p:nvPr/>
          </p:nvSpPr>
          <p:spPr>
            <a:xfrm>
              <a:off x="9907687" y="513996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446" name="Google Shape;3446;p90"/>
            <p:cNvSpPr/>
            <p:nvPr/>
          </p:nvSpPr>
          <p:spPr>
            <a:xfrm>
              <a:off x="9581546" y="513996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447" name="Google Shape;3447;p90"/>
            <p:cNvSpPr/>
            <p:nvPr/>
          </p:nvSpPr>
          <p:spPr>
            <a:xfrm flipH="1">
              <a:off x="10014782" y="5136234"/>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448" name="Google Shape;3448;p90"/>
            <p:cNvSpPr/>
            <p:nvPr/>
          </p:nvSpPr>
          <p:spPr>
            <a:xfrm flipH="1">
              <a:off x="9688641" y="5136234"/>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449" name="Google Shape;3449;p90"/>
            <p:cNvSpPr/>
            <p:nvPr/>
          </p:nvSpPr>
          <p:spPr>
            <a:xfrm>
              <a:off x="9252918" y="513996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450" name="Google Shape;3450;p90"/>
            <p:cNvSpPr/>
            <p:nvPr/>
          </p:nvSpPr>
          <p:spPr>
            <a:xfrm>
              <a:off x="8926777" y="513996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451" name="Google Shape;3451;p90"/>
            <p:cNvSpPr/>
            <p:nvPr/>
          </p:nvSpPr>
          <p:spPr>
            <a:xfrm flipH="1">
              <a:off x="9360012" y="5136234"/>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452" name="Google Shape;3452;p90"/>
            <p:cNvSpPr/>
            <p:nvPr/>
          </p:nvSpPr>
          <p:spPr>
            <a:xfrm flipH="1">
              <a:off x="9033872" y="5136234"/>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453" name="Google Shape;3453;p90"/>
            <p:cNvSpPr/>
            <p:nvPr/>
          </p:nvSpPr>
          <p:spPr>
            <a:xfrm>
              <a:off x="8598148" y="513996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454" name="Google Shape;3454;p90"/>
            <p:cNvSpPr/>
            <p:nvPr/>
          </p:nvSpPr>
          <p:spPr>
            <a:xfrm flipH="1">
              <a:off x="8705243" y="5136234"/>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455" name="Google Shape;3455;p90"/>
            <p:cNvSpPr/>
            <p:nvPr/>
          </p:nvSpPr>
          <p:spPr>
            <a:xfrm>
              <a:off x="8269520" y="513996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456" name="Google Shape;3456;p90"/>
            <p:cNvSpPr/>
            <p:nvPr/>
          </p:nvSpPr>
          <p:spPr>
            <a:xfrm>
              <a:off x="7943379" y="513996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457" name="Google Shape;3457;p90"/>
            <p:cNvSpPr/>
            <p:nvPr/>
          </p:nvSpPr>
          <p:spPr>
            <a:xfrm flipH="1">
              <a:off x="8376614" y="5136234"/>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458" name="Google Shape;3458;p90"/>
            <p:cNvSpPr/>
            <p:nvPr/>
          </p:nvSpPr>
          <p:spPr>
            <a:xfrm flipH="1">
              <a:off x="8050474" y="5136234"/>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459" name="Google Shape;3459;p90"/>
            <p:cNvSpPr/>
            <p:nvPr/>
          </p:nvSpPr>
          <p:spPr>
            <a:xfrm>
              <a:off x="7614751" y="513996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460" name="Google Shape;3460;p90"/>
            <p:cNvSpPr/>
            <p:nvPr/>
          </p:nvSpPr>
          <p:spPr>
            <a:xfrm>
              <a:off x="7288610" y="513996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461" name="Google Shape;3461;p90"/>
            <p:cNvSpPr/>
            <p:nvPr/>
          </p:nvSpPr>
          <p:spPr>
            <a:xfrm flipH="1">
              <a:off x="7721846" y="5136234"/>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462" name="Google Shape;3462;p90"/>
            <p:cNvSpPr/>
            <p:nvPr/>
          </p:nvSpPr>
          <p:spPr>
            <a:xfrm flipH="1">
              <a:off x="7395705" y="5136234"/>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463" name="Google Shape;3463;p90"/>
            <p:cNvSpPr/>
            <p:nvPr/>
          </p:nvSpPr>
          <p:spPr>
            <a:xfrm>
              <a:off x="6959982" y="513996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464" name="Google Shape;3464;p90"/>
            <p:cNvSpPr/>
            <p:nvPr/>
          </p:nvSpPr>
          <p:spPr>
            <a:xfrm>
              <a:off x="6633842" y="513996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465" name="Google Shape;3465;p90"/>
            <p:cNvSpPr/>
            <p:nvPr/>
          </p:nvSpPr>
          <p:spPr>
            <a:xfrm flipH="1">
              <a:off x="7067077" y="5136234"/>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466" name="Google Shape;3466;p90"/>
            <p:cNvSpPr/>
            <p:nvPr/>
          </p:nvSpPr>
          <p:spPr>
            <a:xfrm flipH="1">
              <a:off x="6740936" y="5136234"/>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467" name="Google Shape;3467;p90"/>
            <p:cNvSpPr/>
            <p:nvPr/>
          </p:nvSpPr>
          <p:spPr>
            <a:xfrm>
              <a:off x="6305213" y="513996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468" name="Google Shape;3468;p90"/>
            <p:cNvSpPr/>
            <p:nvPr/>
          </p:nvSpPr>
          <p:spPr>
            <a:xfrm>
              <a:off x="5979072" y="513996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469" name="Google Shape;3469;p90"/>
            <p:cNvSpPr/>
            <p:nvPr/>
          </p:nvSpPr>
          <p:spPr>
            <a:xfrm flipH="1">
              <a:off x="6412308" y="5136234"/>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470" name="Google Shape;3470;p90"/>
            <p:cNvSpPr/>
            <p:nvPr/>
          </p:nvSpPr>
          <p:spPr>
            <a:xfrm flipH="1">
              <a:off x="6086167" y="5136234"/>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471" name="Google Shape;3471;p90"/>
            <p:cNvSpPr/>
            <p:nvPr/>
          </p:nvSpPr>
          <p:spPr>
            <a:xfrm>
              <a:off x="5650445" y="513996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472" name="Google Shape;3472;p90"/>
            <p:cNvSpPr/>
            <p:nvPr/>
          </p:nvSpPr>
          <p:spPr>
            <a:xfrm>
              <a:off x="5324303" y="513996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473" name="Google Shape;3473;p90"/>
            <p:cNvSpPr/>
            <p:nvPr/>
          </p:nvSpPr>
          <p:spPr>
            <a:xfrm flipH="1">
              <a:off x="5757539" y="5136234"/>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474" name="Google Shape;3474;p90"/>
            <p:cNvSpPr/>
            <p:nvPr/>
          </p:nvSpPr>
          <p:spPr>
            <a:xfrm flipH="1">
              <a:off x="5431399" y="5136234"/>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475" name="Google Shape;3475;p90"/>
            <p:cNvSpPr/>
            <p:nvPr/>
          </p:nvSpPr>
          <p:spPr>
            <a:xfrm>
              <a:off x="4995675" y="513996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476" name="Google Shape;3476;p90"/>
            <p:cNvSpPr/>
            <p:nvPr/>
          </p:nvSpPr>
          <p:spPr>
            <a:xfrm flipH="1">
              <a:off x="5102769" y="5136234"/>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477" name="Google Shape;3477;p90"/>
            <p:cNvSpPr/>
            <p:nvPr/>
          </p:nvSpPr>
          <p:spPr>
            <a:xfrm>
              <a:off x="4667048" y="513996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478" name="Google Shape;3478;p90"/>
            <p:cNvSpPr/>
            <p:nvPr/>
          </p:nvSpPr>
          <p:spPr>
            <a:xfrm>
              <a:off x="4340907" y="513996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479" name="Google Shape;3479;p90"/>
            <p:cNvSpPr/>
            <p:nvPr/>
          </p:nvSpPr>
          <p:spPr>
            <a:xfrm flipH="1">
              <a:off x="4774142" y="5136234"/>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480" name="Google Shape;3480;p90"/>
            <p:cNvSpPr/>
            <p:nvPr/>
          </p:nvSpPr>
          <p:spPr>
            <a:xfrm flipH="1">
              <a:off x="4448001" y="5136234"/>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481" name="Google Shape;3481;p90"/>
            <p:cNvSpPr/>
            <p:nvPr/>
          </p:nvSpPr>
          <p:spPr>
            <a:xfrm>
              <a:off x="4012278" y="513996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482" name="Google Shape;3482;p90"/>
            <p:cNvSpPr/>
            <p:nvPr/>
          </p:nvSpPr>
          <p:spPr>
            <a:xfrm>
              <a:off x="3686138" y="513996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483" name="Google Shape;3483;p90"/>
            <p:cNvSpPr/>
            <p:nvPr/>
          </p:nvSpPr>
          <p:spPr>
            <a:xfrm flipH="1">
              <a:off x="4119373" y="5136234"/>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484" name="Google Shape;3484;p90"/>
            <p:cNvSpPr/>
            <p:nvPr/>
          </p:nvSpPr>
          <p:spPr>
            <a:xfrm flipH="1">
              <a:off x="3793231" y="5136234"/>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485" name="Google Shape;3485;p90"/>
            <p:cNvSpPr/>
            <p:nvPr/>
          </p:nvSpPr>
          <p:spPr>
            <a:xfrm>
              <a:off x="3357510" y="513996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486" name="Google Shape;3486;p90"/>
            <p:cNvSpPr/>
            <p:nvPr/>
          </p:nvSpPr>
          <p:spPr>
            <a:xfrm>
              <a:off x="3031369" y="513996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487" name="Google Shape;3487;p90"/>
            <p:cNvSpPr/>
            <p:nvPr/>
          </p:nvSpPr>
          <p:spPr>
            <a:xfrm flipH="1">
              <a:off x="3464604" y="5136234"/>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488" name="Google Shape;3488;p90"/>
            <p:cNvSpPr/>
            <p:nvPr/>
          </p:nvSpPr>
          <p:spPr>
            <a:xfrm flipH="1">
              <a:off x="3138464" y="5136234"/>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489" name="Google Shape;3489;p90"/>
            <p:cNvSpPr/>
            <p:nvPr/>
          </p:nvSpPr>
          <p:spPr>
            <a:xfrm>
              <a:off x="2702740" y="513996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490" name="Google Shape;3490;p90"/>
            <p:cNvSpPr/>
            <p:nvPr/>
          </p:nvSpPr>
          <p:spPr>
            <a:xfrm>
              <a:off x="2376599" y="513996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491" name="Google Shape;3491;p90"/>
            <p:cNvSpPr/>
            <p:nvPr/>
          </p:nvSpPr>
          <p:spPr>
            <a:xfrm flipH="1">
              <a:off x="2809836" y="5136234"/>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492" name="Google Shape;3492;p90"/>
            <p:cNvSpPr/>
            <p:nvPr/>
          </p:nvSpPr>
          <p:spPr>
            <a:xfrm flipH="1">
              <a:off x="2483694" y="5136234"/>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493" name="Google Shape;3493;p90"/>
            <p:cNvSpPr/>
            <p:nvPr/>
          </p:nvSpPr>
          <p:spPr>
            <a:xfrm>
              <a:off x="2047972" y="513996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494" name="Google Shape;3494;p90"/>
            <p:cNvSpPr/>
            <p:nvPr/>
          </p:nvSpPr>
          <p:spPr>
            <a:xfrm>
              <a:off x="1721830" y="513996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495" name="Google Shape;3495;p90"/>
            <p:cNvSpPr/>
            <p:nvPr/>
          </p:nvSpPr>
          <p:spPr>
            <a:xfrm flipH="1">
              <a:off x="2155066" y="5136234"/>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496" name="Google Shape;3496;p90"/>
            <p:cNvSpPr/>
            <p:nvPr/>
          </p:nvSpPr>
          <p:spPr>
            <a:xfrm flipH="1">
              <a:off x="1828926" y="5136234"/>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497" name="Google Shape;3497;p90"/>
            <p:cNvSpPr/>
            <p:nvPr/>
          </p:nvSpPr>
          <p:spPr>
            <a:xfrm>
              <a:off x="1393203" y="513996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498" name="Google Shape;3498;p90"/>
            <p:cNvSpPr/>
            <p:nvPr/>
          </p:nvSpPr>
          <p:spPr>
            <a:xfrm flipH="1">
              <a:off x="1500297" y="5136234"/>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499" name="Google Shape;3499;p90"/>
            <p:cNvSpPr/>
            <p:nvPr/>
          </p:nvSpPr>
          <p:spPr>
            <a:xfrm>
              <a:off x="1064575" y="513996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500" name="Google Shape;3500;p90"/>
            <p:cNvSpPr/>
            <p:nvPr/>
          </p:nvSpPr>
          <p:spPr>
            <a:xfrm>
              <a:off x="738433" y="513996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501" name="Google Shape;3501;p90"/>
            <p:cNvSpPr/>
            <p:nvPr/>
          </p:nvSpPr>
          <p:spPr>
            <a:xfrm flipH="1">
              <a:off x="1171668" y="5136234"/>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502" name="Google Shape;3502;p90"/>
            <p:cNvSpPr/>
            <p:nvPr/>
          </p:nvSpPr>
          <p:spPr>
            <a:xfrm flipH="1">
              <a:off x="845528" y="5136234"/>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503" name="Google Shape;3503;p90"/>
            <p:cNvSpPr/>
            <p:nvPr/>
          </p:nvSpPr>
          <p:spPr>
            <a:xfrm>
              <a:off x="409805" y="513996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504" name="Google Shape;3504;p90"/>
            <p:cNvSpPr/>
            <p:nvPr/>
          </p:nvSpPr>
          <p:spPr>
            <a:xfrm>
              <a:off x="83664" y="513996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505" name="Google Shape;3505;p90"/>
            <p:cNvSpPr/>
            <p:nvPr/>
          </p:nvSpPr>
          <p:spPr>
            <a:xfrm flipH="1">
              <a:off x="516899" y="5136234"/>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506" name="Google Shape;3506;p90"/>
            <p:cNvSpPr/>
            <p:nvPr/>
          </p:nvSpPr>
          <p:spPr>
            <a:xfrm flipH="1">
              <a:off x="190758" y="5136234"/>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grpSp>
      <p:grpSp>
        <p:nvGrpSpPr>
          <p:cNvPr id="3507" name="Google Shape;3507;p90"/>
          <p:cNvGrpSpPr/>
          <p:nvPr/>
        </p:nvGrpSpPr>
        <p:grpSpPr>
          <a:xfrm>
            <a:off x="83663" y="5479495"/>
            <a:ext cx="12009864" cy="176637"/>
            <a:chOff x="83663" y="5434010"/>
            <a:chExt cx="12009864" cy="176637"/>
          </a:xfrm>
        </p:grpSpPr>
        <p:sp>
          <p:nvSpPr>
            <p:cNvPr id="3508" name="Google Shape;3508;p90"/>
            <p:cNvSpPr/>
            <p:nvPr/>
          </p:nvSpPr>
          <p:spPr>
            <a:xfrm>
              <a:off x="5217208" y="543774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509" name="Google Shape;3509;p90"/>
            <p:cNvSpPr/>
            <p:nvPr/>
          </p:nvSpPr>
          <p:spPr>
            <a:xfrm>
              <a:off x="5543349" y="543774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510" name="Google Shape;3510;p90"/>
            <p:cNvSpPr/>
            <p:nvPr/>
          </p:nvSpPr>
          <p:spPr>
            <a:xfrm>
              <a:off x="4995675" y="5434010"/>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511" name="Google Shape;3511;p90"/>
            <p:cNvSpPr/>
            <p:nvPr/>
          </p:nvSpPr>
          <p:spPr>
            <a:xfrm>
              <a:off x="5324302" y="5434010"/>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512" name="Google Shape;3512;p90"/>
            <p:cNvSpPr/>
            <p:nvPr/>
          </p:nvSpPr>
          <p:spPr>
            <a:xfrm>
              <a:off x="5871978" y="543774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513" name="Google Shape;3513;p90"/>
            <p:cNvSpPr/>
            <p:nvPr/>
          </p:nvSpPr>
          <p:spPr>
            <a:xfrm>
              <a:off x="6198118" y="543774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514" name="Google Shape;3514;p90"/>
            <p:cNvSpPr/>
            <p:nvPr/>
          </p:nvSpPr>
          <p:spPr>
            <a:xfrm>
              <a:off x="5650444" y="5434010"/>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515" name="Google Shape;3515;p90"/>
            <p:cNvSpPr/>
            <p:nvPr/>
          </p:nvSpPr>
          <p:spPr>
            <a:xfrm>
              <a:off x="5979072" y="5434010"/>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516" name="Google Shape;3516;p90"/>
            <p:cNvSpPr/>
            <p:nvPr/>
          </p:nvSpPr>
          <p:spPr>
            <a:xfrm>
              <a:off x="6526746" y="543774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517" name="Google Shape;3517;p90"/>
            <p:cNvSpPr/>
            <p:nvPr/>
          </p:nvSpPr>
          <p:spPr>
            <a:xfrm>
              <a:off x="6852887" y="543774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518" name="Google Shape;3518;p90"/>
            <p:cNvSpPr/>
            <p:nvPr/>
          </p:nvSpPr>
          <p:spPr>
            <a:xfrm>
              <a:off x="6305213" y="5434010"/>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519" name="Google Shape;3519;p90"/>
            <p:cNvSpPr/>
            <p:nvPr/>
          </p:nvSpPr>
          <p:spPr>
            <a:xfrm>
              <a:off x="6633841" y="5434010"/>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520" name="Google Shape;3520;p90"/>
            <p:cNvSpPr/>
            <p:nvPr/>
          </p:nvSpPr>
          <p:spPr>
            <a:xfrm>
              <a:off x="7181515" y="543774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521" name="Google Shape;3521;p90"/>
            <p:cNvSpPr/>
            <p:nvPr/>
          </p:nvSpPr>
          <p:spPr>
            <a:xfrm>
              <a:off x="7507656" y="543774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522" name="Google Shape;3522;p90"/>
            <p:cNvSpPr/>
            <p:nvPr/>
          </p:nvSpPr>
          <p:spPr>
            <a:xfrm>
              <a:off x="6959982" y="5434010"/>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523" name="Google Shape;3523;p90"/>
            <p:cNvSpPr/>
            <p:nvPr/>
          </p:nvSpPr>
          <p:spPr>
            <a:xfrm>
              <a:off x="7288610" y="5434010"/>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524" name="Google Shape;3524;p90"/>
            <p:cNvSpPr/>
            <p:nvPr/>
          </p:nvSpPr>
          <p:spPr>
            <a:xfrm>
              <a:off x="7836284" y="543774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525" name="Google Shape;3525;p90"/>
            <p:cNvSpPr/>
            <p:nvPr/>
          </p:nvSpPr>
          <p:spPr>
            <a:xfrm>
              <a:off x="8162425" y="543774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526" name="Google Shape;3526;p90"/>
            <p:cNvSpPr/>
            <p:nvPr/>
          </p:nvSpPr>
          <p:spPr>
            <a:xfrm>
              <a:off x="7614751" y="5434010"/>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527" name="Google Shape;3527;p90"/>
            <p:cNvSpPr/>
            <p:nvPr/>
          </p:nvSpPr>
          <p:spPr>
            <a:xfrm>
              <a:off x="7943378" y="5434010"/>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528" name="Google Shape;3528;p90"/>
            <p:cNvSpPr/>
            <p:nvPr/>
          </p:nvSpPr>
          <p:spPr>
            <a:xfrm>
              <a:off x="8491054" y="543774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529" name="Google Shape;3529;p90"/>
            <p:cNvSpPr/>
            <p:nvPr/>
          </p:nvSpPr>
          <p:spPr>
            <a:xfrm>
              <a:off x="8269520" y="5434010"/>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530" name="Google Shape;3530;p90"/>
            <p:cNvSpPr/>
            <p:nvPr/>
          </p:nvSpPr>
          <p:spPr>
            <a:xfrm>
              <a:off x="8819682" y="543774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531" name="Google Shape;3531;p90"/>
            <p:cNvSpPr/>
            <p:nvPr/>
          </p:nvSpPr>
          <p:spPr>
            <a:xfrm>
              <a:off x="9145823" y="543774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532" name="Google Shape;3532;p90"/>
            <p:cNvSpPr/>
            <p:nvPr/>
          </p:nvSpPr>
          <p:spPr>
            <a:xfrm>
              <a:off x="8598148" y="5434010"/>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533" name="Google Shape;3533;p90"/>
            <p:cNvSpPr/>
            <p:nvPr/>
          </p:nvSpPr>
          <p:spPr>
            <a:xfrm>
              <a:off x="8926776" y="5434010"/>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534" name="Google Shape;3534;p90"/>
            <p:cNvSpPr/>
            <p:nvPr/>
          </p:nvSpPr>
          <p:spPr>
            <a:xfrm>
              <a:off x="9474451" y="543774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535" name="Google Shape;3535;p90"/>
            <p:cNvSpPr/>
            <p:nvPr/>
          </p:nvSpPr>
          <p:spPr>
            <a:xfrm>
              <a:off x="9800592" y="543774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536" name="Google Shape;3536;p90"/>
            <p:cNvSpPr/>
            <p:nvPr/>
          </p:nvSpPr>
          <p:spPr>
            <a:xfrm>
              <a:off x="9252918" y="5434010"/>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537" name="Google Shape;3537;p90"/>
            <p:cNvSpPr/>
            <p:nvPr/>
          </p:nvSpPr>
          <p:spPr>
            <a:xfrm>
              <a:off x="9581546" y="5434010"/>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538" name="Google Shape;3538;p90"/>
            <p:cNvSpPr/>
            <p:nvPr/>
          </p:nvSpPr>
          <p:spPr>
            <a:xfrm>
              <a:off x="10129220" y="543774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539" name="Google Shape;3539;p90"/>
            <p:cNvSpPr/>
            <p:nvPr/>
          </p:nvSpPr>
          <p:spPr>
            <a:xfrm>
              <a:off x="10455360" y="543774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540" name="Google Shape;3540;p90"/>
            <p:cNvSpPr/>
            <p:nvPr/>
          </p:nvSpPr>
          <p:spPr>
            <a:xfrm>
              <a:off x="9907686" y="5434010"/>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541" name="Google Shape;3541;p90"/>
            <p:cNvSpPr/>
            <p:nvPr/>
          </p:nvSpPr>
          <p:spPr>
            <a:xfrm>
              <a:off x="10236314" y="5434010"/>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542" name="Google Shape;3542;p90"/>
            <p:cNvSpPr/>
            <p:nvPr/>
          </p:nvSpPr>
          <p:spPr>
            <a:xfrm>
              <a:off x="10783989" y="543774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543" name="Google Shape;3543;p90"/>
            <p:cNvSpPr/>
            <p:nvPr/>
          </p:nvSpPr>
          <p:spPr>
            <a:xfrm>
              <a:off x="11110130" y="543774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544" name="Google Shape;3544;p90"/>
            <p:cNvSpPr/>
            <p:nvPr/>
          </p:nvSpPr>
          <p:spPr>
            <a:xfrm>
              <a:off x="10562455" y="5434010"/>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545" name="Google Shape;3545;p90"/>
            <p:cNvSpPr/>
            <p:nvPr/>
          </p:nvSpPr>
          <p:spPr>
            <a:xfrm>
              <a:off x="10891083" y="5434010"/>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546" name="Google Shape;3546;p90"/>
            <p:cNvSpPr/>
            <p:nvPr/>
          </p:nvSpPr>
          <p:spPr>
            <a:xfrm>
              <a:off x="11438757" y="543774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547" name="Google Shape;3547;p90"/>
            <p:cNvSpPr/>
            <p:nvPr/>
          </p:nvSpPr>
          <p:spPr>
            <a:xfrm>
              <a:off x="11764899" y="543774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548" name="Google Shape;3548;p90"/>
            <p:cNvSpPr/>
            <p:nvPr/>
          </p:nvSpPr>
          <p:spPr>
            <a:xfrm>
              <a:off x="11217225" y="5434010"/>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549" name="Google Shape;3549;p90"/>
            <p:cNvSpPr/>
            <p:nvPr/>
          </p:nvSpPr>
          <p:spPr>
            <a:xfrm>
              <a:off x="11545852" y="5434010"/>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550" name="Google Shape;3550;p90"/>
            <p:cNvSpPr/>
            <p:nvPr/>
          </p:nvSpPr>
          <p:spPr>
            <a:xfrm>
              <a:off x="12093527" y="543774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551" name="Google Shape;3551;p90"/>
            <p:cNvSpPr/>
            <p:nvPr/>
          </p:nvSpPr>
          <p:spPr>
            <a:xfrm>
              <a:off x="11871993" y="5434010"/>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552" name="Google Shape;3552;p90"/>
            <p:cNvSpPr/>
            <p:nvPr/>
          </p:nvSpPr>
          <p:spPr>
            <a:xfrm>
              <a:off x="302710" y="5437740"/>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553" name="Google Shape;3553;p90"/>
            <p:cNvSpPr/>
            <p:nvPr/>
          </p:nvSpPr>
          <p:spPr>
            <a:xfrm>
              <a:off x="83663" y="5434010"/>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554" name="Google Shape;3554;p90"/>
            <p:cNvSpPr/>
            <p:nvPr/>
          </p:nvSpPr>
          <p:spPr>
            <a:xfrm>
              <a:off x="631337" y="5437740"/>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555" name="Google Shape;3555;p90"/>
            <p:cNvSpPr/>
            <p:nvPr/>
          </p:nvSpPr>
          <p:spPr>
            <a:xfrm>
              <a:off x="957479" y="5437740"/>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556" name="Google Shape;3556;p90"/>
            <p:cNvSpPr/>
            <p:nvPr/>
          </p:nvSpPr>
          <p:spPr>
            <a:xfrm>
              <a:off x="409806" y="5434010"/>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557" name="Google Shape;3557;p90"/>
            <p:cNvSpPr/>
            <p:nvPr/>
          </p:nvSpPr>
          <p:spPr>
            <a:xfrm>
              <a:off x="738432" y="5434010"/>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558" name="Google Shape;3558;p90"/>
            <p:cNvSpPr/>
            <p:nvPr/>
          </p:nvSpPr>
          <p:spPr>
            <a:xfrm>
              <a:off x="1286107" y="5437740"/>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559" name="Google Shape;3559;p90"/>
            <p:cNvSpPr/>
            <p:nvPr/>
          </p:nvSpPr>
          <p:spPr>
            <a:xfrm>
              <a:off x="1064574" y="5434010"/>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560" name="Google Shape;3560;p90"/>
            <p:cNvSpPr/>
            <p:nvPr/>
          </p:nvSpPr>
          <p:spPr>
            <a:xfrm>
              <a:off x="1614735" y="5437740"/>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561" name="Google Shape;3561;p90"/>
            <p:cNvSpPr/>
            <p:nvPr/>
          </p:nvSpPr>
          <p:spPr>
            <a:xfrm>
              <a:off x="1940877" y="5437740"/>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562" name="Google Shape;3562;p90"/>
            <p:cNvSpPr/>
            <p:nvPr/>
          </p:nvSpPr>
          <p:spPr>
            <a:xfrm>
              <a:off x="1393203" y="5434010"/>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563" name="Google Shape;3563;p90"/>
            <p:cNvSpPr/>
            <p:nvPr/>
          </p:nvSpPr>
          <p:spPr>
            <a:xfrm>
              <a:off x="1721829" y="5434010"/>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564" name="Google Shape;3564;p90"/>
            <p:cNvSpPr/>
            <p:nvPr/>
          </p:nvSpPr>
          <p:spPr>
            <a:xfrm>
              <a:off x="2269505" y="5437740"/>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565" name="Google Shape;3565;p90"/>
            <p:cNvSpPr/>
            <p:nvPr/>
          </p:nvSpPr>
          <p:spPr>
            <a:xfrm>
              <a:off x="2595646" y="5437740"/>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566" name="Google Shape;3566;p90"/>
            <p:cNvSpPr/>
            <p:nvPr/>
          </p:nvSpPr>
          <p:spPr>
            <a:xfrm>
              <a:off x="2047971" y="5434010"/>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567" name="Google Shape;3567;p90"/>
            <p:cNvSpPr/>
            <p:nvPr/>
          </p:nvSpPr>
          <p:spPr>
            <a:xfrm>
              <a:off x="2376599" y="5434010"/>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568" name="Google Shape;3568;p90"/>
            <p:cNvSpPr/>
            <p:nvPr/>
          </p:nvSpPr>
          <p:spPr>
            <a:xfrm>
              <a:off x="2924274" y="5437740"/>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569" name="Google Shape;3569;p90"/>
            <p:cNvSpPr/>
            <p:nvPr/>
          </p:nvSpPr>
          <p:spPr>
            <a:xfrm>
              <a:off x="3250415" y="5437740"/>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570" name="Google Shape;3570;p90"/>
            <p:cNvSpPr/>
            <p:nvPr/>
          </p:nvSpPr>
          <p:spPr>
            <a:xfrm>
              <a:off x="2702740" y="5434010"/>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571" name="Google Shape;3571;p90"/>
            <p:cNvSpPr/>
            <p:nvPr/>
          </p:nvSpPr>
          <p:spPr>
            <a:xfrm>
              <a:off x="3031368" y="5434010"/>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572" name="Google Shape;3572;p90"/>
            <p:cNvSpPr/>
            <p:nvPr/>
          </p:nvSpPr>
          <p:spPr>
            <a:xfrm>
              <a:off x="3579042" y="5437740"/>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573" name="Google Shape;3573;p90"/>
            <p:cNvSpPr/>
            <p:nvPr/>
          </p:nvSpPr>
          <p:spPr>
            <a:xfrm>
              <a:off x="3905183" y="5437740"/>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574" name="Google Shape;3574;p90"/>
            <p:cNvSpPr/>
            <p:nvPr/>
          </p:nvSpPr>
          <p:spPr>
            <a:xfrm>
              <a:off x="3357509" y="5434010"/>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575" name="Google Shape;3575;p90"/>
            <p:cNvSpPr/>
            <p:nvPr/>
          </p:nvSpPr>
          <p:spPr>
            <a:xfrm>
              <a:off x="3686137" y="5434010"/>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576" name="Google Shape;3576;p90"/>
            <p:cNvSpPr/>
            <p:nvPr/>
          </p:nvSpPr>
          <p:spPr>
            <a:xfrm>
              <a:off x="4233811" y="5437740"/>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577" name="Google Shape;3577;p90"/>
            <p:cNvSpPr/>
            <p:nvPr/>
          </p:nvSpPr>
          <p:spPr>
            <a:xfrm>
              <a:off x="4559953" y="5437740"/>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578" name="Google Shape;3578;p90"/>
            <p:cNvSpPr/>
            <p:nvPr/>
          </p:nvSpPr>
          <p:spPr>
            <a:xfrm>
              <a:off x="4012279" y="5434010"/>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579" name="Google Shape;3579;p90"/>
            <p:cNvSpPr/>
            <p:nvPr/>
          </p:nvSpPr>
          <p:spPr>
            <a:xfrm>
              <a:off x="4340906" y="5434010"/>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580" name="Google Shape;3580;p90"/>
            <p:cNvSpPr/>
            <p:nvPr/>
          </p:nvSpPr>
          <p:spPr>
            <a:xfrm>
              <a:off x="4888581" y="5437740"/>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581" name="Google Shape;3581;p90"/>
            <p:cNvSpPr/>
            <p:nvPr/>
          </p:nvSpPr>
          <p:spPr>
            <a:xfrm>
              <a:off x="4667048" y="5434010"/>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grpSp>
      <p:grpSp>
        <p:nvGrpSpPr>
          <p:cNvPr id="3582" name="Google Shape;3582;p90"/>
          <p:cNvGrpSpPr/>
          <p:nvPr/>
        </p:nvGrpSpPr>
        <p:grpSpPr>
          <a:xfrm>
            <a:off x="83664" y="5764530"/>
            <a:ext cx="12009863" cy="176637"/>
            <a:chOff x="83664" y="5724319"/>
            <a:chExt cx="12009863" cy="176637"/>
          </a:xfrm>
        </p:grpSpPr>
        <p:sp>
          <p:nvSpPr>
            <p:cNvPr id="3583" name="Google Shape;3583;p90"/>
            <p:cNvSpPr/>
            <p:nvPr/>
          </p:nvSpPr>
          <p:spPr>
            <a:xfrm>
              <a:off x="11871994" y="572805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584" name="Google Shape;3584;p90"/>
            <p:cNvSpPr/>
            <p:nvPr/>
          </p:nvSpPr>
          <p:spPr>
            <a:xfrm>
              <a:off x="11545853" y="572805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585" name="Google Shape;3585;p90"/>
            <p:cNvSpPr/>
            <p:nvPr/>
          </p:nvSpPr>
          <p:spPr>
            <a:xfrm flipH="1">
              <a:off x="11979088" y="5724320"/>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586" name="Google Shape;3586;p90"/>
            <p:cNvSpPr/>
            <p:nvPr/>
          </p:nvSpPr>
          <p:spPr>
            <a:xfrm flipH="1">
              <a:off x="11652948" y="5724320"/>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587" name="Google Shape;3587;p90"/>
            <p:cNvSpPr/>
            <p:nvPr/>
          </p:nvSpPr>
          <p:spPr>
            <a:xfrm>
              <a:off x="11217224" y="572805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588" name="Google Shape;3588;p90"/>
            <p:cNvSpPr/>
            <p:nvPr/>
          </p:nvSpPr>
          <p:spPr>
            <a:xfrm>
              <a:off x="10891084" y="572805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589" name="Google Shape;3589;p90"/>
            <p:cNvSpPr/>
            <p:nvPr/>
          </p:nvSpPr>
          <p:spPr>
            <a:xfrm flipH="1">
              <a:off x="11324319" y="5724320"/>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590" name="Google Shape;3590;p90"/>
            <p:cNvSpPr/>
            <p:nvPr/>
          </p:nvSpPr>
          <p:spPr>
            <a:xfrm flipH="1">
              <a:off x="10998178" y="5724320"/>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591" name="Google Shape;3591;p90"/>
            <p:cNvSpPr/>
            <p:nvPr/>
          </p:nvSpPr>
          <p:spPr>
            <a:xfrm>
              <a:off x="10562456" y="572805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592" name="Google Shape;3592;p90"/>
            <p:cNvSpPr/>
            <p:nvPr/>
          </p:nvSpPr>
          <p:spPr>
            <a:xfrm>
              <a:off x="10236315" y="572805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593" name="Google Shape;3593;p90"/>
            <p:cNvSpPr/>
            <p:nvPr/>
          </p:nvSpPr>
          <p:spPr>
            <a:xfrm flipH="1">
              <a:off x="10669550" y="5724320"/>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594" name="Google Shape;3594;p90"/>
            <p:cNvSpPr/>
            <p:nvPr/>
          </p:nvSpPr>
          <p:spPr>
            <a:xfrm flipH="1">
              <a:off x="10343410" y="5724320"/>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595" name="Google Shape;3595;p90"/>
            <p:cNvSpPr/>
            <p:nvPr/>
          </p:nvSpPr>
          <p:spPr>
            <a:xfrm>
              <a:off x="9907687" y="572805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596" name="Google Shape;3596;p90"/>
            <p:cNvSpPr/>
            <p:nvPr/>
          </p:nvSpPr>
          <p:spPr>
            <a:xfrm>
              <a:off x="9581546" y="572805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597" name="Google Shape;3597;p90"/>
            <p:cNvSpPr/>
            <p:nvPr/>
          </p:nvSpPr>
          <p:spPr>
            <a:xfrm flipH="1">
              <a:off x="10014782" y="5724320"/>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598" name="Google Shape;3598;p90"/>
            <p:cNvSpPr/>
            <p:nvPr/>
          </p:nvSpPr>
          <p:spPr>
            <a:xfrm flipH="1">
              <a:off x="9688641" y="5724320"/>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599" name="Google Shape;3599;p90"/>
            <p:cNvSpPr/>
            <p:nvPr/>
          </p:nvSpPr>
          <p:spPr>
            <a:xfrm>
              <a:off x="9252918" y="572805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600" name="Google Shape;3600;p90"/>
            <p:cNvSpPr/>
            <p:nvPr/>
          </p:nvSpPr>
          <p:spPr>
            <a:xfrm>
              <a:off x="8926777" y="572805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601" name="Google Shape;3601;p90"/>
            <p:cNvSpPr/>
            <p:nvPr/>
          </p:nvSpPr>
          <p:spPr>
            <a:xfrm flipH="1">
              <a:off x="9360012" y="5724320"/>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602" name="Google Shape;3602;p90"/>
            <p:cNvSpPr/>
            <p:nvPr/>
          </p:nvSpPr>
          <p:spPr>
            <a:xfrm flipH="1">
              <a:off x="9033872" y="5724320"/>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603" name="Google Shape;3603;p90"/>
            <p:cNvSpPr/>
            <p:nvPr/>
          </p:nvSpPr>
          <p:spPr>
            <a:xfrm>
              <a:off x="8598148" y="572805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604" name="Google Shape;3604;p90"/>
            <p:cNvSpPr/>
            <p:nvPr/>
          </p:nvSpPr>
          <p:spPr>
            <a:xfrm flipH="1">
              <a:off x="8705243" y="5724320"/>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605" name="Google Shape;3605;p90"/>
            <p:cNvSpPr/>
            <p:nvPr/>
          </p:nvSpPr>
          <p:spPr>
            <a:xfrm>
              <a:off x="8269520" y="572805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606" name="Google Shape;3606;p90"/>
            <p:cNvSpPr/>
            <p:nvPr/>
          </p:nvSpPr>
          <p:spPr>
            <a:xfrm>
              <a:off x="7943379" y="572805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607" name="Google Shape;3607;p90"/>
            <p:cNvSpPr/>
            <p:nvPr/>
          </p:nvSpPr>
          <p:spPr>
            <a:xfrm flipH="1">
              <a:off x="8376614" y="5724320"/>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608" name="Google Shape;3608;p90"/>
            <p:cNvSpPr/>
            <p:nvPr/>
          </p:nvSpPr>
          <p:spPr>
            <a:xfrm flipH="1">
              <a:off x="8050474" y="5724320"/>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609" name="Google Shape;3609;p90"/>
            <p:cNvSpPr/>
            <p:nvPr/>
          </p:nvSpPr>
          <p:spPr>
            <a:xfrm>
              <a:off x="7614751" y="572805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610" name="Google Shape;3610;p90"/>
            <p:cNvSpPr/>
            <p:nvPr/>
          </p:nvSpPr>
          <p:spPr>
            <a:xfrm>
              <a:off x="7288610" y="572805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611" name="Google Shape;3611;p90"/>
            <p:cNvSpPr/>
            <p:nvPr/>
          </p:nvSpPr>
          <p:spPr>
            <a:xfrm flipH="1">
              <a:off x="7721846" y="5724320"/>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612" name="Google Shape;3612;p90"/>
            <p:cNvSpPr/>
            <p:nvPr/>
          </p:nvSpPr>
          <p:spPr>
            <a:xfrm flipH="1">
              <a:off x="7395705" y="5724320"/>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613" name="Google Shape;3613;p90"/>
            <p:cNvSpPr/>
            <p:nvPr/>
          </p:nvSpPr>
          <p:spPr>
            <a:xfrm>
              <a:off x="6959982" y="572805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614" name="Google Shape;3614;p90"/>
            <p:cNvSpPr/>
            <p:nvPr/>
          </p:nvSpPr>
          <p:spPr>
            <a:xfrm>
              <a:off x="6633842" y="572805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615" name="Google Shape;3615;p90"/>
            <p:cNvSpPr/>
            <p:nvPr/>
          </p:nvSpPr>
          <p:spPr>
            <a:xfrm flipH="1">
              <a:off x="7067077" y="5724320"/>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616" name="Google Shape;3616;p90"/>
            <p:cNvSpPr/>
            <p:nvPr/>
          </p:nvSpPr>
          <p:spPr>
            <a:xfrm flipH="1">
              <a:off x="6740936" y="5724320"/>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617" name="Google Shape;3617;p90"/>
            <p:cNvSpPr/>
            <p:nvPr/>
          </p:nvSpPr>
          <p:spPr>
            <a:xfrm>
              <a:off x="6305213" y="572805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618" name="Google Shape;3618;p90"/>
            <p:cNvSpPr/>
            <p:nvPr/>
          </p:nvSpPr>
          <p:spPr>
            <a:xfrm>
              <a:off x="5979072" y="572805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619" name="Google Shape;3619;p90"/>
            <p:cNvSpPr/>
            <p:nvPr/>
          </p:nvSpPr>
          <p:spPr>
            <a:xfrm flipH="1">
              <a:off x="6412308" y="5724320"/>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620" name="Google Shape;3620;p90"/>
            <p:cNvSpPr/>
            <p:nvPr/>
          </p:nvSpPr>
          <p:spPr>
            <a:xfrm flipH="1">
              <a:off x="6086167" y="5724320"/>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621" name="Google Shape;3621;p90"/>
            <p:cNvSpPr/>
            <p:nvPr/>
          </p:nvSpPr>
          <p:spPr>
            <a:xfrm>
              <a:off x="5650445" y="572805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622" name="Google Shape;3622;p90"/>
            <p:cNvSpPr/>
            <p:nvPr/>
          </p:nvSpPr>
          <p:spPr>
            <a:xfrm>
              <a:off x="5324303" y="572805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623" name="Google Shape;3623;p90"/>
            <p:cNvSpPr/>
            <p:nvPr/>
          </p:nvSpPr>
          <p:spPr>
            <a:xfrm flipH="1">
              <a:off x="5757539" y="5724320"/>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624" name="Google Shape;3624;p90"/>
            <p:cNvSpPr/>
            <p:nvPr/>
          </p:nvSpPr>
          <p:spPr>
            <a:xfrm flipH="1">
              <a:off x="5431399" y="5724320"/>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625" name="Google Shape;3625;p90"/>
            <p:cNvSpPr/>
            <p:nvPr/>
          </p:nvSpPr>
          <p:spPr>
            <a:xfrm>
              <a:off x="4995675" y="572805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626" name="Google Shape;3626;p90"/>
            <p:cNvSpPr/>
            <p:nvPr/>
          </p:nvSpPr>
          <p:spPr>
            <a:xfrm flipH="1">
              <a:off x="5102769" y="5724320"/>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627" name="Google Shape;3627;p90"/>
            <p:cNvSpPr/>
            <p:nvPr/>
          </p:nvSpPr>
          <p:spPr>
            <a:xfrm>
              <a:off x="4667048" y="572805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628" name="Google Shape;3628;p90"/>
            <p:cNvSpPr/>
            <p:nvPr/>
          </p:nvSpPr>
          <p:spPr>
            <a:xfrm>
              <a:off x="4340907" y="572805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629" name="Google Shape;3629;p90"/>
            <p:cNvSpPr/>
            <p:nvPr/>
          </p:nvSpPr>
          <p:spPr>
            <a:xfrm flipH="1">
              <a:off x="4774142" y="5724319"/>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630" name="Google Shape;3630;p90"/>
            <p:cNvSpPr/>
            <p:nvPr/>
          </p:nvSpPr>
          <p:spPr>
            <a:xfrm flipH="1">
              <a:off x="4448001" y="5724319"/>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631" name="Google Shape;3631;p90"/>
            <p:cNvSpPr/>
            <p:nvPr/>
          </p:nvSpPr>
          <p:spPr>
            <a:xfrm>
              <a:off x="4012278" y="572805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632" name="Google Shape;3632;p90"/>
            <p:cNvSpPr/>
            <p:nvPr/>
          </p:nvSpPr>
          <p:spPr>
            <a:xfrm>
              <a:off x="3686138" y="572805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633" name="Google Shape;3633;p90"/>
            <p:cNvSpPr/>
            <p:nvPr/>
          </p:nvSpPr>
          <p:spPr>
            <a:xfrm flipH="1">
              <a:off x="4119373" y="5724319"/>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634" name="Google Shape;3634;p90"/>
            <p:cNvSpPr/>
            <p:nvPr/>
          </p:nvSpPr>
          <p:spPr>
            <a:xfrm flipH="1">
              <a:off x="3793231" y="5724319"/>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635" name="Google Shape;3635;p90"/>
            <p:cNvSpPr/>
            <p:nvPr/>
          </p:nvSpPr>
          <p:spPr>
            <a:xfrm>
              <a:off x="3357510" y="572805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636" name="Google Shape;3636;p90"/>
            <p:cNvSpPr/>
            <p:nvPr/>
          </p:nvSpPr>
          <p:spPr>
            <a:xfrm>
              <a:off x="3031369" y="572805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637" name="Google Shape;3637;p90"/>
            <p:cNvSpPr/>
            <p:nvPr/>
          </p:nvSpPr>
          <p:spPr>
            <a:xfrm flipH="1">
              <a:off x="3464604" y="5724319"/>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638" name="Google Shape;3638;p90"/>
            <p:cNvSpPr/>
            <p:nvPr/>
          </p:nvSpPr>
          <p:spPr>
            <a:xfrm flipH="1">
              <a:off x="3138464" y="5724319"/>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639" name="Google Shape;3639;p90"/>
            <p:cNvSpPr/>
            <p:nvPr/>
          </p:nvSpPr>
          <p:spPr>
            <a:xfrm>
              <a:off x="2702740" y="572805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640" name="Google Shape;3640;p90"/>
            <p:cNvSpPr/>
            <p:nvPr/>
          </p:nvSpPr>
          <p:spPr>
            <a:xfrm>
              <a:off x="2376599" y="572805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641" name="Google Shape;3641;p90"/>
            <p:cNvSpPr/>
            <p:nvPr/>
          </p:nvSpPr>
          <p:spPr>
            <a:xfrm flipH="1">
              <a:off x="2809836" y="5724319"/>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642" name="Google Shape;3642;p90"/>
            <p:cNvSpPr/>
            <p:nvPr/>
          </p:nvSpPr>
          <p:spPr>
            <a:xfrm flipH="1">
              <a:off x="2483694" y="5724319"/>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643" name="Google Shape;3643;p90"/>
            <p:cNvSpPr/>
            <p:nvPr/>
          </p:nvSpPr>
          <p:spPr>
            <a:xfrm>
              <a:off x="2047972" y="572805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644" name="Google Shape;3644;p90"/>
            <p:cNvSpPr/>
            <p:nvPr/>
          </p:nvSpPr>
          <p:spPr>
            <a:xfrm>
              <a:off x="1721830" y="572805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645" name="Google Shape;3645;p90"/>
            <p:cNvSpPr/>
            <p:nvPr/>
          </p:nvSpPr>
          <p:spPr>
            <a:xfrm flipH="1">
              <a:off x="2155066" y="5724319"/>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646" name="Google Shape;3646;p90"/>
            <p:cNvSpPr/>
            <p:nvPr/>
          </p:nvSpPr>
          <p:spPr>
            <a:xfrm flipH="1">
              <a:off x="1828926" y="5724319"/>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647" name="Google Shape;3647;p90"/>
            <p:cNvSpPr/>
            <p:nvPr/>
          </p:nvSpPr>
          <p:spPr>
            <a:xfrm>
              <a:off x="1393203" y="572805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648" name="Google Shape;3648;p90"/>
            <p:cNvSpPr/>
            <p:nvPr/>
          </p:nvSpPr>
          <p:spPr>
            <a:xfrm flipH="1">
              <a:off x="1500297" y="5724319"/>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649" name="Google Shape;3649;p90"/>
            <p:cNvSpPr/>
            <p:nvPr/>
          </p:nvSpPr>
          <p:spPr>
            <a:xfrm>
              <a:off x="1064575" y="572805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650" name="Google Shape;3650;p90"/>
            <p:cNvSpPr/>
            <p:nvPr/>
          </p:nvSpPr>
          <p:spPr>
            <a:xfrm>
              <a:off x="738433" y="572805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651" name="Google Shape;3651;p90"/>
            <p:cNvSpPr/>
            <p:nvPr/>
          </p:nvSpPr>
          <p:spPr>
            <a:xfrm flipH="1">
              <a:off x="1171668" y="5724319"/>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652" name="Google Shape;3652;p90"/>
            <p:cNvSpPr/>
            <p:nvPr/>
          </p:nvSpPr>
          <p:spPr>
            <a:xfrm flipH="1">
              <a:off x="845528" y="5724319"/>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653" name="Google Shape;3653;p90"/>
            <p:cNvSpPr/>
            <p:nvPr/>
          </p:nvSpPr>
          <p:spPr>
            <a:xfrm>
              <a:off x="409805" y="572805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654" name="Google Shape;3654;p90"/>
            <p:cNvSpPr/>
            <p:nvPr/>
          </p:nvSpPr>
          <p:spPr>
            <a:xfrm>
              <a:off x="83664" y="572805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655" name="Google Shape;3655;p90"/>
            <p:cNvSpPr/>
            <p:nvPr/>
          </p:nvSpPr>
          <p:spPr>
            <a:xfrm flipH="1">
              <a:off x="516899" y="5724319"/>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656" name="Google Shape;3656;p90"/>
            <p:cNvSpPr/>
            <p:nvPr/>
          </p:nvSpPr>
          <p:spPr>
            <a:xfrm flipH="1">
              <a:off x="190758" y="5724319"/>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grpSp>
      <p:grpSp>
        <p:nvGrpSpPr>
          <p:cNvPr id="3657" name="Google Shape;3657;p90"/>
          <p:cNvGrpSpPr/>
          <p:nvPr/>
        </p:nvGrpSpPr>
        <p:grpSpPr>
          <a:xfrm>
            <a:off x="83663" y="4339357"/>
            <a:ext cx="12009863" cy="176637"/>
            <a:chOff x="83663" y="4268156"/>
            <a:chExt cx="12009863" cy="176637"/>
          </a:xfrm>
        </p:grpSpPr>
        <p:sp>
          <p:nvSpPr>
            <p:cNvPr id="3658" name="Google Shape;3658;p90"/>
            <p:cNvSpPr/>
            <p:nvPr/>
          </p:nvSpPr>
          <p:spPr>
            <a:xfrm>
              <a:off x="305196" y="427188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659" name="Google Shape;3659;p90"/>
            <p:cNvSpPr/>
            <p:nvPr/>
          </p:nvSpPr>
          <p:spPr>
            <a:xfrm>
              <a:off x="631337" y="427188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660" name="Google Shape;3660;p90"/>
            <p:cNvSpPr/>
            <p:nvPr/>
          </p:nvSpPr>
          <p:spPr>
            <a:xfrm>
              <a:off x="83663" y="4268156"/>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661" name="Google Shape;3661;p90"/>
            <p:cNvSpPr/>
            <p:nvPr/>
          </p:nvSpPr>
          <p:spPr>
            <a:xfrm>
              <a:off x="412290" y="4268156"/>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662" name="Google Shape;3662;p90"/>
            <p:cNvSpPr/>
            <p:nvPr/>
          </p:nvSpPr>
          <p:spPr>
            <a:xfrm>
              <a:off x="959966" y="427188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663" name="Google Shape;3663;p90"/>
            <p:cNvSpPr/>
            <p:nvPr/>
          </p:nvSpPr>
          <p:spPr>
            <a:xfrm>
              <a:off x="1286106" y="427188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664" name="Google Shape;3664;p90"/>
            <p:cNvSpPr/>
            <p:nvPr/>
          </p:nvSpPr>
          <p:spPr>
            <a:xfrm>
              <a:off x="738432" y="4268156"/>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665" name="Google Shape;3665;p90"/>
            <p:cNvSpPr/>
            <p:nvPr/>
          </p:nvSpPr>
          <p:spPr>
            <a:xfrm>
              <a:off x="1067060" y="4268156"/>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666" name="Google Shape;3666;p90"/>
            <p:cNvSpPr/>
            <p:nvPr/>
          </p:nvSpPr>
          <p:spPr>
            <a:xfrm>
              <a:off x="1614734" y="427188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667" name="Google Shape;3667;p90"/>
            <p:cNvSpPr/>
            <p:nvPr/>
          </p:nvSpPr>
          <p:spPr>
            <a:xfrm>
              <a:off x="1940875" y="427188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668" name="Google Shape;3668;p90"/>
            <p:cNvSpPr/>
            <p:nvPr/>
          </p:nvSpPr>
          <p:spPr>
            <a:xfrm>
              <a:off x="1393201" y="4268156"/>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669" name="Google Shape;3669;p90"/>
            <p:cNvSpPr/>
            <p:nvPr/>
          </p:nvSpPr>
          <p:spPr>
            <a:xfrm>
              <a:off x="1721829" y="4268156"/>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670" name="Google Shape;3670;p90"/>
            <p:cNvSpPr/>
            <p:nvPr/>
          </p:nvSpPr>
          <p:spPr>
            <a:xfrm>
              <a:off x="2269503" y="427188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671" name="Google Shape;3671;p90"/>
            <p:cNvSpPr/>
            <p:nvPr/>
          </p:nvSpPr>
          <p:spPr>
            <a:xfrm>
              <a:off x="2595644" y="427188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672" name="Google Shape;3672;p90"/>
            <p:cNvSpPr/>
            <p:nvPr/>
          </p:nvSpPr>
          <p:spPr>
            <a:xfrm>
              <a:off x="2047969" y="4268156"/>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673" name="Google Shape;3673;p90"/>
            <p:cNvSpPr/>
            <p:nvPr/>
          </p:nvSpPr>
          <p:spPr>
            <a:xfrm>
              <a:off x="2376598" y="4268156"/>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674" name="Google Shape;3674;p90"/>
            <p:cNvSpPr/>
            <p:nvPr/>
          </p:nvSpPr>
          <p:spPr>
            <a:xfrm>
              <a:off x="2924272" y="427188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675" name="Google Shape;3675;p90"/>
            <p:cNvSpPr/>
            <p:nvPr/>
          </p:nvSpPr>
          <p:spPr>
            <a:xfrm>
              <a:off x="3250413" y="427188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676" name="Google Shape;3676;p90"/>
            <p:cNvSpPr/>
            <p:nvPr/>
          </p:nvSpPr>
          <p:spPr>
            <a:xfrm>
              <a:off x="2702739" y="4268156"/>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677" name="Google Shape;3677;p90"/>
            <p:cNvSpPr/>
            <p:nvPr/>
          </p:nvSpPr>
          <p:spPr>
            <a:xfrm>
              <a:off x="3031366" y="4268156"/>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678" name="Google Shape;3678;p90"/>
            <p:cNvSpPr/>
            <p:nvPr/>
          </p:nvSpPr>
          <p:spPr>
            <a:xfrm>
              <a:off x="3579042" y="427188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679" name="Google Shape;3679;p90"/>
            <p:cNvSpPr/>
            <p:nvPr/>
          </p:nvSpPr>
          <p:spPr>
            <a:xfrm>
              <a:off x="3357508" y="4268156"/>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680" name="Google Shape;3680;p90"/>
            <p:cNvSpPr/>
            <p:nvPr/>
          </p:nvSpPr>
          <p:spPr>
            <a:xfrm>
              <a:off x="3907670" y="427188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681" name="Google Shape;3681;p90"/>
            <p:cNvSpPr/>
            <p:nvPr/>
          </p:nvSpPr>
          <p:spPr>
            <a:xfrm>
              <a:off x="4233811" y="427188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682" name="Google Shape;3682;p90"/>
            <p:cNvSpPr/>
            <p:nvPr/>
          </p:nvSpPr>
          <p:spPr>
            <a:xfrm>
              <a:off x="3686136" y="4268156"/>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683" name="Google Shape;3683;p90"/>
            <p:cNvSpPr/>
            <p:nvPr/>
          </p:nvSpPr>
          <p:spPr>
            <a:xfrm>
              <a:off x="4014764" y="4268156"/>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684" name="Google Shape;3684;p90"/>
            <p:cNvSpPr/>
            <p:nvPr/>
          </p:nvSpPr>
          <p:spPr>
            <a:xfrm>
              <a:off x="4562439" y="427188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685" name="Google Shape;3685;p90"/>
            <p:cNvSpPr/>
            <p:nvPr/>
          </p:nvSpPr>
          <p:spPr>
            <a:xfrm>
              <a:off x="4888580" y="427188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686" name="Google Shape;3686;p90"/>
            <p:cNvSpPr/>
            <p:nvPr/>
          </p:nvSpPr>
          <p:spPr>
            <a:xfrm>
              <a:off x="4340905" y="4268156"/>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687" name="Google Shape;3687;p90"/>
            <p:cNvSpPr/>
            <p:nvPr/>
          </p:nvSpPr>
          <p:spPr>
            <a:xfrm>
              <a:off x="4669534" y="4268156"/>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688" name="Google Shape;3688;p90"/>
            <p:cNvSpPr/>
            <p:nvPr/>
          </p:nvSpPr>
          <p:spPr>
            <a:xfrm>
              <a:off x="5217208" y="427188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689" name="Google Shape;3689;p90"/>
            <p:cNvSpPr/>
            <p:nvPr/>
          </p:nvSpPr>
          <p:spPr>
            <a:xfrm>
              <a:off x="5543348" y="427188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690" name="Google Shape;3690;p90"/>
            <p:cNvSpPr/>
            <p:nvPr/>
          </p:nvSpPr>
          <p:spPr>
            <a:xfrm>
              <a:off x="4995674" y="4268156"/>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691" name="Google Shape;3691;p90"/>
            <p:cNvSpPr/>
            <p:nvPr/>
          </p:nvSpPr>
          <p:spPr>
            <a:xfrm>
              <a:off x="5324302" y="4268156"/>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692" name="Google Shape;3692;p90"/>
            <p:cNvSpPr/>
            <p:nvPr/>
          </p:nvSpPr>
          <p:spPr>
            <a:xfrm>
              <a:off x="5871977" y="427188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693" name="Google Shape;3693;p90"/>
            <p:cNvSpPr/>
            <p:nvPr/>
          </p:nvSpPr>
          <p:spPr>
            <a:xfrm>
              <a:off x="6198118" y="427188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694" name="Google Shape;3694;p90"/>
            <p:cNvSpPr/>
            <p:nvPr/>
          </p:nvSpPr>
          <p:spPr>
            <a:xfrm>
              <a:off x="5650443" y="4268156"/>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695" name="Google Shape;3695;p90"/>
            <p:cNvSpPr/>
            <p:nvPr/>
          </p:nvSpPr>
          <p:spPr>
            <a:xfrm>
              <a:off x="5979071" y="4268156"/>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696" name="Google Shape;3696;p90"/>
            <p:cNvSpPr/>
            <p:nvPr/>
          </p:nvSpPr>
          <p:spPr>
            <a:xfrm>
              <a:off x="6526745" y="427188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697" name="Google Shape;3697;p90"/>
            <p:cNvSpPr/>
            <p:nvPr/>
          </p:nvSpPr>
          <p:spPr>
            <a:xfrm>
              <a:off x="6852887" y="427188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698" name="Google Shape;3698;p90"/>
            <p:cNvSpPr/>
            <p:nvPr/>
          </p:nvSpPr>
          <p:spPr>
            <a:xfrm>
              <a:off x="6305212" y="4268156"/>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699" name="Google Shape;3699;p90"/>
            <p:cNvSpPr/>
            <p:nvPr/>
          </p:nvSpPr>
          <p:spPr>
            <a:xfrm>
              <a:off x="6633840" y="4268156"/>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700" name="Google Shape;3700;p90"/>
            <p:cNvSpPr/>
            <p:nvPr/>
          </p:nvSpPr>
          <p:spPr>
            <a:xfrm>
              <a:off x="7181515" y="427188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701" name="Google Shape;3701;p90"/>
            <p:cNvSpPr/>
            <p:nvPr/>
          </p:nvSpPr>
          <p:spPr>
            <a:xfrm>
              <a:off x="6959981" y="4268156"/>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702" name="Google Shape;3702;p90"/>
            <p:cNvSpPr/>
            <p:nvPr/>
          </p:nvSpPr>
          <p:spPr>
            <a:xfrm>
              <a:off x="7510142" y="427188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703" name="Google Shape;3703;p90"/>
            <p:cNvSpPr/>
            <p:nvPr/>
          </p:nvSpPr>
          <p:spPr>
            <a:xfrm>
              <a:off x="7836283" y="427188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704" name="Google Shape;3704;p90"/>
            <p:cNvSpPr/>
            <p:nvPr/>
          </p:nvSpPr>
          <p:spPr>
            <a:xfrm>
              <a:off x="7288609" y="4268156"/>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705" name="Google Shape;3705;p90"/>
            <p:cNvSpPr/>
            <p:nvPr/>
          </p:nvSpPr>
          <p:spPr>
            <a:xfrm>
              <a:off x="7617237" y="4268156"/>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706" name="Google Shape;3706;p90"/>
            <p:cNvSpPr/>
            <p:nvPr/>
          </p:nvSpPr>
          <p:spPr>
            <a:xfrm>
              <a:off x="8164912" y="427188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707" name="Google Shape;3707;p90"/>
            <p:cNvSpPr/>
            <p:nvPr/>
          </p:nvSpPr>
          <p:spPr>
            <a:xfrm>
              <a:off x="8491052" y="427188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708" name="Google Shape;3708;p90"/>
            <p:cNvSpPr/>
            <p:nvPr/>
          </p:nvSpPr>
          <p:spPr>
            <a:xfrm>
              <a:off x="7943378" y="4268156"/>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709" name="Google Shape;3709;p90"/>
            <p:cNvSpPr/>
            <p:nvPr/>
          </p:nvSpPr>
          <p:spPr>
            <a:xfrm>
              <a:off x="8272007" y="4268156"/>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710" name="Google Shape;3710;p90"/>
            <p:cNvSpPr/>
            <p:nvPr/>
          </p:nvSpPr>
          <p:spPr>
            <a:xfrm>
              <a:off x="8819680" y="427188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711" name="Google Shape;3711;p90"/>
            <p:cNvSpPr/>
            <p:nvPr/>
          </p:nvSpPr>
          <p:spPr>
            <a:xfrm>
              <a:off x="9145821" y="427188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712" name="Google Shape;3712;p90"/>
            <p:cNvSpPr/>
            <p:nvPr/>
          </p:nvSpPr>
          <p:spPr>
            <a:xfrm>
              <a:off x="8598147" y="4268156"/>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713" name="Google Shape;3713;p90"/>
            <p:cNvSpPr/>
            <p:nvPr/>
          </p:nvSpPr>
          <p:spPr>
            <a:xfrm>
              <a:off x="8926774" y="4268156"/>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714" name="Google Shape;3714;p90"/>
            <p:cNvSpPr/>
            <p:nvPr/>
          </p:nvSpPr>
          <p:spPr>
            <a:xfrm>
              <a:off x="9474450" y="427188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715" name="Google Shape;3715;p90"/>
            <p:cNvSpPr/>
            <p:nvPr/>
          </p:nvSpPr>
          <p:spPr>
            <a:xfrm>
              <a:off x="9800591" y="427188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716" name="Google Shape;3716;p90"/>
            <p:cNvSpPr/>
            <p:nvPr/>
          </p:nvSpPr>
          <p:spPr>
            <a:xfrm>
              <a:off x="9252915" y="4268156"/>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717" name="Google Shape;3717;p90"/>
            <p:cNvSpPr/>
            <p:nvPr/>
          </p:nvSpPr>
          <p:spPr>
            <a:xfrm>
              <a:off x="9581544" y="4268156"/>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718" name="Google Shape;3718;p90"/>
            <p:cNvSpPr/>
            <p:nvPr/>
          </p:nvSpPr>
          <p:spPr>
            <a:xfrm>
              <a:off x="10129218" y="427188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719" name="Google Shape;3719;p90"/>
            <p:cNvSpPr/>
            <p:nvPr/>
          </p:nvSpPr>
          <p:spPr>
            <a:xfrm>
              <a:off x="10455360" y="427188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720" name="Google Shape;3720;p90"/>
            <p:cNvSpPr/>
            <p:nvPr/>
          </p:nvSpPr>
          <p:spPr>
            <a:xfrm>
              <a:off x="9907685" y="4268156"/>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721" name="Google Shape;3721;p90"/>
            <p:cNvSpPr/>
            <p:nvPr/>
          </p:nvSpPr>
          <p:spPr>
            <a:xfrm>
              <a:off x="10236312" y="4268156"/>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722" name="Google Shape;3722;p90"/>
            <p:cNvSpPr/>
            <p:nvPr/>
          </p:nvSpPr>
          <p:spPr>
            <a:xfrm>
              <a:off x="10783987" y="427188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723" name="Google Shape;3723;p90"/>
            <p:cNvSpPr/>
            <p:nvPr/>
          </p:nvSpPr>
          <p:spPr>
            <a:xfrm>
              <a:off x="10562454" y="4268156"/>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724" name="Google Shape;3724;p90"/>
            <p:cNvSpPr/>
            <p:nvPr/>
          </p:nvSpPr>
          <p:spPr>
            <a:xfrm>
              <a:off x="11112615" y="427188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725" name="Google Shape;3725;p90"/>
            <p:cNvSpPr/>
            <p:nvPr/>
          </p:nvSpPr>
          <p:spPr>
            <a:xfrm>
              <a:off x="11438757" y="427188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726" name="Google Shape;3726;p90"/>
            <p:cNvSpPr/>
            <p:nvPr/>
          </p:nvSpPr>
          <p:spPr>
            <a:xfrm>
              <a:off x="10891083" y="4268156"/>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727" name="Google Shape;3727;p90"/>
            <p:cNvSpPr/>
            <p:nvPr/>
          </p:nvSpPr>
          <p:spPr>
            <a:xfrm>
              <a:off x="11219710" y="4268156"/>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728" name="Google Shape;3728;p90"/>
            <p:cNvSpPr/>
            <p:nvPr/>
          </p:nvSpPr>
          <p:spPr>
            <a:xfrm>
              <a:off x="11767385" y="427188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729" name="Google Shape;3729;p90"/>
            <p:cNvSpPr/>
            <p:nvPr/>
          </p:nvSpPr>
          <p:spPr>
            <a:xfrm>
              <a:off x="12093526" y="427188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730" name="Google Shape;3730;p90"/>
            <p:cNvSpPr/>
            <p:nvPr/>
          </p:nvSpPr>
          <p:spPr>
            <a:xfrm>
              <a:off x="11545852" y="4268156"/>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731" name="Google Shape;3731;p90"/>
            <p:cNvSpPr/>
            <p:nvPr/>
          </p:nvSpPr>
          <p:spPr>
            <a:xfrm>
              <a:off x="11874480" y="4268156"/>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grpSp>
      <p:grpSp>
        <p:nvGrpSpPr>
          <p:cNvPr id="3732" name="Google Shape;3732;p90"/>
          <p:cNvGrpSpPr/>
          <p:nvPr/>
        </p:nvGrpSpPr>
        <p:grpSpPr>
          <a:xfrm>
            <a:off x="83663" y="4624391"/>
            <a:ext cx="12009864" cy="176637"/>
            <a:chOff x="83663" y="4565932"/>
            <a:chExt cx="12009864" cy="176637"/>
          </a:xfrm>
        </p:grpSpPr>
        <p:sp>
          <p:nvSpPr>
            <p:cNvPr id="3733" name="Google Shape;3733;p90"/>
            <p:cNvSpPr/>
            <p:nvPr/>
          </p:nvSpPr>
          <p:spPr>
            <a:xfrm>
              <a:off x="6959982" y="456966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734" name="Google Shape;3734;p90"/>
            <p:cNvSpPr/>
            <p:nvPr/>
          </p:nvSpPr>
          <p:spPr>
            <a:xfrm>
              <a:off x="6633841" y="456966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735" name="Google Shape;3735;p90"/>
            <p:cNvSpPr/>
            <p:nvPr/>
          </p:nvSpPr>
          <p:spPr>
            <a:xfrm flipH="1">
              <a:off x="7067076" y="4565932"/>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736" name="Google Shape;3736;p90"/>
            <p:cNvSpPr/>
            <p:nvPr/>
          </p:nvSpPr>
          <p:spPr>
            <a:xfrm flipH="1">
              <a:off x="6740936" y="4565932"/>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737" name="Google Shape;3737;p90"/>
            <p:cNvSpPr/>
            <p:nvPr/>
          </p:nvSpPr>
          <p:spPr>
            <a:xfrm>
              <a:off x="6305212" y="456966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738" name="Google Shape;3738;p90"/>
            <p:cNvSpPr/>
            <p:nvPr/>
          </p:nvSpPr>
          <p:spPr>
            <a:xfrm>
              <a:off x="5979072" y="456966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739" name="Google Shape;3739;p90"/>
            <p:cNvSpPr/>
            <p:nvPr/>
          </p:nvSpPr>
          <p:spPr>
            <a:xfrm flipH="1">
              <a:off x="6412307" y="4565932"/>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740" name="Google Shape;3740;p90"/>
            <p:cNvSpPr/>
            <p:nvPr/>
          </p:nvSpPr>
          <p:spPr>
            <a:xfrm flipH="1">
              <a:off x="6086166" y="4565932"/>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741" name="Google Shape;3741;p90"/>
            <p:cNvSpPr/>
            <p:nvPr/>
          </p:nvSpPr>
          <p:spPr>
            <a:xfrm>
              <a:off x="5650444" y="456966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742" name="Google Shape;3742;p90"/>
            <p:cNvSpPr/>
            <p:nvPr/>
          </p:nvSpPr>
          <p:spPr>
            <a:xfrm>
              <a:off x="5324303" y="456966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743" name="Google Shape;3743;p90"/>
            <p:cNvSpPr/>
            <p:nvPr/>
          </p:nvSpPr>
          <p:spPr>
            <a:xfrm flipH="1">
              <a:off x="5757538" y="4565932"/>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744" name="Google Shape;3744;p90"/>
            <p:cNvSpPr/>
            <p:nvPr/>
          </p:nvSpPr>
          <p:spPr>
            <a:xfrm flipH="1">
              <a:off x="5431398" y="4565932"/>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745" name="Google Shape;3745;p90"/>
            <p:cNvSpPr/>
            <p:nvPr/>
          </p:nvSpPr>
          <p:spPr>
            <a:xfrm>
              <a:off x="4995675" y="456966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746" name="Google Shape;3746;p90"/>
            <p:cNvSpPr/>
            <p:nvPr/>
          </p:nvSpPr>
          <p:spPr>
            <a:xfrm>
              <a:off x="4669534" y="456966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747" name="Google Shape;3747;p90"/>
            <p:cNvSpPr/>
            <p:nvPr/>
          </p:nvSpPr>
          <p:spPr>
            <a:xfrm flipH="1">
              <a:off x="5102769" y="4565932"/>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748" name="Google Shape;3748;p90"/>
            <p:cNvSpPr/>
            <p:nvPr/>
          </p:nvSpPr>
          <p:spPr>
            <a:xfrm flipH="1">
              <a:off x="4776629" y="4565932"/>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749" name="Google Shape;3749;p90"/>
            <p:cNvSpPr/>
            <p:nvPr/>
          </p:nvSpPr>
          <p:spPr>
            <a:xfrm>
              <a:off x="4340906" y="456966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750" name="Google Shape;3750;p90"/>
            <p:cNvSpPr/>
            <p:nvPr/>
          </p:nvSpPr>
          <p:spPr>
            <a:xfrm>
              <a:off x="4014765" y="456966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751" name="Google Shape;3751;p90"/>
            <p:cNvSpPr/>
            <p:nvPr/>
          </p:nvSpPr>
          <p:spPr>
            <a:xfrm flipH="1">
              <a:off x="4447999" y="4565932"/>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752" name="Google Shape;3752;p90"/>
            <p:cNvSpPr/>
            <p:nvPr/>
          </p:nvSpPr>
          <p:spPr>
            <a:xfrm flipH="1">
              <a:off x="4121860" y="4565932"/>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753" name="Google Shape;3753;p90"/>
            <p:cNvSpPr/>
            <p:nvPr/>
          </p:nvSpPr>
          <p:spPr>
            <a:xfrm>
              <a:off x="3686136" y="456966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754" name="Google Shape;3754;p90"/>
            <p:cNvSpPr/>
            <p:nvPr/>
          </p:nvSpPr>
          <p:spPr>
            <a:xfrm flipH="1">
              <a:off x="3793231" y="4565932"/>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755" name="Google Shape;3755;p90"/>
            <p:cNvSpPr/>
            <p:nvPr/>
          </p:nvSpPr>
          <p:spPr>
            <a:xfrm>
              <a:off x="3357508" y="456966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756" name="Google Shape;3756;p90"/>
            <p:cNvSpPr/>
            <p:nvPr/>
          </p:nvSpPr>
          <p:spPr>
            <a:xfrm>
              <a:off x="3031367" y="456966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757" name="Google Shape;3757;p90"/>
            <p:cNvSpPr/>
            <p:nvPr/>
          </p:nvSpPr>
          <p:spPr>
            <a:xfrm flipH="1">
              <a:off x="3464602" y="4565932"/>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758" name="Google Shape;3758;p90"/>
            <p:cNvSpPr/>
            <p:nvPr/>
          </p:nvSpPr>
          <p:spPr>
            <a:xfrm flipH="1">
              <a:off x="3138462" y="4565932"/>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759" name="Google Shape;3759;p90"/>
            <p:cNvSpPr/>
            <p:nvPr/>
          </p:nvSpPr>
          <p:spPr>
            <a:xfrm>
              <a:off x="2702739" y="456966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760" name="Google Shape;3760;p90"/>
            <p:cNvSpPr/>
            <p:nvPr/>
          </p:nvSpPr>
          <p:spPr>
            <a:xfrm>
              <a:off x="2376598" y="456966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761" name="Google Shape;3761;p90"/>
            <p:cNvSpPr/>
            <p:nvPr/>
          </p:nvSpPr>
          <p:spPr>
            <a:xfrm flipH="1">
              <a:off x="2809833" y="4565932"/>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762" name="Google Shape;3762;p90"/>
            <p:cNvSpPr/>
            <p:nvPr/>
          </p:nvSpPr>
          <p:spPr>
            <a:xfrm flipH="1">
              <a:off x="2483693" y="4565932"/>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763" name="Google Shape;3763;p90"/>
            <p:cNvSpPr/>
            <p:nvPr/>
          </p:nvSpPr>
          <p:spPr>
            <a:xfrm>
              <a:off x="2047970" y="456966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764" name="Google Shape;3764;p90"/>
            <p:cNvSpPr/>
            <p:nvPr/>
          </p:nvSpPr>
          <p:spPr>
            <a:xfrm>
              <a:off x="1721830" y="456966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765" name="Google Shape;3765;p90"/>
            <p:cNvSpPr/>
            <p:nvPr/>
          </p:nvSpPr>
          <p:spPr>
            <a:xfrm flipH="1">
              <a:off x="2155065" y="4565932"/>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766" name="Google Shape;3766;p90"/>
            <p:cNvSpPr/>
            <p:nvPr/>
          </p:nvSpPr>
          <p:spPr>
            <a:xfrm flipH="1">
              <a:off x="1828924" y="4565932"/>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767" name="Google Shape;3767;p90"/>
            <p:cNvSpPr/>
            <p:nvPr/>
          </p:nvSpPr>
          <p:spPr>
            <a:xfrm>
              <a:off x="1393201" y="456966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768" name="Google Shape;3768;p90"/>
            <p:cNvSpPr/>
            <p:nvPr/>
          </p:nvSpPr>
          <p:spPr>
            <a:xfrm>
              <a:off x="1067060" y="456966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769" name="Google Shape;3769;p90"/>
            <p:cNvSpPr/>
            <p:nvPr/>
          </p:nvSpPr>
          <p:spPr>
            <a:xfrm flipH="1">
              <a:off x="1500296" y="4565932"/>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770" name="Google Shape;3770;p90"/>
            <p:cNvSpPr/>
            <p:nvPr/>
          </p:nvSpPr>
          <p:spPr>
            <a:xfrm flipH="1">
              <a:off x="1174155" y="4565932"/>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771" name="Google Shape;3771;p90"/>
            <p:cNvSpPr/>
            <p:nvPr/>
          </p:nvSpPr>
          <p:spPr>
            <a:xfrm>
              <a:off x="738433" y="456966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772" name="Google Shape;3772;p90"/>
            <p:cNvSpPr/>
            <p:nvPr/>
          </p:nvSpPr>
          <p:spPr>
            <a:xfrm>
              <a:off x="412291" y="456966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773" name="Google Shape;3773;p90"/>
            <p:cNvSpPr/>
            <p:nvPr/>
          </p:nvSpPr>
          <p:spPr>
            <a:xfrm flipH="1">
              <a:off x="845526" y="4565932"/>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774" name="Google Shape;3774;p90"/>
            <p:cNvSpPr/>
            <p:nvPr/>
          </p:nvSpPr>
          <p:spPr>
            <a:xfrm flipH="1">
              <a:off x="519387" y="4565932"/>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775" name="Google Shape;3775;p90"/>
            <p:cNvSpPr/>
            <p:nvPr/>
          </p:nvSpPr>
          <p:spPr>
            <a:xfrm>
              <a:off x="83663" y="456966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776" name="Google Shape;3776;p90"/>
            <p:cNvSpPr/>
            <p:nvPr/>
          </p:nvSpPr>
          <p:spPr>
            <a:xfrm flipH="1">
              <a:off x="190757" y="4565932"/>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777" name="Google Shape;3777;p90"/>
            <p:cNvSpPr/>
            <p:nvPr/>
          </p:nvSpPr>
          <p:spPr>
            <a:xfrm>
              <a:off x="11874480" y="4569662"/>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778" name="Google Shape;3778;p90"/>
            <p:cNvSpPr/>
            <p:nvPr/>
          </p:nvSpPr>
          <p:spPr>
            <a:xfrm flipH="1">
              <a:off x="11981575" y="4565932"/>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779" name="Google Shape;3779;p90"/>
            <p:cNvSpPr/>
            <p:nvPr/>
          </p:nvSpPr>
          <p:spPr>
            <a:xfrm>
              <a:off x="11545853" y="4569662"/>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780" name="Google Shape;3780;p90"/>
            <p:cNvSpPr/>
            <p:nvPr/>
          </p:nvSpPr>
          <p:spPr>
            <a:xfrm>
              <a:off x="11219711" y="4569662"/>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781" name="Google Shape;3781;p90"/>
            <p:cNvSpPr/>
            <p:nvPr/>
          </p:nvSpPr>
          <p:spPr>
            <a:xfrm flipH="1">
              <a:off x="11652945" y="4565932"/>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782" name="Google Shape;3782;p90"/>
            <p:cNvSpPr/>
            <p:nvPr/>
          </p:nvSpPr>
          <p:spPr>
            <a:xfrm flipH="1">
              <a:off x="11326806" y="4565932"/>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783" name="Google Shape;3783;p90"/>
            <p:cNvSpPr/>
            <p:nvPr/>
          </p:nvSpPr>
          <p:spPr>
            <a:xfrm>
              <a:off x="10891083" y="4569662"/>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784" name="Google Shape;3784;p90"/>
            <p:cNvSpPr/>
            <p:nvPr/>
          </p:nvSpPr>
          <p:spPr>
            <a:xfrm flipH="1">
              <a:off x="10998177" y="4565932"/>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785" name="Google Shape;3785;p90"/>
            <p:cNvSpPr/>
            <p:nvPr/>
          </p:nvSpPr>
          <p:spPr>
            <a:xfrm>
              <a:off x="10562455" y="4569662"/>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786" name="Google Shape;3786;p90"/>
            <p:cNvSpPr/>
            <p:nvPr/>
          </p:nvSpPr>
          <p:spPr>
            <a:xfrm>
              <a:off x="10236313" y="4569662"/>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787" name="Google Shape;3787;p90"/>
            <p:cNvSpPr/>
            <p:nvPr/>
          </p:nvSpPr>
          <p:spPr>
            <a:xfrm flipH="1">
              <a:off x="10669548" y="4565932"/>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788" name="Google Shape;3788;p90"/>
            <p:cNvSpPr/>
            <p:nvPr/>
          </p:nvSpPr>
          <p:spPr>
            <a:xfrm flipH="1">
              <a:off x="10343408" y="4565932"/>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789" name="Google Shape;3789;p90"/>
            <p:cNvSpPr/>
            <p:nvPr/>
          </p:nvSpPr>
          <p:spPr>
            <a:xfrm>
              <a:off x="9907685" y="4569662"/>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790" name="Google Shape;3790;p90"/>
            <p:cNvSpPr/>
            <p:nvPr/>
          </p:nvSpPr>
          <p:spPr>
            <a:xfrm>
              <a:off x="9581544" y="4569662"/>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791" name="Google Shape;3791;p90"/>
            <p:cNvSpPr/>
            <p:nvPr/>
          </p:nvSpPr>
          <p:spPr>
            <a:xfrm flipH="1">
              <a:off x="10014780" y="4565932"/>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792" name="Google Shape;3792;p90"/>
            <p:cNvSpPr/>
            <p:nvPr/>
          </p:nvSpPr>
          <p:spPr>
            <a:xfrm flipH="1">
              <a:off x="9688639" y="4565932"/>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793" name="Google Shape;3793;p90"/>
            <p:cNvSpPr/>
            <p:nvPr/>
          </p:nvSpPr>
          <p:spPr>
            <a:xfrm>
              <a:off x="9252916" y="4569662"/>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794" name="Google Shape;3794;p90"/>
            <p:cNvSpPr/>
            <p:nvPr/>
          </p:nvSpPr>
          <p:spPr>
            <a:xfrm>
              <a:off x="8926775" y="4569662"/>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795" name="Google Shape;3795;p90"/>
            <p:cNvSpPr/>
            <p:nvPr/>
          </p:nvSpPr>
          <p:spPr>
            <a:xfrm flipH="1">
              <a:off x="9360011" y="4565932"/>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796" name="Google Shape;3796;p90"/>
            <p:cNvSpPr/>
            <p:nvPr/>
          </p:nvSpPr>
          <p:spPr>
            <a:xfrm flipH="1">
              <a:off x="9033870" y="4565932"/>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797" name="Google Shape;3797;p90"/>
            <p:cNvSpPr/>
            <p:nvPr/>
          </p:nvSpPr>
          <p:spPr>
            <a:xfrm>
              <a:off x="8598148" y="4569662"/>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798" name="Google Shape;3798;p90"/>
            <p:cNvSpPr/>
            <p:nvPr/>
          </p:nvSpPr>
          <p:spPr>
            <a:xfrm>
              <a:off x="8272007" y="4569662"/>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799" name="Google Shape;3799;p90"/>
            <p:cNvSpPr/>
            <p:nvPr/>
          </p:nvSpPr>
          <p:spPr>
            <a:xfrm flipH="1">
              <a:off x="8705242" y="4565932"/>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800" name="Google Shape;3800;p90"/>
            <p:cNvSpPr/>
            <p:nvPr/>
          </p:nvSpPr>
          <p:spPr>
            <a:xfrm flipH="1">
              <a:off x="8379101" y="4565932"/>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801" name="Google Shape;3801;p90"/>
            <p:cNvSpPr/>
            <p:nvPr/>
          </p:nvSpPr>
          <p:spPr>
            <a:xfrm>
              <a:off x="7943379" y="4569662"/>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802" name="Google Shape;3802;p90"/>
            <p:cNvSpPr/>
            <p:nvPr/>
          </p:nvSpPr>
          <p:spPr>
            <a:xfrm>
              <a:off x="7617237" y="4569662"/>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803" name="Google Shape;3803;p90"/>
            <p:cNvSpPr/>
            <p:nvPr/>
          </p:nvSpPr>
          <p:spPr>
            <a:xfrm flipH="1">
              <a:off x="8050472" y="4565932"/>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804" name="Google Shape;3804;p90"/>
            <p:cNvSpPr/>
            <p:nvPr/>
          </p:nvSpPr>
          <p:spPr>
            <a:xfrm flipH="1">
              <a:off x="7724332" y="4565932"/>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805" name="Google Shape;3805;p90"/>
            <p:cNvSpPr/>
            <p:nvPr/>
          </p:nvSpPr>
          <p:spPr>
            <a:xfrm>
              <a:off x="7288609" y="4569662"/>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806" name="Google Shape;3806;p90"/>
            <p:cNvSpPr/>
            <p:nvPr/>
          </p:nvSpPr>
          <p:spPr>
            <a:xfrm flipH="1">
              <a:off x="7395703" y="4565932"/>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grpSp>
      <p:grpSp>
        <p:nvGrpSpPr>
          <p:cNvPr id="3807" name="Google Shape;3807;p90"/>
          <p:cNvGrpSpPr/>
          <p:nvPr/>
        </p:nvGrpSpPr>
        <p:grpSpPr>
          <a:xfrm>
            <a:off x="83663" y="4909426"/>
            <a:ext cx="12009863" cy="176637"/>
            <a:chOff x="83663" y="4856241"/>
            <a:chExt cx="12009863" cy="176637"/>
          </a:xfrm>
        </p:grpSpPr>
        <p:sp>
          <p:nvSpPr>
            <p:cNvPr id="3808" name="Google Shape;3808;p90"/>
            <p:cNvSpPr/>
            <p:nvPr/>
          </p:nvSpPr>
          <p:spPr>
            <a:xfrm>
              <a:off x="305196" y="485997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809" name="Google Shape;3809;p90"/>
            <p:cNvSpPr/>
            <p:nvPr/>
          </p:nvSpPr>
          <p:spPr>
            <a:xfrm>
              <a:off x="631337" y="485997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810" name="Google Shape;3810;p90"/>
            <p:cNvSpPr/>
            <p:nvPr/>
          </p:nvSpPr>
          <p:spPr>
            <a:xfrm>
              <a:off x="83663" y="4856242"/>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811" name="Google Shape;3811;p90"/>
            <p:cNvSpPr/>
            <p:nvPr/>
          </p:nvSpPr>
          <p:spPr>
            <a:xfrm>
              <a:off x="412290" y="4856242"/>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812" name="Google Shape;3812;p90"/>
            <p:cNvSpPr/>
            <p:nvPr/>
          </p:nvSpPr>
          <p:spPr>
            <a:xfrm>
              <a:off x="959966" y="485997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813" name="Google Shape;3813;p90"/>
            <p:cNvSpPr/>
            <p:nvPr/>
          </p:nvSpPr>
          <p:spPr>
            <a:xfrm>
              <a:off x="1286106" y="485997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814" name="Google Shape;3814;p90"/>
            <p:cNvSpPr/>
            <p:nvPr/>
          </p:nvSpPr>
          <p:spPr>
            <a:xfrm>
              <a:off x="738432" y="4856242"/>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815" name="Google Shape;3815;p90"/>
            <p:cNvSpPr/>
            <p:nvPr/>
          </p:nvSpPr>
          <p:spPr>
            <a:xfrm>
              <a:off x="1067060" y="4856242"/>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816" name="Google Shape;3816;p90"/>
            <p:cNvSpPr/>
            <p:nvPr/>
          </p:nvSpPr>
          <p:spPr>
            <a:xfrm>
              <a:off x="1614734" y="485997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817" name="Google Shape;3817;p90"/>
            <p:cNvSpPr/>
            <p:nvPr/>
          </p:nvSpPr>
          <p:spPr>
            <a:xfrm>
              <a:off x="1940875" y="485997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818" name="Google Shape;3818;p90"/>
            <p:cNvSpPr/>
            <p:nvPr/>
          </p:nvSpPr>
          <p:spPr>
            <a:xfrm>
              <a:off x="1393201" y="4856242"/>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819" name="Google Shape;3819;p90"/>
            <p:cNvSpPr/>
            <p:nvPr/>
          </p:nvSpPr>
          <p:spPr>
            <a:xfrm>
              <a:off x="1721829" y="4856242"/>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820" name="Google Shape;3820;p90"/>
            <p:cNvSpPr/>
            <p:nvPr/>
          </p:nvSpPr>
          <p:spPr>
            <a:xfrm>
              <a:off x="2269503" y="485997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821" name="Google Shape;3821;p90"/>
            <p:cNvSpPr/>
            <p:nvPr/>
          </p:nvSpPr>
          <p:spPr>
            <a:xfrm>
              <a:off x="2595644" y="485997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822" name="Google Shape;3822;p90"/>
            <p:cNvSpPr/>
            <p:nvPr/>
          </p:nvSpPr>
          <p:spPr>
            <a:xfrm>
              <a:off x="2047969" y="4856242"/>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823" name="Google Shape;3823;p90"/>
            <p:cNvSpPr/>
            <p:nvPr/>
          </p:nvSpPr>
          <p:spPr>
            <a:xfrm>
              <a:off x="2376598" y="4856242"/>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824" name="Google Shape;3824;p90"/>
            <p:cNvSpPr/>
            <p:nvPr/>
          </p:nvSpPr>
          <p:spPr>
            <a:xfrm>
              <a:off x="2924272" y="485997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825" name="Google Shape;3825;p90"/>
            <p:cNvSpPr/>
            <p:nvPr/>
          </p:nvSpPr>
          <p:spPr>
            <a:xfrm>
              <a:off x="3250413" y="485997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826" name="Google Shape;3826;p90"/>
            <p:cNvSpPr/>
            <p:nvPr/>
          </p:nvSpPr>
          <p:spPr>
            <a:xfrm>
              <a:off x="2702739" y="4856242"/>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827" name="Google Shape;3827;p90"/>
            <p:cNvSpPr/>
            <p:nvPr/>
          </p:nvSpPr>
          <p:spPr>
            <a:xfrm>
              <a:off x="3031366" y="4856242"/>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828" name="Google Shape;3828;p90"/>
            <p:cNvSpPr/>
            <p:nvPr/>
          </p:nvSpPr>
          <p:spPr>
            <a:xfrm>
              <a:off x="3579042" y="485997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829" name="Google Shape;3829;p90"/>
            <p:cNvSpPr/>
            <p:nvPr/>
          </p:nvSpPr>
          <p:spPr>
            <a:xfrm>
              <a:off x="3357508" y="4856242"/>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830" name="Google Shape;3830;p90"/>
            <p:cNvSpPr/>
            <p:nvPr/>
          </p:nvSpPr>
          <p:spPr>
            <a:xfrm>
              <a:off x="3907670" y="485997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831" name="Google Shape;3831;p90"/>
            <p:cNvSpPr/>
            <p:nvPr/>
          </p:nvSpPr>
          <p:spPr>
            <a:xfrm>
              <a:off x="4233811" y="485997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832" name="Google Shape;3832;p90"/>
            <p:cNvSpPr/>
            <p:nvPr/>
          </p:nvSpPr>
          <p:spPr>
            <a:xfrm>
              <a:off x="3686136" y="4856242"/>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833" name="Google Shape;3833;p90"/>
            <p:cNvSpPr/>
            <p:nvPr/>
          </p:nvSpPr>
          <p:spPr>
            <a:xfrm>
              <a:off x="4014764" y="4856242"/>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834" name="Google Shape;3834;p90"/>
            <p:cNvSpPr/>
            <p:nvPr/>
          </p:nvSpPr>
          <p:spPr>
            <a:xfrm>
              <a:off x="4562439" y="485997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835" name="Google Shape;3835;p90"/>
            <p:cNvSpPr/>
            <p:nvPr/>
          </p:nvSpPr>
          <p:spPr>
            <a:xfrm>
              <a:off x="4888580" y="485997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836" name="Google Shape;3836;p90"/>
            <p:cNvSpPr/>
            <p:nvPr/>
          </p:nvSpPr>
          <p:spPr>
            <a:xfrm>
              <a:off x="4340905" y="4856242"/>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837" name="Google Shape;3837;p90"/>
            <p:cNvSpPr/>
            <p:nvPr/>
          </p:nvSpPr>
          <p:spPr>
            <a:xfrm>
              <a:off x="4669534" y="4856242"/>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838" name="Google Shape;3838;p90"/>
            <p:cNvSpPr/>
            <p:nvPr/>
          </p:nvSpPr>
          <p:spPr>
            <a:xfrm>
              <a:off x="5217208" y="485997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839" name="Google Shape;3839;p90"/>
            <p:cNvSpPr/>
            <p:nvPr/>
          </p:nvSpPr>
          <p:spPr>
            <a:xfrm>
              <a:off x="5543348" y="485997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840" name="Google Shape;3840;p90"/>
            <p:cNvSpPr/>
            <p:nvPr/>
          </p:nvSpPr>
          <p:spPr>
            <a:xfrm>
              <a:off x="4995674" y="4856242"/>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841" name="Google Shape;3841;p90"/>
            <p:cNvSpPr/>
            <p:nvPr/>
          </p:nvSpPr>
          <p:spPr>
            <a:xfrm>
              <a:off x="5324302" y="4856242"/>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842" name="Google Shape;3842;p90"/>
            <p:cNvSpPr/>
            <p:nvPr/>
          </p:nvSpPr>
          <p:spPr>
            <a:xfrm>
              <a:off x="5871977" y="485997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843" name="Google Shape;3843;p90"/>
            <p:cNvSpPr/>
            <p:nvPr/>
          </p:nvSpPr>
          <p:spPr>
            <a:xfrm>
              <a:off x="6198118" y="485997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844" name="Google Shape;3844;p90"/>
            <p:cNvSpPr/>
            <p:nvPr/>
          </p:nvSpPr>
          <p:spPr>
            <a:xfrm>
              <a:off x="5650443" y="4856242"/>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845" name="Google Shape;3845;p90"/>
            <p:cNvSpPr/>
            <p:nvPr/>
          </p:nvSpPr>
          <p:spPr>
            <a:xfrm>
              <a:off x="5979071" y="4856242"/>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846" name="Google Shape;3846;p90"/>
            <p:cNvSpPr/>
            <p:nvPr/>
          </p:nvSpPr>
          <p:spPr>
            <a:xfrm>
              <a:off x="6526745" y="485997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847" name="Google Shape;3847;p90"/>
            <p:cNvSpPr/>
            <p:nvPr/>
          </p:nvSpPr>
          <p:spPr>
            <a:xfrm>
              <a:off x="6852887" y="485997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848" name="Google Shape;3848;p90"/>
            <p:cNvSpPr/>
            <p:nvPr/>
          </p:nvSpPr>
          <p:spPr>
            <a:xfrm>
              <a:off x="6305212" y="4856242"/>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849" name="Google Shape;3849;p90"/>
            <p:cNvSpPr/>
            <p:nvPr/>
          </p:nvSpPr>
          <p:spPr>
            <a:xfrm>
              <a:off x="6633840" y="4856242"/>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850" name="Google Shape;3850;p90"/>
            <p:cNvSpPr/>
            <p:nvPr/>
          </p:nvSpPr>
          <p:spPr>
            <a:xfrm>
              <a:off x="7181515" y="485997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851" name="Google Shape;3851;p90"/>
            <p:cNvSpPr/>
            <p:nvPr/>
          </p:nvSpPr>
          <p:spPr>
            <a:xfrm>
              <a:off x="6959981" y="4856242"/>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852" name="Google Shape;3852;p90"/>
            <p:cNvSpPr/>
            <p:nvPr/>
          </p:nvSpPr>
          <p:spPr>
            <a:xfrm>
              <a:off x="7510142" y="485997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853" name="Google Shape;3853;p90"/>
            <p:cNvSpPr/>
            <p:nvPr/>
          </p:nvSpPr>
          <p:spPr>
            <a:xfrm>
              <a:off x="7836283" y="485997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854" name="Google Shape;3854;p90"/>
            <p:cNvSpPr/>
            <p:nvPr/>
          </p:nvSpPr>
          <p:spPr>
            <a:xfrm>
              <a:off x="7288609" y="4856241"/>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855" name="Google Shape;3855;p90"/>
            <p:cNvSpPr/>
            <p:nvPr/>
          </p:nvSpPr>
          <p:spPr>
            <a:xfrm>
              <a:off x="7617237" y="4856241"/>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856" name="Google Shape;3856;p90"/>
            <p:cNvSpPr/>
            <p:nvPr/>
          </p:nvSpPr>
          <p:spPr>
            <a:xfrm>
              <a:off x="8164912" y="485997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857" name="Google Shape;3857;p90"/>
            <p:cNvSpPr/>
            <p:nvPr/>
          </p:nvSpPr>
          <p:spPr>
            <a:xfrm>
              <a:off x="8491052" y="485997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858" name="Google Shape;3858;p90"/>
            <p:cNvSpPr/>
            <p:nvPr/>
          </p:nvSpPr>
          <p:spPr>
            <a:xfrm>
              <a:off x="7943378" y="4856241"/>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859" name="Google Shape;3859;p90"/>
            <p:cNvSpPr/>
            <p:nvPr/>
          </p:nvSpPr>
          <p:spPr>
            <a:xfrm>
              <a:off x="8272007" y="4856241"/>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860" name="Google Shape;3860;p90"/>
            <p:cNvSpPr/>
            <p:nvPr/>
          </p:nvSpPr>
          <p:spPr>
            <a:xfrm>
              <a:off x="8819680" y="485997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861" name="Google Shape;3861;p90"/>
            <p:cNvSpPr/>
            <p:nvPr/>
          </p:nvSpPr>
          <p:spPr>
            <a:xfrm>
              <a:off x="9145821" y="485997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862" name="Google Shape;3862;p90"/>
            <p:cNvSpPr/>
            <p:nvPr/>
          </p:nvSpPr>
          <p:spPr>
            <a:xfrm>
              <a:off x="8598147" y="4856241"/>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863" name="Google Shape;3863;p90"/>
            <p:cNvSpPr/>
            <p:nvPr/>
          </p:nvSpPr>
          <p:spPr>
            <a:xfrm>
              <a:off x="8926774" y="4856241"/>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864" name="Google Shape;3864;p90"/>
            <p:cNvSpPr/>
            <p:nvPr/>
          </p:nvSpPr>
          <p:spPr>
            <a:xfrm>
              <a:off x="9474450" y="485997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865" name="Google Shape;3865;p90"/>
            <p:cNvSpPr/>
            <p:nvPr/>
          </p:nvSpPr>
          <p:spPr>
            <a:xfrm>
              <a:off x="9800591" y="485997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866" name="Google Shape;3866;p90"/>
            <p:cNvSpPr/>
            <p:nvPr/>
          </p:nvSpPr>
          <p:spPr>
            <a:xfrm>
              <a:off x="9252915" y="4856241"/>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867" name="Google Shape;3867;p90"/>
            <p:cNvSpPr/>
            <p:nvPr/>
          </p:nvSpPr>
          <p:spPr>
            <a:xfrm>
              <a:off x="9581544" y="4856241"/>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868" name="Google Shape;3868;p90"/>
            <p:cNvSpPr/>
            <p:nvPr/>
          </p:nvSpPr>
          <p:spPr>
            <a:xfrm>
              <a:off x="10129218" y="485997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869" name="Google Shape;3869;p90"/>
            <p:cNvSpPr/>
            <p:nvPr/>
          </p:nvSpPr>
          <p:spPr>
            <a:xfrm>
              <a:off x="10455360" y="485997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870" name="Google Shape;3870;p90"/>
            <p:cNvSpPr/>
            <p:nvPr/>
          </p:nvSpPr>
          <p:spPr>
            <a:xfrm>
              <a:off x="9907685" y="4856241"/>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871" name="Google Shape;3871;p90"/>
            <p:cNvSpPr/>
            <p:nvPr/>
          </p:nvSpPr>
          <p:spPr>
            <a:xfrm>
              <a:off x="10236312" y="4856241"/>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872" name="Google Shape;3872;p90"/>
            <p:cNvSpPr/>
            <p:nvPr/>
          </p:nvSpPr>
          <p:spPr>
            <a:xfrm>
              <a:off x="10783987" y="485997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873" name="Google Shape;3873;p90"/>
            <p:cNvSpPr/>
            <p:nvPr/>
          </p:nvSpPr>
          <p:spPr>
            <a:xfrm>
              <a:off x="10562454" y="4856241"/>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874" name="Google Shape;3874;p90"/>
            <p:cNvSpPr/>
            <p:nvPr/>
          </p:nvSpPr>
          <p:spPr>
            <a:xfrm>
              <a:off x="11112615" y="485997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875" name="Google Shape;3875;p90"/>
            <p:cNvSpPr/>
            <p:nvPr/>
          </p:nvSpPr>
          <p:spPr>
            <a:xfrm>
              <a:off x="11438757" y="485997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876" name="Google Shape;3876;p90"/>
            <p:cNvSpPr/>
            <p:nvPr/>
          </p:nvSpPr>
          <p:spPr>
            <a:xfrm>
              <a:off x="10891083" y="4856241"/>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877" name="Google Shape;3877;p90"/>
            <p:cNvSpPr/>
            <p:nvPr/>
          </p:nvSpPr>
          <p:spPr>
            <a:xfrm>
              <a:off x="11219710" y="4856241"/>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878" name="Google Shape;3878;p90"/>
            <p:cNvSpPr/>
            <p:nvPr/>
          </p:nvSpPr>
          <p:spPr>
            <a:xfrm>
              <a:off x="11767385" y="485997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879" name="Google Shape;3879;p90"/>
            <p:cNvSpPr/>
            <p:nvPr/>
          </p:nvSpPr>
          <p:spPr>
            <a:xfrm>
              <a:off x="12093526" y="485997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880" name="Google Shape;3880;p90"/>
            <p:cNvSpPr/>
            <p:nvPr/>
          </p:nvSpPr>
          <p:spPr>
            <a:xfrm>
              <a:off x="11545852" y="4856241"/>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881" name="Google Shape;3881;p90"/>
            <p:cNvSpPr/>
            <p:nvPr/>
          </p:nvSpPr>
          <p:spPr>
            <a:xfrm>
              <a:off x="11874480" y="4856241"/>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grpSp>
      <p:grpSp>
        <p:nvGrpSpPr>
          <p:cNvPr id="3882" name="Google Shape;3882;p90"/>
          <p:cNvGrpSpPr/>
          <p:nvPr/>
        </p:nvGrpSpPr>
        <p:grpSpPr>
          <a:xfrm>
            <a:off x="83664" y="3484253"/>
            <a:ext cx="12009863" cy="176637"/>
            <a:chOff x="83664" y="3400078"/>
            <a:chExt cx="12009863" cy="176637"/>
          </a:xfrm>
        </p:grpSpPr>
        <p:sp>
          <p:nvSpPr>
            <p:cNvPr id="3883" name="Google Shape;3883;p90"/>
            <p:cNvSpPr/>
            <p:nvPr/>
          </p:nvSpPr>
          <p:spPr>
            <a:xfrm>
              <a:off x="11871994" y="340380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884" name="Google Shape;3884;p90"/>
            <p:cNvSpPr/>
            <p:nvPr/>
          </p:nvSpPr>
          <p:spPr>
            <a:xfrm>
              <a:off x="11545853" y="340380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885" name="Google Shape;3885;p90"/>
            <p:cNvSpPr/>
            <p:nvPr/>
          </p:nvSpPr>
          <p:spPr>
            <a:xfrm flipH="1">
              <a:off x="11979088" y="3400078"/>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886" name="Google Shape;3886;p90"/>
            <p:cNvSpPr/>
            <p:nvPr/>
          </p:nvSpPr>
          <p:spPr>
            <a:xfrm flipH="1">
              <a:off x="11652948" y="3400078"/>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887" name="Google Shape;3887;p90"/>
            <p:cNvSpPr/>
            <p:nvPr/>
          </p:nvSpPr>
          <p:spPr>
            <a:xfrm>
              <a:off x="11217224" y="340380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888" name="Google Shape;3888;p90"/>
            <p:cNvSpPr/>
            <p:nvPr/>
          </p:nvSpPr>
          <p:spPr>
            <a:xfrm>
              <a:off x="10891084" y="340380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889" name="Google Shape;3889;p90"/>
            <p:cNvSpPr/>
            <p:nvPr/>
          </p:nvSpPr>
          <p:spPr>
            <a:xfrm flipH="1">
              <a:off x="11324319" y="3400078"/>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890" name="Google Shape;3890;p90"/>
            <p:cNvSpPr/>
            <p:nvPr/>
          </p:nvSpPr>
          <p:spPr>
            <a:xfrm flipH="1">
              <a:off x="10998178" y="3400078"/>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891" name="Google Shape;3891;p90"/>
            <p:cNvSpPr/>
            <p:nvPr/>
          </p:nvSpPr>
          <p:spPr>
            <a:xfrm>
              <a:off x="10562456" y="340380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892" name="Google Shape;3892;p90"/>
            <p:cNvSpPr/>
            <p:nvPr/>
          </p:nvSpPr>
          <p:spPr>
            <a:xfrm>
              <a:off x="10236315" y="340380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893" name="Google Shape;3893;p90"/>
            <p:cNvSpPr/>
            <p:nvPr/>
          </p:nvSpPr>
          <p:spPr>
            <a:xfrm flipH="1">
              <a:off x="10669550" y="3400078"/>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894" name="Google Shape;3894;p90"/>
            <p:cNvSpPr/>
            <p:nvPr/>
          </p:nvSpPr>
          <p:spPr>
            <a:xfrm flipH="1">
              <a:off x="10343410" y="3400078"/>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895" name="Google Shape;3895;p90"/>
            <p:cNvSpPr/>
            <p:nvPr/>
          </p:nvSpPr>
          <p:spPr>
            <a:xfrm>
              <a:off x="9907687" y="340380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896" name="Google Shape;3896;p90"/>
            <p:cNvSpPr/>
            <p:nvPr/>
          </p:nvSpPr>
          <p:spPr>
            <a:xfrm>
              <a:off x="9581546" y="340380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897" name="Google Shape;3897;p90"/>
            <p:cNvSpPr/>
            <p:nvPr/>
          </p:nvSpPr>
          <p:spPr>
            <a:xfrm flipH="1">
              <a:off x="10014782" y="3400078"/>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898" name="Google Shape;3898;p90"/>
            <p:cNvSpPr/>
            <p:nvPr/>
          </p:nvSpPr>
          <p:spPr>
            <a:xfrm flipH="1">
              <a:off x="9688641" y="3400078"/>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899" name="Google Shape;3899;p90"/>
            <p:cNvSpPr/>
            <p:nvPr/>
          </p:nvSpPr>
          <p:spPr>
            <a:xfrm>
              <a:off x="9252918" y="340380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900" name="Google Shape;3900;p90"/>
            <p:cNvSpPr/>
            <p:nvPr/>
          </p:nvSpPr>
          <p:spPr>
            <a:xfrm>
              <a:off x="8926777" y="340380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901" name="Google Shape;3901;p90"/>
            <p:cNvSpPr/>
            <p:nvPr/>
          </p:nvSpPr>
          <p:spPr>
            <a:xfrm flipH="1">
              <a:off x="9360012" y="3400078"/>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902" name="Google Shape;3902;p90"/>
            <p:cNvSpPr/>
            <p:nvPr/>
          </p:nvSpPr>
          <p:spPr>
            <a:xfrm flipH="1">
              <a:off x="9033872" y="3400078"/>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903" name="Google Shape;3903;p90"/>
            <p:cNvSpPr/>
            <p:nvPr/>
          </p:nvSpPr>
          <p:spPr>
            <a:xfrm>
              <a:off x="8598148" y="340380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904" name="Google Shape;3904;p90"/>
            <p:cNvSpPr/>
            <p:nvPr/>
          </p:nvSpPr>
          <p:spPr>
            <a:xfrm flipH="1">
              <a:off x="8705243" y="3400078"/>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905" name="Google Shape;3905;p90"/>
            <p:cNvSpPr/>
            <p:nvPr/>
          </p:nvSpPr>
          <p:spPr>
            <a:xfrm>
              <a:off x="8269520" y="340380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906" name="Google Shape;3906;p90"/>
            <p:cNvSpPr/>
            <p:nvPr/>
          </p:nvSpPr>
          <p:spPr>
            <a:xfrm>
              <a:off x="7943379" y="340380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907" name="Google Shape;3907;p90"/>
            <p:cNvSpPr/>
            <p:nvPr/>
          </p:nvSpPr>
          <p:spPr>
            <a:xfrm flipH="1">
              <a:off x="8376614" y="3400078"/>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908" name="Google Shape;3908;p90"/>
            <p:cNvSpPr/>
            <p:nvPr/>
          </p:nvSpPr>
          <p:spPr>
            <a:xfrm flipH="1">
              <a:off x="8050474" y="3400078"/>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909" name="Google Shape;3909;p90"/>
            <p:cNvSpPr/>
            <p:nvPr/>
          </p:nvSpPr>
          <p:spPr>
            <a:xfrm>
              <a:off x="7614751" y="340380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910" name="Google Shape;3910;p90"/>
            <p:cNvSpPr/>
            <p:nvPr/>
          </p:nvSpPr>
          <p:spPr>
            <a:xfrm>
              <a:off x="7288610" y="340380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911" name="Google Shape;3911;p90"/>
            <p:cNvSpPr/>
            <p:nvPr/>
          </p:nvSpPr>
          <p:spPr>
            <a:xfrm flipH="1">
              <a:off x="7721846" y="3400078"/>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912" name="Google Shape;3912;p90"/>
            <p:cNvSpPr/>
            <p:nvPr/>
          </p:nvSpPr>
          <p:spPr>
            <a:xfrm flipH="1">
              <a:off x="7395705" y="3400078"/>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913" name="Google Shape;3913;p90"/>
            <p:cNvSpPr/>
            <p:nvPr/>
          </p:nvSpPr>
          <p:spPr>
            <a:xfrm>
              <a:off x="6959982" y="340380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914" name="Google Shape;3914;p90"/>
            <p:cNvSpPr/>
            <p:nvPr/>
          </p:nvSpPr>
          <p:spPr>
            <a:xfrm>
              <a:off x="6633842" y="340380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915" name="Google Shape;3915;p90"/>
            <p:cNvSpPr/>
            <p:nvPr/>
          </p:nvSpPr>
          <p:spPr>
            <a:xfrm flipH="1">
              <a:off x="7067077" y="3400078"/>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916" name="Google Shape;3916;p90"/>
            <p:cNvSpPr/>
            <p:nvPr/>
          </p:nvSpPr>
          <p:spPr>
            <a:xfrm flipH="1">
              <a:off x="6740936" y="3400078"/>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917" name="Google Shape;3917;p90"/>
            <p:cNvSpPr/>
            <p:nvPr/>
          </p:nvSpPr>
          <p:spPr>
            <a:xfrm>
              <a:off x="6305213" y="340380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918" name="Google Shape;3918;p90"/>
            <p:cNvSpPr/>
            <p:nvPr/>
          </p:nvSpPr>
          <p:spPr>
            <a:xfrm>
              <a:off x="5979072" y="340380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919" name="Google Shape;3919;p90"/>
            <p:cNvSpPr/>
            <p:nvPr/>
          </p:nvSpPr>
          <p:spPr>
            <a:xfrm flipH="1">
              <a:off x="6412308" y="3400078"/>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920" name="Google Shape;3920;p90"/>
            <p:cNvSpPr/>
            <p:nvPr/>
          </p:nvSpPr>
          <p:spPr>
            <a:xfrm flipH="1">
              <a:off x="6086167" y="3400078"/>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921" name="Google Shape;3921;p90"/>
            <p:cNvSpPr/>
            <p:nvPr/>
          </p:nvSpPr>
          <p:spPr>
            <a:xfrm>
              <a:off x="5650445" y="340380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922" name="Google Shape;3922;p90"/>
            <p:cNvSpPr/>
            <p:nvPr/>
          </p:nvSpPr>
          <p:spPr>
            <a:xfrm>
              <a:off x="5324303" y="340380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923" name="Google Shape;3923;p90"/>
            <p:cNvSpPr/>
            <p:nvPr/>
          </p:nvSpPr>
          <p:spPr>
            <a:xfrm flipH="1">
              <a:off x="5757539" y="3400078"/>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924" name="Google Shape;3924;p90"/>
            <p:cNvSpPr/>
            <p:nvPr/>
          </p:nvSpPr>
          <p:spPr>
            <a:xfrm flipH="1">
              <a:off x="5431399" y="3400078"/>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925" name="Google Shape;3925;p90"/>
            <p:cNvSpPr/>
            <p:nvPr/>
          </p:nvSpPr>
          <p:spPr>
            <a:xfrm>
              <a:off x="4995675" y="340380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926" name="Google Shape;3926;p90"/>
            <p:cNvSpPr/>
            <p:nvPr/>
          </p:nvSpPr>
          <p:spPr>
            <a:xfrm flipH="1">
              <a:off x="5102769" y="3400078"/>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927" name="Google Shape;3927;p90"/>
            <p:cNvSpPr/>
            <p:nvPr/>
          </p:nvSpPr>
          <p:spPr>
            <a:xfrm>
              <a:off x="4667048" y="340380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928" name="Google Shape;3928;p90"/>
            <p:cNvSpPr/>
            <p:nvPr/>
          </p:nvSpPr>
          <p:spPr>
            <a:xfrm>
              <a:off x="4340907" y="340380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929" name="Google Shape;3929;p90"/>
            <p:cNvSpPr/>
            <p:nvPr/>
          </p:nvSpPr>
          <p:spPr>
            <a:xfrm flipH="1">
              <a:off x="4774142" y="3400078"/>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930" name="Google Shape;3930;p90"/>
            <p:cNvSpPr/>
            <p:nvPr/>
          </p:nvSpPr>
          <p:spPr>
            <a:xfrm flipH="1">
              <a:off x="4448001" y="3400078"/>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931" name="Google Shape;3931;p90"/>
            <p:cNvSpPr/>
            <p:nvPr/>
          </p:nvSpPr>
          <p:spPr>
            <a:xfrm>
              <a:off x="4012278" y="340380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932" name="Google Shape;3932;p90"/>
            <p:cNvSpPr/>
            <p:nvPr/>
          </p:nvSpPr>
          <p:spPr>
            <a:xfrm>
              <a:off x="3686138" y="340380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933" name="Google Shape;3933;p90"/>
            <p:cNvSpPr/>
            <p:nvPr/>
          </p:nvSpPr>
          <p:spPr>
            <a:xfrm flipH="1">
              <a:off x="4119373" y="3400078"/>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934" name="Google Shape;3934;p90"/>
            <p:cNvSpPr/>
            <p:nvPr/>
          </p:nvSpPr>
          <p:spPr>
            <a:xfrm flipH="1">
              <a:off x="3793231" y="3400078"/>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935" name="Google Shape;3935;p90"/>
            <p:cNvSpPr/>
            <p:nvPr/>
          </p:nvSpPr>
          <p:spPr>
            <a:xfrm>
              <a:off x="3357510" y="340380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936" name="Google Shape;3936;p90"/>
            <p:cNvSpPr/>
            <p:nvPr/>
          </p:nvSpPr>
          <p:spPr>
            <a:xfrm>
              <a:off x="3031369" y="340380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937" name="Google Shape;3937;p90"/>
            <p:cNvSpPr/>
            <p:nvPr/>
          </p:nvSpPr>
          <p:spPr>
            <a:xfrm flipH="1">
              <a:off x="3464604" y="3400078"/>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938" name="Google Shape;3938;p90"/>
            <p:cNvSpPr/>
            <p:nvPr/>
          </p:nvSpPr>
          <p:spPr>
            <a:xfrm flipH="1">
              <a:off x="3138464" y="3400078"/>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939" name="Google Shape;3939;p90"/>
            <p:cNvSpPr/>
            <p:nvPr/>
          </p:nvSpPr>
          <p:spPr>
            <a:xfrm>
              <a:off x="2702740" y="340380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940" name="Google Shape;3940;p90"/>
            <p:cNvSpPr/>
            <p:nvPr/>
          </p:nvSpPr>
          <p:spPr>
            <a:xfrm>
              <a:off x="2376599" y="340380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941" name="Google Shape;3941;p90"/>
            <p:cNvSpPr/>
            <p:nvPr/>
          </p:nvSpPr>
          <p:spPr>
            <a:xfrm flipH="1">
              <a:off x="2809836" y="3400078"/>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942" name="Google Shape;3942;p90"/>
            <p:cNvSpPr/>
            <p:nvPr/>
          </p:nvSpPr>
          <p:spPr>
            <a:xfrm flipH="1">
              <a:off x="2483694" y="3400078"/>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943" name="Google Shape;3943;p90"/>
            <p:cNvSpPr/>
            <p:nvPr/>
          </p:nvSpPr>
          <p:spPr>
            <a:xfrm>
              <a:off x="2047972" y="340380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944" name="Google Shape;3944;p90"/>
            <p:cNvSpPr/>
            <p:nvPr/>
          </p:nvSpPr>
          <p:spPr>
            <a:xfrm>
              <a:off x="1721830" y="340380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945" name="Google Shape;3945;p90"/>
            <p:cNvSpPr/>
            <p:nvPr/>
          </p:nvSpPr>
          <p:spPr>
            <a:xfrm flipH="1">
              <a:off x="2155066" y="3400078"/>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946" name="Google Shape;3946;p90"/>
            <p:cNvSpPr/>
            <p:nvPr/>
          </p:nvSpPr>
          <p:spPr>
            <a:xfrm flipH="1">
              <a:off x="1828926" y="3400078"/>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947" name="Google Shape;3947;p90"/>
            <p:cNvSpPr/>
            <p:nvPr/>
          </p:nvSpPr>
          <p:spPr>
            <a:xfrm>
              <a:off x="1393203" y="340380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948" name="Google Shape;3948;p90"/>
            <p:cNvSpPr/>
            <p:nvPr/>
          </p:nvSpPr>
          <p:spPr>
            <a:xfrm flipH="1">
              <a:off x="1500297" y="3400078"/>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949" name="Google Shape;3949;p90"/>
            <p:cNvSpPr/>
            <p:nvPr/>
          </p:nvSpPr>
          <p:spPr>
            <a:xfrm>
              <a:off x="1064575" y="340380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950" name="Google Shape;3950;p90"/>
            <p:cNvSpPr/>
            <p:nvPr/>
          </p:nvSpPr>
          <p:spPr>
            <a:xfrm>
              <a:off x="738433" y="340380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951" name="Google Shape;3951;p90"/>
            <p:cNvSpPr/>
            <p:nvPr/>
          </p:nvSpPr>
          <p:spPr>
            <a:xfrm flipH="1">
              <a:off x="1171668" y="3400078"/>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952" name="Google Shape;3952;p90"/>
            <p:cNvSpPr/>
            <p:nvPr/>
          </p:nvSpPr>
          <p:spPr>
            <a:xfrm flipH="1">
              <a:off x="845528" y="3400078"/>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953" name="Google Shape;3953;p90"/>
            <p:cNvSpPr/>
            <p:nvPr/>
          </p:nvSpPr>
          <p:spPr>
            <a:xfrm>
              <a:off x="409805" y="340380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954" name="Google Shape;3954;p90"/>
            <p:cNvSpPr/>
            <p:nvPr/>
          </p:nvSpPr>
          <p:spPr>
            <a:xfrm>
              <a:off x="83664" y="340380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955" name="Google Shape;3955;p90"/>
            <p:cNvSpPr/>
            <p:nvPr/>
          </p:nvSpPr>
          <p:spPr>
            <a:xfrm flipH="1">
              <a:off x="516899" y="3400078"/>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956" name="Google Shape;3956;p90"/>
            <p:cNvSpPr/>
            <p:nvPr/>
          </p:nvSpPr>
          <p:spPr>
            <a:xfrm flipH="1">
              <a:off x="190758" y="3400078"/>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grpSp>
      <p:grpSp>
        <p:nvGrpSpPr>
          <p:cNvPr id="3957" name="Google Shape;3957;p90"/>
          <p:cNvGrpSpPr/>
          <p:nvPr/>
        </p:nvGrpSpPr>
        <p:grpSpPr>
          <a:xfrm>
            <a:off x="83663" y="3769287"/>
            <a:ext cx="12009864" cy="176637"/>
            <a:chOff x="83663" y="3697854"/>
            <a:chExt cx="12009864" cy="176637"/>
          </a:xfrm>
        </p:grpSpPr>
        <p:sp>
          <p:nvSpPr>
            <p:cNvPr id="3958" name="Google Shape;3958;p90"/>
            <p:cNvSpPr/>
            <p:nvPr/>
          </p:nvSpPr>
          <p:spPr>
            <a:xfrm>
              <a:off x="5217208" y="370158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959" name="Google Shape;3959;p90"/>
            <p:cNvSpPr/>
            <p:nvPr/>
          </p:nvSpPr>
          <p:spPr>
            <a:xfrm>
              <a:off x="5543349" y="370158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960" name="Google Shape;3960;p90"/>
            <p:cNvSpPr/>
            <p:nvPr/>
          </p:nvSpPr>
          <p:spPr>
            <a:xfrm>
              <a:off x="4995675" y="3697854"/>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961" name="Google Shape;3961;p90"/>
            <p:cNvSpPr/>
            <p:nvPr/>
          </p:nvSpPr>
          <p:spPr>
            <a:xfrm>
              <a:off x="5324302" y="3697854"/>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962" name="Google Shape;3962;p90"/>
            <p:cNvSpPr/>
            <p:nvPr/>
          </p:nvSpPr>
          <p:spPr>
            <a:xfrm>
              <a:off x="5871978" y="370158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963" name="Google Shape;3963;p90"/>
            <p:cNvSpPr/>
            <p:nvPr/>
          </p:nvSpPr>
          <p:spPr>
            <a:xfrm>
              <a:off x="6198118" y="370158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964" name="Google Shape;3964;p90"/>
            <p:cNvSpPr/>
            <p:nvPr/>
          </p:nvSpPr>
          <p:spPr>
            <a:xfrm>
              <a:off x="5650444" y="3697854"/>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965" name="Google Shape;3965;p90"/>
            <p:cNvSpPr/>
            <p:nvPr/>
          </p:nvSpPr>
          <p:spPr>
            <a:xfrm>
              <a:off x="5979072" y="3697854"/>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966" name="Google Shape;3966;p90"/>
            <p:cNvSpPr/>
            <p:nvPr/>
          </p:nvSpPr>
          <p:spPr>
            <a:xfrm>
              <a:off x="6526746" y="370158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967" name="Google Shape;3967;p90"/>
            <p:cNvSpPr/>
            <p:nvPr/>
          </p:nvSpPr>
          <p:spPr>
            <a:xfrm>
              <a:off x="6852887" y="370158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968" name="Google Shape;3968;p90"/>
            <p:cNvSpPr/>
            <p:nvPr/>
          </p:nvSpPr>
          <p:spPr>
            <a:xfrm>
              <a:off x="6305213" y="3697854"/>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969" name="Google Shape;3969;p90"/>
            <p:cNvSpPr/>
            <p:nvPr/>
          </p:nvSpPr>
          <p:spPr>
            <a:xfrm>
              <a:off x="6633841" y="3697854"/>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970" name="Google Shape;3970;p90"/>
            <p:cNvSpPr/>
            <p:nvPr/>
          </p:nvSpPr>
          <p:spPr>
            <a:xfrm>
              <a:off x="7181515" y="370158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971" name="Google Shape;3971;p90"/>
            <p:cNvSpPr/>
            <p:nvPr/>
          </p:nvSpPr>
          <p:spPr>
            <a:xfrm>
              <a:off x="7507656" y="370158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972" name="Google Shape;3972;p90"/>
            <p:cNvSpPr/>
            <p:nvPr/>
          </p:nvSpPr>
          <p:spPr>
            <a:xfrm>
              <a:off x="6959982" y="3697854"/>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973" name="Google Shape;3973;p90"/>
            <p:cNvSpPr/>
            <p:nvPr/>
          </p:nvSpPr>
          <p:spPr>
            <a:xfrm>
              <a:off x="7288610" y="3697854"/>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974" name="Google Shape;3974;p90"/>
            <p:cNvSpPr/>
            <p:nvPr/>
          </p:nvSpPr>
          <p:spPr>
            <a:xfrm>
              <a:off x="7836284" y="370158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975" name="Google Shape;3975;p90"/>
            <p:cNvSpPr/>
            <p:nvPr/>
          </p:nvSpPr>
          <p:spPr>
            <a:xfrm>
              <a:off x="8162425" y="370158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976" name="Google Shape;3976;p90"/>
            <p:cNvSpPr/>
            <p:nvPr/>
          </p:nvSpPr>
          <p:spPr>
            <a:xfrm>
              <a:off x="7614751" y="3697854"/>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977" name="Google Shape;3977;p90"/>
            <p:cNvSpPr/>
            <p:nvPr/>
          </p:nvSpPr>
          <p:spPr>
            <a:xfrm>
              <a:off x="7943378" y="3697854"/>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978" name="Google Shape;3978;p90"/>
            <p:cNvSpPr/>
            <p:nvPr/>
          </p:nvSpPr>
          <p:spPr>
            <a:xfrm>
              <a:off x="8491054" y="370158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979" name="Google Shape;3979;p90"/>
            <p:cNvSpPr/>
            <p:nvPr/>
          </p:nvSpPr>
          <p:spPr>
            <a:xfrm>
              <a:off x="8269520" y="3697854"/>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980" name="Google Shape;3980;p90"/>
            <p:cNvSpPr/>
            <p:nvPr/>
          </p:nvSpPr>
          <p:spPr>
            <a:xfrm>
              <a:off x="8819682" y="370158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981" name="Google Shape;3981;p90"/>
            <p:cNvSpPr/>
            <p:nvPr/>
          </p:nvSpPr>
          <p:spPr>
            <a:xfrm>
              <a:off x="9145823" y="370158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982" name="Google Shape;3982;p90"/>
            <p:cNvSpPr/>
            <p:nvPr/>
          </p:nvSpPr>
          <p:spPr>
            <a:xfrm>
              <a:off x="8598148" y="3697854"/>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983" name="Google Shape;3983;p90"/>
            <p:cNvSpPr/>
            <p:nvPr/>
          </p:nvSpPr>
          <p:spPr>
            <a:xfrm>
              <a:off x="8926776" y="3697854"/>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984" name="Google Shape;3984;p90"/>
            <p:cNvSpPr/>
            <p:nvPr/>
          </p:nvSpPr>
          <p:spPr>
            <a:xfrm>
              <a:off x="9474451" y="370158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985" name="Google Shape;3985;p90"/>
            <p:cNvSpPr/>
            <p:nvPr/>
          </p:nvSpPr>
          <p:spPr>
            <a:xfrm>
              <a:off x="9800592" y="370158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986" name="Google Shape;3986;p90"/>
            <p:cNvSpPr/>
            <p:nvPr/>
          </p:nvSpPr>
          <p:spPr>
            <a:xfrm>
              <a:off x="9252918" y="3697854"/>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987" name="Google Shape;3987;p90"/>
            <p:cNvSpPr/>
            <p:nvPr/>
          </p:nvSpPr>
          <p:spPr>
            <a:xfrm>
              <a:off x="9581546" y="3697854"/>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988" name="Google Shape;3988;p90"/>
            <p:cNvSpPr/>
            <p:nvPr/>
          </p:nvSpPr>
          <p:spPr>
            <a:xfrm>
              <a:off x="10129220" y="370158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989" name="Google Shape;3989;p90"/>
            <p:cNvSpPr/>
            <p:nvPr/>
          </p:nvSpPr>
          <p:spPr>
            <a:xfrm>
              <a:off x="10455360" y="370158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990" name="Google Shape;3990;p90"/>
            <p:cNvSpPr/>
            <p:nvPr/>
          </p:nvSpPr>
          <p:spPr>
            <a:xfrm>
              <a:off x="9907686" y="3697854"/>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991" name="Google Shape;3991;p90"/>
            <p:cNvSpPr/>
            <p:nvPr/>
          </p:nvSpPr>
          <p:spPr>
            <a:xfrm>
              <a:off x="10236314" y="3697854"/>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992" name="Google Shape;3992;p90"/>
            <p:cNvSpPr/>
            <p:nvPr/>
          </p:nvSpPr>
          <p:spPr>
            <a:xfrm>
              <a:off x="10783989" y="370158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993" name="Google Shape;3993;p90"/>
            <p:cNvSpPr/>
            <p:nvPr/>
          </p:nvSpPr>
          <p:spPr>
            <a:xfrm>
              <a:off x="11110130" y="370158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994" name="Google Shape;3994;p90"/>
            <p:cNvSpPr/>
            <p:nvPr/>
          </p:nvSpPr>
          <p:spPr>
            <a:xfrm>
              <a:off x="10562455" y="3697854"/>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995" name="Google Shape;3995;p90"/>
            <p:cNvSpPr/>
            <p:nvPr/>
          </p:nvSpPr>
          <p:spPr>
            <a:xfrm>
              <a:off x="10891083" y="3697854"/>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996" name="Google Shape;3996;p90"/>
            <p:cNvSpPr/>
            <p:nvPr/>
          </p:nvSpPr>
          <p:spPr>
            <a:xfrm>
              <a:off x="11438757" y="370158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997" name="Google Shape;3997;p90"/>
            <p:cNvSpPr/>
            <p:nvPr/>
          </p:nvSpPr>
          <p:spPr>
            <a:xfrm>
              <a:off x="11764899" y="370158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998" name="Google Shape;3998;p90"/>
            <p:cNvSpPr/>
            <p:nvPr/>
          </p:nvSpPr>
          <p:spPr>
            <a:xfrm>
              <a:off x="11217225" y="3697854"/>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999" name="Google Shape;3999;p90"/>
            <p:cNvSpPr/>
            <p:nvPr/>
          </p:nvSpPr>
          <p:spPr>
            <a:xfrm>
              <a:off x="11545852" y="3697854"/>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4000" name="Google Shape;4000;p90"/>
            <p:cNvSpPr/>
            <p:nvPr/>
          </p:nvSpPr>
          <p:spPr>
            <a:xfrm>
              <a:off x="12093527" y="370158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4001" name="Google Shape;4001;p90"/>
            <p:cNvSpPr/>
            <p:nvPr/>
          </p:nvSpPr>
          <p:spPr>
            <a:xfrm>
              <a:off x="11871993" y="3697854"/>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4002" name="Google Shape;4002;p90"/>
            <p:cNvSpPr/>
            <p:nvPr/>
          </p:nvSpPr>
          <p:spPr>
            <a:xfrm>
              <a:off x="302710" y="3701584"/>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4003" name="Google Shape;4003;p90"/>
            <p:cNvSpPr/>
            <p:nvPr/>
          </p:nvSpPr>
          <p:spPr>
            <a:xfrm>
              <a:off x="83663" y="3697854"/>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4004" name="Google Shape;4004;p90"/>
            <p:cNvSpPr/>
            <p:nvPr/>
          </p:nvSpPr>
          <p:spPr>
            <a:xfrm>
              <a:off x="631337" y="3701584"/>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4005" name="Google Shape;4005;p90"/>
            <p:cNvSpPr/>
            <p:nvPr/>
          </p:nvSpPr>
          <p:spPr>
            <a:xfrm>
              <a:off x="957479" y="3701584"/>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4006" name="Google Shape;4006;p90"/>
            <p:cNvSpPr/>
            <p:nvPr/>
          </p:nvSpPr>
          <p:spPr>
            <a:xfrm>
              <a:off x="409806" y="3697854"/>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4007" name="Google Shape;4007;p90"/>
            <p:cNvSpPr/>
            <p:nvPr/>
          </p:nvSpPr>
          <p:spPr>
            <a:xfrm>
              <a:off x="738432" y="3697854"/>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4008" name="Google Shape;4008;p90"/>
            <p:cNvSpPr/>
            <p:nvPr/>
          </p:nvSpPr>
          <p:spPr>
            <a:xfrm>
              <a:off x="1286107" y="3701584"/>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4009" name="Google Shape;4009;p90"/>
            <p:cNvSpPr/>
            <p:nvPr/>
          </p:nvSpPr>
          <p:spPr>
            <a:xfrm>
              <a:off x="1064574" y="3697854"/>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4010" name="Google Shape;4010;p90"/>
            <p:cNvSpPr/>
            <p:nvPr/>
          </p:nvSpPr>
          <p:spPr>
            <a:xfrm>
              <a:off x="1614735" y="3701584"/>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4011" name="Google Shape;4011;p90"/>
            <p:cNvSpPr/>
            <p:nvPr/>
          </p:nvSpPr>
          <p:spPr>
            <a:xfrm>
              <a:off x="1940877" y="3701584"/>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4012" name="Google Shape;4012;p90"/>
            <p:cNvSpPr/>
            <p:nvPr/>
          </p:nvSpPr>
          <p:spPr>
            <a:xfrm>
              <a:off x="1393203" y="3697854"/>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4013" name="Google Shape;4013;p90"/>
            <p:cNvSpPr/>
            <p:nvPr/>
          </p:nvSpPr>
          <p:spPr>
            <a:xfrm>
              <a:off x="1721829" y="3697854"/>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4014" name="Google Shape;4014;p90"/>
            <p:cNvSpPr/>
            <p:nvPr/>
          </p:nvSpPr>
          <p:spPr>
            <a:xfrm>
              <a:off x="2269505" y="3701584"/>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4015" name="Google Shape;4015;p90"/>
            <p:cNvSpPr/>
            <p:nvPr/>
          </p:nvSpPr>
          <p:spPr>
            <a:xfrm>
              <a:off x="2595646" y="3701584"/>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4016" name="Google Shape;4016;p90"/>
            <p:cNvSpPr/>
            <p:nvPr/>
          </p:nvSpPr>
          <p:spPr>
            <a:xfrm>
              <a:off x="2047971" y="3697854"/>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4017" name="Google Shape;4017;p90"/>
            <p:cNvSpPr/>
            <p:nvPr/>
          </p:nvSpPr>
          <p:spPr>
            <a:xfrm>
              <a:off x="2376599" y="3697854"/>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4018" name="Google Shape;4018;p90"/>
            <p:cNvSpPr/>
            <p:nvPr/>
          </p:nvSpPr>
          <p:spPr>
            <a:xfrm>
              <a:off x="2924274" y="3701584"/>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4019" name="Google Shape;4019;p90"/>
            <p:cNvSpPr/>
            <p:nvPr/>
          </p:nvSpPr>
          <p:spPr>
            <a:xfrm>
              <a:off x="3250415" y="3701584"/>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4020" name="Google Shape;4020;p90"/>
            <p:cNvSpPr/>
            <p:nvPr/>
          </p:nvSpPr>
          <p:spPr>
            <a:xfrm>
              <a:off x="2702740" y="3697854"/>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4021" name="Google Shape;4021;p90"/>
            <p:cNvSpPr/>
            <p:nvPr/>
          </p:nvSpPr>
          <p:spPr>
            <a:xfrm>
              <a:off x="3031368" y="3697854"/>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4022" name="Google Shape;4022;p90"/>
            <p:cNvSpPr/>
            <p:nvPr/>
          </p:nvSpPr>
          <p:spPr>
            <a:xfrm>
              <a:off x="3579042" y="3701584"/>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4023" name="Google Shape;4023;p90"/>
            <p:cNvSpPr/>
            <p:nvPr/>
          </p:nvSpPr>
          <p:spPr>
            <a:xfrm>
              <a:off x="3905183" y="3701584"/>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4024" name="Google Shape;4024;p90"/>
            <p:cNvSpPr/>
            <p:nvPr/>
          </p:nvSpPr>
          <p:spPr>
            <a:xfrm>
              <a:off x="3357509" y="3697854"/>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4025" name="Google Shape;4025;p90"/>
            <p:cNvSpPr/>
            <p:nvPr/>
          </p:nvSpPr>
          <p:spPr>
            <a:xfrm>
              <a:off x="3686137" y="3697854"/>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4026" name="Google Shape;4026;p90"/>
            <p:cNvSpPr/>
            <p:nvPr/>
          </p:nvSpPr>
          <p:spPr>
            <a:xfrm>
              <a:off x="4233811" y="3701584"/>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4027" name="Google Shape;4027;p90"/>
            <p:cNvSpPr/>
            <p:nvPr/>
          </p:nvSpPr>
          <p:spPr>
            <a:xfrm>
              <a:off x="4559953" y="3701584"/>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4028" name="Google Shape;4028;p90"/>
            <p:cNvSpPr/>
            <p:nvPr/>
          </p:nvSpPr>
          <p:spPr>
            <a:xfrm>
              <a:off x="4012279" y="3697854"/>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4029" name="Google Shape;4029;p90"/>
            <p:cNvSpPr/>
            <p:nvPr/>
          </p:nvSpPr>
          <p:spPr>
            <a:xfrm>
              <a:off x="4340906" y="3697854"/>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4030" name="Google Shape;4030;p90"/>
            <p:cNvSpPr/>
            <p:nvPr/>
          </p:nvSpPr>
          <p:spPr>
            <a:xfrm>
              <a:off x="4888581" y="3701584"/>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4031" name="Google Shape;4031;p90"/>
            <p:cNvSpPr/>
            <p:nvPr/>
          </p:nvSpPr>
          <p:spPr>
            <a:xfrm>
              <a:off x="4667048" y="3697854"/>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grpSp>
      <p:grpSp>
        <p:nvGrpSpPr>
          <p:cNvPr id="4032" name="Google Shape;4032;p90"/>
          <p:cNvGrpSpPr/>
          <p:nvPr/>
        </p:nvGrpSpPr>
        <p:grpSpPr>
          <a:xfrm>
            <a:off x="83664" y="4054323"/>
            <a:ext cx="12009863" cy="176637"/>
            <a:chOff x="83664" y="3988163"/>
            <a:chExt cx="12009863" cy="176637"/>
          </a:xfrm>
        </p:grpSpPr>
        <p:sp>
          <p:nvSpPr>
            <p:cNvPr id="4033" name="Google Shape;4033;p90"/>
            <p:cNvSpPr/>
            <p:nvPr/>
          </p:nvSpPr>
          <p:spPr>
            <a:xfrm>
              <a:off x="11871994" y="399189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4034" name="Google Shape;4034;p90"/>
            <p:cNvSpPr/>
            <p:nvPr/>
          </p:nvSpPr>
          <p:spPr>
            <a:xfrm>
              <a:off x="11545853" y="399189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4035" name="Google Shape;4035;p90"/>
            <p:cNvSpPr/>
            <p:nvPr/>
          </p:nvSpPr>
          <p:spPr>
            <a:xfrm flipH="1">
              <a:off x="11979088" y="3988164"/>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4036" name="Google Shape;4036;p90"/>
            <p:cNvSpPr/>
            <p:nvPr/>
          </p:nvSpPr>
          <p:spPr>
            <a:xfrm flipH="1">
              <a:off x="11652948" y="3988164"/>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4037" name="Google Shape;4037;p90"/>
            <p:cNvSpPr/>
            <p:nvPr/>
          </p:nvSpPr>
          <p:spPr>
            <a:xfrm>
              <a:off x="11217224" y="399189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4038" name="Google Shape;4038;p90"/>
            <p:cNvSpPr/>
            <p:nvPr/>
          </p:nvSpPr>
          <p:spPr>
            <a:xfrm>
              <a:off x="10891084" y="399189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4039" name="Google Shape;4039;p90"/>
            <p:cNvSpPr/>
            <p:nvPr/>
          </p:nvSpPr>
          <p:spPr>
            <a:xfrm flipH="1">
              <a:off x="11324319" y="3988164"/>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4040" name="Google Shape;4040;p90"/>
            <p:cNvSpPr/>
            <p:nvPr/>
          </p:nvSpPr>
          <p:spPr>
            <a:xfrm flipH="1">
              <a:off x="10998178" y="3988164"/>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4041" name="Google Shape;4041;p90"/>
            <p:cNvSpPr/>
            <p:nvPr/>
          </p:nvSpPr>
          <p:spPr>
            <a:xfrm>
              <a:off x="10562456" y="399189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4042" name="Google Shape;4042;p90"/>
            <p:cNvSpPr/>
            <p:nvPr/>
          </p:nvSpPr>
          <p:spPr>
            <a:xfrm>
              <a:off x="10236315" y="399189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4043" name="Google Shape;4043;p90"/>
            <p:cNvSpPr/>
            <p:nvPr/>
          </p:nvSpPr>
          <p:spPr>
            <a:xfrm flipH="1">
              <a:off x="10669550" y="3988164"/>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4044" name="Google Shape;4044;p90"/>
            <p:cNvSpPr/>
            <p:nvPr/>
          </p:nvSpPr>
          <p:spPr>
            <a:xfrm flipH="1">
              <a:off x="10343410" y="3988164"/>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4045" name="Google Shape;4045;p90"/>
            <p:cNvSpPr/>
            <p:nvPr/>
          </p:nvSpPr>
          <p:spPr>
            <a:xfrm>
              <a:off x="9907687" y="399189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4046" name="Google Shape;4046;p90"/>
            <p:cNvSpPr/>
            <p:nvPr/>
          </p:nvSpPr>
          <p:spPr>
            <a:xfrm>
              <a:off x="9581546" y="399189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4047" name="Google Shape;4047;p90"/>
            <p:cNvSpPr/>
            <p:nvPr/>
          </p:nvSpPr>
          <p:spPr>
            <a:xfrm flipH="1">
              <a:off x="10014782" y="3988164"/>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4048" name="Google Shape;4048;p90"/>
            <p:cNvSpPr/>
            <p:nvPr/>
          </p:nvSpPr>
          <p:spPr>
            <a:xfrm flipH="1">
              <a:off x="9688641" y="3988164"/>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4049" name="Google Shape;4049;p90"/>
            <p:cNvSpPr/>
            <p:nvPr/>
          </p:nvSpPr>
          <p:spPr>
            <a:xfrm>
              <a:off x="9252918" y="399189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4050" name="Google Shape;4050;p90"/>
            <p:cNvSpPr/>
            <p:nvPr/>
          </p:nvSpPr>
          <p:spPr>
            <a:xfrm>
              <a:off x="8926777" y="399189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4051" name="Google Shape;4051;p90"/>
            <p:cNvSpPr/>
            <p:nvPr/>
          </p:nvSpPr>
          <p:spPr>
            <a:xfrm flipH="1">
              <a:off x="9360012" y="3988164"/>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4052" name="Google Shape;4052;p90"/>
            <p:cNvSpPr/>
            <p:nvPr/>
          </p:nvSpPr>
          <p:spPr>
            <a:xfrm flipH="1">
              <a:off x="9033872" y="3988164"/>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4053" name="Google Shape;4053;p90"/>
            <p:cNvSpPr/>
            <p:nvPr/>
          </p:nvSpPr>
          <p:spPr>
            <a:xfrm>
              <a:off x="8598148" y="399189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4054" name="Google Shape;4054;p90"/>
            <p:cNvSpPr/>
            <p:nvPr/>
          </p:nvSpPr>
          <p:spPr>
            <a:xfrm flipH="1">
              <a:off x="8705243" y="3988164"/>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4055" name="Google Shape;4055;p90"/>
            <p:cNvSpPr/>
            <p:nvPr/>
          </p:nvSpPr>
          <p:spPr>
            <a:xfrm>
              <a:off x="8269520" y="399189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4056" name="Google Shape;4056;p90"/>
            <p:cNvSpPr/>
            <p:nvPr/>
          </p:nvSpPr>
          <p:spPr>
            <a:xfrm>
              <a:off x="7943379" y="399189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4057" name="Google Shape;4057;p90"/>
            <p:cNvSpPr/>
            <p:nvPr/>
          </p:nvSpPr>
          <p:spPr>
            <a:xfrm flipH="1">
              <a:off x="8376614" y="3988164"/>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4058" name="Google Shape;4058;p90"/>
            <p:cNvSpPr/>
            <p:nvPr/>
          </p:nvSpPr>
          <p:spPr>
            <a:xfrm flipH="1">
              <a:off x="8050474" y="3988164"/>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4059" name="Google Shape;4059;p90"/>
            <p:cNvSpPr/>
            <p:nvPr/>
          </p:nvSpPr>
          <p:spPr>
            <a:xfrm>
              <a:off x="7614751" y="399189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4060" name="Google Shape;4060;p90"/>
            <p:cNvSpPr/>
            <p:nvPr/>
          </p:nvSpPr>
          <p:spPr>
            <a:xfrm>
              <a:off x="7288610" y="399189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4061" name="Google Shape;4061;p90"/>
            <p:cNvSpPr/>
            <p:nvPr/>
          </p:nvSpPr>
          <p:spPr>
            <a:xfrm flipH="1">
              <a:off x="7721846" y="3988164"/>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4062" name="Google Shape;4062;p90"/>
            <p:cNvSpPr/>
            <p:nvPr/>
          </p:nvSpPr>
          <p:spPr>
            <a:xfrm flipH="1">
              <a:off x="7395705" y="3988164"/>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4063" name="Google Shape;4063;p90"/>
            <p:cNvSpPr/>
            <p:nvPr/>
          </p:nvSpPr>
          <p:spPr>
            <a:xfrm>
              <a:off x="6959982" y="399189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4064" name="Google Shape;4064;p90"/>
            <p:cNvSpPr/>
            <p:nvPr/>
          </p:nvSpPr>
          <p:spPr>
            <a:xfrm>
              <a:off x="6633842" y="399189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4065" name="Google Shape;4065;p90"/>
            <p:cNvSpPr/>
            <p:nvPr/>
          </p:nvSpPr>
          <p:spPr>
            <a:xfrm flipH="1">
              <a:off x="7067077" y="3988164"/>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4066" name="Google Shape;4066;p90"/>
            <p:cNvSpPr/>
            <p:nvPr/>
          </p:nvSpPr>
          <p:spPr>
            <a:xfrm flipH="1">
              <a:off x="6740936" y="3988164"/>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4067" name="Google Shape;4067;p90"/>
            <p:cNvSpPr/>
            <p:nvPr/>
          </p:nvSpPr>
          <p:spPr>
            <a:xfrm>
              <a:off x="6305213" y="399189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4068" name="Google Shape;4068;p90"/>
            <p:cNvSpPr/>
            <p:nvPr/>
          </p:nvSpPr>
          <p:spPr>
            <a:xfrm>
              <a:off x="5979072" y="399189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4069" name="Google Shape;4069;p90"/>
            <p:cNvSpPr/>
            <p:nvPr/>
          </p:nvSpPr>
          <p:spPr>
            <a:xfrm flipH="1">
              <a:off x="6412308" y="3988164"/>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4070" name="Google Shape;4070;p90"/>
            <p:cNvSpPr/>
            <p:nvPr/>
          </p:nvSpPr>
          <p:spPr>
            <a:xfrm flipH="1">
              <a:off x="6086167" y="3988164"/>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4071" name="Google Shape;4071;p90"/>
            <p:cNvSpPr/>
            <p:nvPr/>
          </p:nvSpPr>
          <p:spPr>
            <a:xfrm>
              <a:off x="5650445" y="399189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4072" name="Google Shape;4072;p90"/>
            <p:cNvSpPr/>
            <p:nvPr/>
          </p:nvSpPr>
          <p:spPr>
            <a:xfrm>
              <a:off x="5324303" y="399189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4073" name="Google Shape;4073;p90"/>
            <p:cNvSpPr/>
            <p:nvPr/>
          </p:nvSpPr>
          <p:spPr>
            <a:xfrm flipH="1">
              <a:off x="5757539" y="3988164"/>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4074" name="Google Shape;4074;p90"/>
            <p:cNvSpPr/>
            <p:nvPr/>
          </p:nvSpPr>
          <p:spPr>
            <a:xfrm flipH="1">
              <a:off x="5431399" y="3988164"/>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4075" name="Google Shape;4075;p90"/>
            <p:cNvSpPr/>
            <p:nvPr/>
          </p:nvSpPr>
          <p:spPr>
            <a:xfrm>
              <a:off x="4995675" y="399189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4076" name="Google Shape;4076;p90"/>
            <p:cNvSpPr/>
            <p:nvPr/>
          </p:nvSpPr>
          <p:spPr>
            <a:xfrm flipH="1">
              <a:off x="5102769" y="3988164"/>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4077" name="Google Shape;4077;p90"/>
            <p:cNvSpPr/>
            <p:nvPr/>
          </p:nvSpPr>
          <p:spPr>
            <a:xfrm>
              <a:off x="4667048" y="399189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4078" name="Google Shape;4078;p90"/>
            <p:cNvSpPr/>
            <p:nvPr/>
          </p:nvSpPr>
          <p:spPr>
            <a:xfrm>
              <a:off x="4340907" y="399189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4079" name="Google Shape;4079;p90"/>
            <p:cNvSpPr/>
            <p:nvPr/>
          </p:nvSpPr>
          <p:spPr>
            <a:xfrm flipH="1">
              <a:off x="4774142" y="3988163"/>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4080" name="Google Shape;4080;p90"/>
            <p:cNvSpPr/>
            <p:nvPr/>
          </p:nvSpPr>
          <p:spPr>
            <a:xfrm flipH="1">
              <a:off x="4448001" y="3988163"/>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4081" name="Google Shape;4081;p90"/>
            <p:cNvSpPr/>
            <p:nvPr/>
          </p:nvSpPr>
          <p:spPr>
            <a:xfrm>
              <a:off x="4012278" y="399189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4082" name="Google Shape;4082;p90"/>
            <p:cNvSpPr/>
            <p:nvPr/>
          </p:nvSpPr>
          <p:spPr>
            <a:xfrm>
              <a:off x="3686138" y="399189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4083" name="Google Shape;4083;p90"/>
            <p:cNvSpPr/>
            <p:nvPr/>
          </p:nvSpPr>
          <p:spPr>
            <a:xfrm flipH="1">
              <a:off x="4119373" y="3988163"/>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4084" name="Google Shape;4084;p90"/>
            <p:cNvSpPr/>
            <p:nvPr/>
          </p:nvSpPr>
          <p:spPr>
            <a:xfrm flipH="1">
              <a:off x="3793231" y="3988163"/>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4085" name="Google Shape;4085;p90"/>
            <p:cNvSpPr/>
            <p:nvPr/>
          </p:nvSpPr>
          <p:spPr>
            <a:xfrm>
              <a:off x="3357510" y="399189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4086" name="Google Shape;4086;p90"/>
            <p:cNvSpPr/>
            <p:nvPr/>
          </p:nvSpPr>
          <p:spPr>
            <a:xfrm>
              <a:off x="3031369" y="399189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4087" name="Google Shape;4087;p90"/>
            <p:cNvSpPr/>
            <p:nvPr/>
          </p:nvSpPr>
          <p:spPr>
            <a:xfrm flipH="1">
              <a:off x="3464604" y="3988163"/>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4088" name="Google Shape;4088;p90"/>
            <p:cNvSpPr/>
            <p:nvPr/>
          </p:nvSpPr>
          <p:spPr>
            <a:xfrm flipH="1">
              <a:off x="3138464" y="3988163"/>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4089" name="Google Shape;4089;p90"/>
            <p:cNvSpPr/>
            <p:nvPr/>
          </p:nvSpPr>
          <p:spPr>
            <a:xfrm>
              <a:off x="2702740" y="399189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4090" name="Google Shape;4090;p90"/>
            <p:cNvSpPr/>
            <p:nvPr/>
          </p:nvSpPr>
          <p:spPr>
            <a:xfrm>
              <a:off x="2376599" y="399189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4091" name="Google Shape;4091;p90"/>
            <p:cNvSpPr/>
            <p:nvPr/>
          </p:nvSpPr>
          <p:spPr>
            <a:xfrm flipH="1">
              <a:off x="2809836" y="3988163"/>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4092" name="Google Shape;4092;p90"/>
            <p:cNvSpPr/>
            <p:nvPr/>
          </p:nvSpPr>
          <p:spPr>
            <a:xfrm flipH="1">
              <a:off x="2483694" y="3988163"/>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4093" name="Google Shape;4093;p90"/>
            <p:cNvSpPr/>
            <p:nvPr/>
          </p:nvSpPr>
          <p:spPr>
            <a:xfrm>
              <a:off x="2047972" y="399189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4094" name="Google Shape;4094;p90"/>
            <p:cNvSpPr/>
            <p:nvPr/>
          </p:nvSpPr>
          <p:spPr>
            <a:xfrm>
              <a:off x="1721830" y="399189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4095" name="Google Shape;4095;p90"/>
            <p:cNvSpPr/>
            <p:nvPr/>
          </p:nvSpPr>
          <p:spPr>
            <a:xfrm flipH="1">
              <a:off x="2155066" y="3988163"/>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4096" name="Google Shape;4096;p90"/>
            <p:cNvSpPr/>
            <p:nvPr/>
          </p:nvSpPr>
          <p:spPr>
            <a:xfrm flipH="1">
              <a:off x="1828926" y="3988163"/>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4097" name="Google Shape;4097;p90"/>
            <p:cNvSpPr/>
            <p:nvPr/>
          </p:nvSpPr>
          <p:spPr>
            <a:xfrm>
              <a:off x="1393203" y="399189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4098" name="Google Shape;4098;p90"/>
            <p:cNvSpPr/>
            <p:nvPr/>
          </p:nvSpPr>
          <p:spPr>
            <a:xfrm flipH="1">
              <a:off x="1500297" y="3988163"/>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4099" name="Google Shape;4099;p90"/>
            <p:cNvSpPr/>
            <p:nvPr/>
          </p:nvSpPr>
          <p:spPr>
            <a:xfrm>
              <a:off x="1064575" y="399189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4100" name="Google Shape;4100;p90"/>
            <p:cNvSpPr/>
            <p:nvPr/>
          </p:nvSpPr>
          <p:spPr>
            <a:xfrm>
              <a:off x="738433" y="399189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4101" name="Google Shape;4101;p90"/>
            <p:cNvSpPr/>
            <p:nvPr/>
          </p:nvSpPr>
          <p:spPr>
            <a:xfrm flipH="1">
              <a:off x="1171668" y="3988163"/>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4102" name="Google Shape;4102;p90"/>
            <p:cNvSpPr/>
            <p:nvPr/>
          </p:nvSpPr>
          <p:spPr>
            <a:xfrm flipH="1">
              <a:off x="845528" y="3988163"/>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4103" name="Google Shape;4103;p90"/>
            <p:cNvSpPr/>
            <p:nvPr/>
          </p:nvSpPr>
          <p:spPr>
            <a:xfrm>
              <a:off x="409805" y="399189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4104" name="Google Shape;4104;p90"/>
            <p:cNvSpPr/>
            <p:nvPr/>
          </p:nvSpPr>
          <p:spPr>
            <a:xfrm>
              <a:off x="83664" y="399189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4105" name="Google Shape;4105;p90"/>
            <p:cNvSpPr/>
            <p:nvPr/>
          </p:nvSpPr>
          <p:spPr>
            <a:xfrm flipH="1">
              <a:off x="516899" y="3988163"/>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4106" name="Google Shape;4106;p90"/>
            <p:cNvSpPr/>
            <p:nvPr/>
          </p:nvSpPr>
          <p:spPr>
            <a:xfrm flipH="1">
              <a:off x="190758" y="3988163"/>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grpSp>
    </p:spTree>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5_Section">
  <p:cSld name="5_Section">
    <p:bg>
      <p:bgPr>
        <a:solidFill>
          <a:schemeClr val="dk2"/>
        </a:solidFill>
        <a:effectLst/>
      </p:bgPr>
    </p:bg>
    <p:spTree>
      <p:nvGrpSpPr>
        <p:cNvPr id="1" name="Shape 4107"/>
        <p:cNvGrpSpPr/>
        <p:nvPr/>
      </p:nvGrpSpPr>
      <p:grpSpPr>
        <a:xfrm>
          <a:off x="0" y="0"/>
          <a:ext cx="0" cy="0"/>
          <a:chOff x="0" y="0"/>
          <a:chExt cx="0" cy="0"/>
        </a:xfrm>
      </p:grpSpPr>
      <p:pic>
        <p:nvPicPr>
          <p:cNvPr id="4108" name="Google Shape;4108;p91"/>
          <p:cNvPicPr preferRelativeResize="0"/>
          <p:nvPr/>
        </p:nvPicPr>
        <p:blipFill rotWithShape="1">
          <a:blip r:embed="rId2">
            <a:alphaModFix/>
          </a:blip>
          <a:srcRect/>
          <a:stretch/>
        </p:blipFill>
        <p:spPr>
          <a:xfrm>
            <a:off x="459231" y="3145041"/>
            <a:ext cx="3288506" cy="704345"/>
          </a:xfrm>
          <a:prstGeom prst="rect">
            <a:avLst/>
          </a:prstGeom>
          <a:noFill/>
          <a:ln>
            <a:noFill/>
          </a:ln>
        </p:spPr>
      </p:pic>
      <p:sp>
        <p:nvSpPr>
          <p:cNvPr id="4109" name="Google Shape;4109;p91"/>
          <p:cNvSpPr txBox="1"/>
          <p:nvPr/>
        </p:nvSpPr>
        <p:spPr>
          <a:xfrm>
            <a:off x="266128" y="5819469"/>
            <a:ext cx="11659800" cy="888600"/>
          </a:xfrm>
          <a:prstGeom prst="rect">
            <a:avLst/>
          </a:prstGeom>
          <a:noFill/>
          <a:ln>
            <a:noFill/>
          </a:ln>
        </p:spPr>
        <p:txBody>
          <a:bodyPr spcFirstLastPara="1" wrap="square" lIns="179250" tIns="143375" rIns="179250" bIns="143375" anchor="t" anchorCtr="0">
            <a:noAutofit/>
          </a:bodyPr>
          <a:lstStyle/>
          <a:p>
            <a:pPr marL="0" marR="0" lvl="0" indent="0" algn="l" rtl="0">
              <a:lnSpc>
                <a:spcPct val="119800"/>
              </a:lnSpc>
              <a:spcBef>
                <a:spcPts val="0"/>
              </a:spcBef>
              <a:spcAft>
                <a:spcPts val="0"/>
              </a:spcAft>
              <a:buNone/>
            </a:pPr>
            <a:r>
              <a:rPr lang="en-US" sz="1000">
                <a:solidFill>
                  <a:srgbClr val="FFFFFF"/>
                </a:solidFill>
                <a:latin typeface="Quattrocento Sans"/>
                <a:ea typeface="Quattrocento Sans"/>
                <a:cs typeface="Quattrocento Sans"/>
                <a:sym typeface="Quattrocento Sans"/>
              </a:rPr>
              <a:t>© 2017 Microsoft Corporation. All rights reserved. Microsoft, Windows, and other product names are or may be registered trademarks and/or trademarks in the U.S. and/or other countries.</a:t>
            </a:r>
            <a:endParaRPr sz="1400"/>
          </a:p>
          <a:p>
            <a:pPr marL="0" marR="0" lvl="0" indent="0" algn="l" rtl="0">
              <a:lnSpc>
                <a:spcPct val="119800"/>
              </a:lnSpc>
              <a:spcBef>
                <a:spcPts val="0"/>
              </a:spcBef>
              <a:spcAft>
                <a:spcPts val="0"/>
              </a:spcAft>
              <a:buNone/>
            </a:pPr>
            <a:r>
              <a:rPr lang="en-US" sz="1000">
                <a:solidFill>
                  <a:srgbClr val="FFFFFF"/>
                </a:solidFill>
                <a:latin typeface="Quattrocento Sans"/>
                <a:ea typeface="Quattrocento Sans"/>
                <a:cs typeface="Quattrocento Sans"/>
                <a:sym typeface="Quattrocento Sans"/>
              </a:rPr>
              <a:t>The information herein is for informational purposes only and represents the current view of Microsoft Corporation as of the date of this presentation. Because Microsoft must respond to changing market</a:t>
            </a:r>
            <a:endParaRPr sz="1400"/>
          </a:p>
          <a:p>
            <a:pPr marL="0" marR="0" lvl="0" indent="0" algn="l" rtl="0">
              <a:lnSpc>
                <a:spcPct val="119800"/>
              </a:lnSpc>
              <a:spcBef>
                <a:spcPts val="0"/>
              </a:spcBef>
              <a:spcAft>
                <a:spcPts val="0"/>
              </a:spcAft>
              <a:buNone/>
            </a:pPr>
            <a:r>
              <a:rPr lang="en-US" sz="1000">
                <a:solidFill>
                  <a:srgbClr val="FFFFFF"/>
                </a:solidFill>
                <a:latin typeface="Quattrocento Sans"/>
                <a:ea typeface="Quattrocento Sans"/>
                <a:cs typeface="Quattrocento Sans"/>
                <a:sym typeface="Quattrocento Sans"/>
              </a:rPr>
              <a:t>conditions, it should not be interpreted to be a commitment on the part of Microsoft, and Microsoft cannot guarantee the accuracy of any information provided after the date of this presentation.</a:t>
            </a:r>
            <a:endParaRPr sz="1400"/>
          </a:p>
          <a:p>
            <a:pPr marL="0" marR="0" lvl="0" indent="0" algn="l" rtl="0">
              <a:lnSpc>
                <a:spcPct val="119800"/>
              </a:lnSpc>
              <a:spcBef>
                <a:spcPts val="0"/>
              </a:spcBef>
              <a:spcAft>
                <a:spcPts val="0"/>
              </a:spcAft>
              <a:buNone/>
            </a:pPr>
            <a:r>
              <a:rPr lang="en-US" sz="1000">
                <a:solidFill>
                  <a:srgbClr val="FFFFFF"/>
                </a:solidFill>
                <a:latin typeface="Quattrocento Sans"/>
                <a:ea typeface="Quattrocento Sans"/>
                <a:cs typeface="Quattrocento Sans"/>
                <a:sym typeface="Quattrocento Sans"/>
              </a:rPr>
              <a:t>MICROSOFT MAKES NO WARRANTIES, EXPRESS, IMPLIED OR STATUTORY, AS TO THE INFORMATION IN THIS PRESENTATION.</a:t>
            </a:r>
            <a:endParaRPr sz="1400"/>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Section Title 2">
  <p:cSld name="Section Title 2">
    <p:bg>
      <p:bgPr>
        <a:solidFill>
          <a:schemeClr val="lt1"/>
        </a:solidFill>
        <a:effectLst/>
      </p:bgPr>
    </p:bg>
    <p:spTree>
      <p:nvGrpSpPr>
        <p:cNvPr id="1" name="Shape 4110"/>
        <p:cNvGrpSpPr/>
        <p:nvPr/>
      </p:nvGrpSpPr>
      <p:grpSpPr>
        <a:xfrm>
          <a:off x="0" y="0"/>
          <a:ext cx="0" cy="0"/>
          <a:chOff x="0" y="0"/>
          <a:chExt cx="0" cy="0"/>
        </a:xfrm>
      </p:grpSpPr>
      <p:sp>
        <p:nvSpPr>
          <p:cNvPr id="4111" name="Google Shape;4111;p92"/>
          <p:cNvSpPr txBox="1">
            <a:spLocks noGrp="1"/>
          </p:cNvSpPr>
          <p:nvPr>
            <p:ph type="title"/>
          </p:nvPr>
        </p:nvSpPr>
        <p:spPr>
          <a:xfrm>
            <a:off x="585216" y="3035808"/>
            <a:ext cx="9144000" cy="498600"/>
          </a:xfrm>
          <a:prstGeom prst="rect">
            <a:avLst/>
          </a:prstGeom>
          <a:noFill/>
          <a:ln>
            <a:noFill/>
          </a:ln>
        </p:spPr>
        <p:txBody>
          <a:bodyPr spcFirstLastPara="1" wrap="square" lIns="0" tIns="0" rIns="0" bIns="0" anchor="b" anchorCtr="0"/>
          <a:lstStyle>
            <a:lvl1pPr lvl="0" algn="l" rtl="0">
              <a:lnSpc>
                <a:spcPct val="90000"/>
              </a:lnSpc>
              <a:spcBef>
                <a:spcPts val="0"/>
              </a:spcBef>
              <a:spcAft>
                <a:spcPts val="0"/>
              </a:spcAft>
              <a:buClr>
                <a:schemeClr val="dk1"/>
              </a:buClr>
              <a:buSzPts val="3600"/>
              <a:buFont typeface="Quattrocento Sans"/>
              <a:buNone/>
              <a:defRPr sz="3600" b="1" cap="none">
                <a:solidFill>
                  <a:schemeClr val="dk1"/>
                </a:solidFill>
                <a:latin typeface="Quattrocento Sans"/>
                <a:ea typeface="Quattrocento Sans"/>
                <a:cs typeface="Quattrocento Sans"/>
                <a:sym typeface="Quattrocento Sa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extLst>
    <p:ext uri="{DCECCB84-F9BA-43D5-87BE-67443E8EF086}">
      <p15:sldGuideLst xmlns:p15="http://schemas.microsoft.com/office/powerpoint/2012/main">
        <p15:guide id="1" orient="horz" pos="2118">
          <p15:clr>
            <a:srgbClr val="FBAE40"/>
          </p15:clr>
        </p15:guide>
        <p15:guide id="2" pos="6014">
          <p15:clr>
            <a:srgbClr val="5ACBF0"/>
          </p15:clr>
        </p15:guide>
        <p15:guide id="3" orient="horz" pos="1873">
          <p15:clr>
            <a:srgbClr val="5ACBF0"/>
          </p15:clr>
        </p15:guide>
        <p15:guide id="4" orient="horz" pos="2456">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4117"/>
        <p:cNvGrpSpPr/>
        <p:nvPr/>
      </p:nvGrpSpPr>
      <p:grpSpPr>
        <a:xfrm>
          <a:off x="0" y="0"/>
          <a:ext cx="0" cy="0"/>
          <a:chOff x="0" y="0"/>
          <a:chExt cx="0" cy="0"/>
        </a:xfrm>
      </p:grpSpPr>
      <p:sp>
        <p:nvSpPr>
          <p:cNvPr id="4118" name="Google Shape;4118;p94"/>
          <p:cNvSpPr txBox="1">
            <a:spLocks noGrp="1"/>
          </p:cNvSpPr>
          <p:nvPr>
            <p:ph type="title"/>
          </p:nvPr>
        </p:nvSpPr>
        <p:spPr>
          <a:xfrm>
            <a:off x="426424" y="435824"/>
            <a:ext cx="11335800" cy="744000"/>
          </a:xfrm>
          <a:prstGeom prst="rect">
            <a:avLst/>
          </a:prstGeom>
          <a:noFill/>
          <a:ln>
            <a:noFill/>
          </a:ln>
        </p:spPr>
        <p:txBody>
          <a:bodyPr spcFirstLastPara="1" wrap="square" lIns="0" tIns="161350" rIns="0" bIns="0" anchor="t" anchorCtr="0"/>
          <a:lstStyle>
            <a:lvl1pPr lvl="0" algn="l" rtl="0">
              <a:lnSpc>
                <a:spcPct val="90000"/>
              </a:lnSpc>
              <a:spcBef>
                <a:spcPts val="0"/>
              </a:spcBef>
              <a:spcAft>
                <a:spcPts val="0"/>
              </a:spcAft>
              <a:buClr>
                <a:srgbClr val="000000"/>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transition>
    <p:fade/>
  </p:transition>
  <p:extLst>
    <p:ext uri="{DCECCB84-F9BA-43D5-87BE-67443E8EF086}">
      <p15:sldGuideLst xmlns:p15="http://schemas.microsoft.com/office/powerpoint/2012/main">
        <p15:guide id="1" orient="horz" pos="882">
          <p15:clr>
            <a:srgbClr val="5ACBF0"/>
          </p15:clr>
        </p15:guide>
        <p15:guide id="2" orient="horz" pos="1251">
          <p15:clr>
            <a:srgbClr val="5ACBF0"/>
          </p15:clr>
        </p15:guide>
        <p15:guide id="3" orient="horz" pos="282">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4119"/>
        <p:cNvGrpSpPr/>
        <p:nvPr/>
      </p:nvGrpSpPr>
      <p:grpSpPr>
        <a:xfrm>
          <a:off x="0" y="0"/>
          <a:ext cx="0" cy="0"/>
          <a:chOff x="0" y="0"/>
          <a:chExt cx="0" cy="0"/>
        </a:xfrm>
      </p:grpSpPr>
      <p:sp>
        <p:nvSpPr>
          <p:cNvPr id="4120" name="Google Shape;4120;p95"/>
          <p:cNvSpPr txBox="1">
            <a:spLocks noGrp="1"/>
          </p:cNvSpPr>
          <p:nvPr>
            <p:ph type="title"/>
          </p:nvPr>
        </p:nvSpPr>
        <p:spPr>
          <a:xfrm>
            <a:off x="426424" y="440495"/>
            <a:ext cx="11335800" cy="758100"/>
          </a:xfrm>
          <a:prstGeom prst="rect">
            <a:avLst/>
          </a:prstGeom>
          <a:noFill/>
          <a:ln>
            <a:noFill/>
          </a:ln>
        </p:spPr>
        <p:txBody>
          <a:bodyPr spcFirstLastPara="1" wrap="square" lIns="0" tIns="161350" rIns="0" bIns="0" anchor="t" anchorCtr="0"/>
          <a:lstStyle>
            <a:lvl1pPr lvl="0" algn="l" rtl="0">
              <a:lnSpc>
                <a:spcPct val="90000"/>
              </a:lnSpc>
              <a:spcBef>
                <a:spcPts val="0"/>
              </a:spcBef>
              <a:spcAft>
                <a:spcPts val="0"/>
              </a:spcAft>
              <a:buClr>
                <a:srgbClr val="000000"/>
              </a:buClr>
              <a:buSzPts val="3100"/>
              <a:buFont typeface="Quattrocento Sans"/>
              <a:buNone/>
              <a:defRPr>
                <a:solidFill>
                  <a:srgbClr val="000000"/>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56"/>
        <p:cNvGrpSpPr/>
        <p:nvPr/>
      </p:nvGrpSpPr>
      <p:grpSpPr>
        <a:xfrm>
          <a:off x="0" y="0"/>
          <a:ext cx="0" cy="0"/>
          <a:chOff x="0" y="0"/>
          <a:chExt cx="0" cy="0"/>
        </a:xfrm>
      </p:grpSpPr>
      <p:sp>
        <p:nvSpPr>
          <p:cNvPr id="57" name="Google Shape;57;p10"/>
          <p:cNvSpPr txBox="1">
            <a:spLocks noGrp="1"/>
          </p:cNvSpPr>
          <p:nvPr>
            <p:ph type="title"/>
          </p:nvPr>
        </p:nvSpPr>
        <p:spPr>
          <a:xfrm>
            <a:off x="2389717" y="4800601"/>
            <a:ext cx="7315200" cy="566739"/>
          </a:xfrm>
          <a:prstGeom prst="rect">
            <a:avLst/>
          </a:prstGeom>
          <a:noFill/>
          <a:ln>
            <a:noFill/>
          </a:ln>
        </p:spPr>
        <p:txBody>
          <a:bodyPr spcFirstLastPara="1" wrap="square" lIns="91425" tIns="45700" rIns="91425" bIns="45700" anchor="b" anchorCtr="0"/>
          <a:lstStyle>
            <a:lvl1pPr lvl="0" algn="l">
              <a:spcBef>
                <a:spcPts val="0"/>
              </a:spcBef>
              <a:spcAft>
                <a:spcPts val="0"/>
              </a:spcAft>
              <a:buSzPts val="1400"/>
              <a:buNone/>
              <a:defRPr sz="2667"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8" name="Google Shape;58;p10"/>
          <p:cNvSpPr>
            <a:spLocks noGrp="1"/>
          </p:cNvSpPr>
          <p:nvPr>
            <p:ph type="pic" idx="2"/>
          </p:nvPr>
        </p:nvSpPr>
        <p:spPr>
          <a:xfrm>
            <a:off x="2389717" y="612775"/>
            <a:ext cx="7315200" cy="4114800"/>
          </a:xfrm>
          <a:prstGeom prst="rect">
            <a:avLst/>
          </a:prstGeom>
          <a:noFill/>
          <a:ln>
            <a:noFill/>
          </a:ln>
        </p:spPr>
        <p:txBody>
          <a:bodyPr spcFirstLastPara="1" wrap="square" lIns="91425" tIns="45700" rIns="91425" bIns="45700" anchor="t" anchorCtr="0"/>
          <a:lstStyle>
            <a:lvl1pPr marR="0" lvl="0" algn="l" rtl="0">
              <a:spcBef>
                <a:spcPts val="853"/>
              </a:spcBef>
              <a:spcAft>
                <a:spcPts val="0"/>
              </a:spcAft>
              <a:buClr>
                <a:schemeClr val="accent1"/>
              </a:buClr>
              <a:buSzPts val="4267"/>
              <a:buFont typeface="Arial"/>
              <a:buNone/>
              <a:defRPr sz="4267" b="0" i="0" u="none" strike="noStrike" cap="none">
                <a:solidFill>
                  <a:schemeClr val="dk1"/>
                </a:solidFill>
                <a:latin typeface="Arial"/>
                <a:ea typeface="Arial"/>
                <a:cs typeface="Arial"/>
                <a:sym typeface="Arial"/>
              </a:defRPr>
            </a:lvl1pPr>
            <a:lvl2pPr marR="0" lvl="1" algn="l" rtl="0">
              <a:spcBef>
                <a:spcPts val="747"/>
              </a:spcBef>
              <a:spcAft>
                <a:spcPts val="0"/>
              </a:spcAft>
              <a:buClr>
                <a:schemeClr val="dk2"/>
              </a:buClr>
              <a:buSzPts val="3733"/>
              <a:buFont typeface="Arial"/>
              <a:buNone/>
              <a:defRPr sz="3733" b="0" i="0" u="none" strike="noStrike" cap="none">
                <a:solidFill>
                  <a:schemeClr val="dk1"/>
                </a:solidFill>
                <a:latin typeface="Arial"/>
                <a:ea typeface="Arial"/>
                <a:cs typeface="Arial"/>
                <a:sym typeface="Arial"/>
              </a:defRPr>
            </a:lvl2pPr>
            <a:lvl3pPr marR="0" lvl="2" algn="l" rtl="0">
              <a:spcBef>
                <a:spcPts val="640"/>
              </a:spcBef>
              <a:spcAft>
                <a:spcPts val="0"/>
              </a:spcAft>
              <a:buClr>
                <a:schemeClr val="lt2"/>
              </a:buClr>
              <a:buSzPts val="3200"/>
              <a:buFont typeface="Arial"/>
              <a:buNone/>
              <a:defRPr sz="3200" b="0" i="0" u="none" strike="noStrike" cap="none">
                <a:solidFill>
                  <a:schemeClr val="dk1"/>
                </a:solidFill>
                <a:latin typeface="Arial"/>
                <a:ea typeface="Arial"/>
                <a:cs typeface="Arial"/>
                <a:sym typeface="Arial"/>
              </a:defRPr>
            </a:lvl3pPr>
            <a:lvl4pPr marR="0" lvl="3" algn="l" rtl="0">
              <a:spcBef>
                <a:spcPts val="533"/>
              </a:spcBef>
              <a:spcAft>
                <a:spcPts val="0"/>
              </a:spcAft>
              <a:buClr>
                <a:schemeClr val="accent1"/>
              </a:buClr>
              <a:buSzPts val="2667"/>
              <a:buFont typeface="Arial"/>
              <a:buNone/>
              <a:defRPr sz="2667" b="0" i="0" u="none" strike="noStrike" cap="none">
                <a:solidFill>
                  <a:schemeClr val="dk1"/>
                </a:solidFill>
                <a:latin typeface="Arial"/>
                <a:ea typeface="Arial"/>
                <a:cs typeface="Arial"/>
                <a:sym typeface="Arial"/>
              </a:defRPr>
            </a:lvl4pPr>
            <a:lvl5pPr marR="0" lvl="4" algn="l" rtl="0">
              <a:spcBef>
                <a:spcPts val="533"/>
              </a:spcBef>
              <a:spcAft>
                <a:spcPts val="0"/>
              </a:spcAft>
              <a:buClr>
                <a:schemeClr val="dk2"/>
              </a:buClr>
              <a:buSzPts val="2667"/>
              <a:buFont typeface="Arial"/>
              <a:buNone/>
              <a:defRPr sz="2667" b="0" i="0" u="none" strike="noStrike" cap="none">
                <a:solidFill>
                  <a:schemeClr val="dk1"/>
                </a:solidFill>
                <a:latin typeface="Arial"/>
                <a:ea typeface="Arial"/>
                <a:cs typeface="Arial"/>
                <a:sym typeface="Arial"/>
              </a:defRPr>
            </a:lvl5pPr>
            <a:lvl6pPr marR="0" lvl="5" algn="l" rtl="0">
              <a:spcBef>
                <a:spcPts val="533"/>
              </a:spcBef>
              <a:spcAft>
                <a:spcPts val="0"/>
              </a:spcAft>
              <a:buClr>
                <a:schemeClr val="dk1"/>
              </a:buClr>
              <a:buSzPts val="2667"/>
              <a:buFont typeface="Arial"/>
              <a:buNone/>
              <a:defRPr sz="2667" b="0" i="0" u="none" strike="noStrike" cap="none">
                <a:solidFill>
                  <a:schemeClr val="dk1"/>
                </a:solidFill>
                <a:latin typeface="Calibri"/>
                <a:ea typeface="Calibri"/>
                <a:cs typeface="Calibri"/>
                <a:sym typeface="Calibri"/>
              </a:defRPr>
            </a:lvl6pPr>
            <a:lvl7pPr marR="0" lvl="6" algn="l" rtl="0">
              <a:spcBef>
                <a:spcPts val="533"/>
              </a:spcBef>
              <a:spcAft>
                <a:spcPts val="0"/>
              </a:spcAft>
              <a:buClr>
                <a:schemeClr val="dk1"/>
              </a:buClr>
              <a:buSzPts val="2667"/>
              <a:buFont typeface="Arial"/>
              <a:buNone/>
              <a:defRPr sz="2667" b="0" i="0" u="none" strike="noStrike" cap="none">
                <a:solidFill>
                  <a:schemeClr val="dk1"/>
                </a:solidFill>
                <a:latin typeface="Calibri"/>
                <a:ea typeface="Calibri"/>
                <a:cs typeface="Calibri"/>
                <a:sym typeface="Calibri"/>
              </a:defRPr>
            </a:lvl7pPr>
            <a:lvl8pPr marR="0" lvl="7" algn="l" rtl="0">
              <a:spcBef>
                <a:spcPts val="533"/>
              </a:spcBef>
              <a:spcAft>
                <a:spcPts val="0"/>
              </a:spcAft>
              <a:buClr>
                <a:schemeClr val="dk1"/>
              </a:buClr>
              <a:buSzPts val="2667"/>
              <a:buFont typeface="Arial"/>
              <a:buNone/>
              <a:defRPr sz="2667" b="0" i="0" u="none" strike="noStrike" cap="none">
                <a:solidFill>
                  <a:schemeClr val="dk1"/>
                </a:solidFill>
                <a:latin typeface="Calibri"/>
                <a:ea typeface="Calibri"/>
                <a:cs typeface="Calibri"/>
                <a:sym typeface="Calibri"/>
              </a:defRPr>
            </a:lvl8pPr>
            <a:lvl9pPr marR="0" lvl="8" algn="l" rtl="0">
              <a:spcBef>
                <a:spcPts val="533"/>
              </a:spcBef>
              <a:spcAft>
                <a:spcPts val="0"/>
              </a:spcAft>
              <a:buClr>
                <a:schemeClr val="dk1"/>
              </a:buClr>
              <a:buSzPts val="2667"/>
              <a:buFont typeface="Arial"/>
              <a:buNone/>
              <a:defRPr sz="2667" b="0" i="0" u="none" strike="noStrike" cap="none">
                <a:solidFill>
                  <a:schemeClr val="dk1"/>
                </a:solidFill>
                <a:latin typeface="Calibri"/>
                <a:ea typeface="Calibri"/>
                <a:cs typeface="Calibri"/>
                <a:sym typeface="Calibri"/>
              </a:defRPr>
            </a:lvl9pPr>
          </a:lstStyle>
          <a:p>
            <a:endParaRPr/>
          </a:p>
        </p:txBody>
      </p:sp>
      <p:sp>
        <p:nvSpPr>
          <p:cNvPr id="59" name="Google Shape;59;p10"/>
          <p:cNvSpPr txBox="1">
            <a:spLocks noGrp="1"/>
          </p:cNvSpPr>
          <p:nvPr>
            <p:ph type="body" idx="1"/>
          </p:nvPr>
        </p:nvSpPr>
        <p:spPr>
          <a:xfrm>
            <a:off x="2389717" y="5367341"/>
            <a:ext cx="7315200" cy="804863"/>
          </a:xfrm>
          <a:prstGeom prst="rect">
            <a:avLst/>
          </a:prstGeom>
          <a:noFill/>
          <a:ln>
            <a:noFill/>
          </a:ln>
        </p:spPr>
        <p:txBody>
          <a:bodyPr spcFirstLastPara="1" wrap="square" lIns="91425" tIns="45700" rIns="91425" bIns="45700" anchor="t" anchorCtr="0"/>
          <a:lstStyle>
            <a:lvl1pPr marL="457200" lvl="0" indent="-228600" algn="l">
              <a:spcBef>
                <a:spcPts val="373"/>
              </a:spcBef>
              <a:spcAft>
                <a:spcPts val="0"/>
              </a:spcAft>
              <a:buSzPts val="1867"/>
              <a:buNone/>
              <a:defRPr sz="1867"/>
            </a:lvl1pPr>
            <a:lvl2pPr marL="914400" lvl="1" indent="-228600" algn="l">
              <a:spcBef>
                <a:spcPts val="320"/>
              </a:spcBef>
              <a:spcAft>
                <a:spcPts val="0"/>
              </a:spcAft>
              <a:buSzPts val="1600"/>
              <a:buNone/>
              <a:defRPr sz="1600"/>
            </a:lvl2pPr>
            <a:lvl3pPr marL="1371600" lvl="2" indent="-228600" algn="l">
              <a:spcBef>
                <a:spcPts val="267"/>
              </a:spcBef>
              <a:spcAft>
                <a:spcPts val="0"/>
              </a:spcAft>
              <a:buSzPts val="1333"/>
              <a:buNone/>
              <a:defRPr sz="1333"/>
            </a:lvl3pPr>
            <a:lvl4pPr marL="1828800" lvl="3" indent="-228600" algn="l">
              <a:spcBef>
                <a:spcPts val="240"/>
              </a:spcBef>
              <a:spcAft>
                <a:spcPts val="0"/>
              </a:spcAft>
              <a:buSzPts val="1200"/>
              <a:buNone/>
              <a:defRPr sz="1200"/>
            </a:lvl4pPr>
            <a:lvl5pPr marL="2286000" lvl="4" indent="-228600" algn="l">
              <a:spcBef>
                <a:spcPts val="240"/>
              </a:spcBef>
              <a:spcAft>
                <a:spcPts val="0"/>
              </a:spcAft>
              <a:buSzPts val="1200"/>
              <a:buNone/>
              <a:defRPr sz="1200"/>
            </a:lvl5pPr>
            <a:lvl6pPr marL="2743200" lvl="5" indent="-228600" algn="l">
              <a:spcBef>
                <a:spcPts val="240"/>
              </a:spcBef>
              <a:spcAft>
                <a:spcPts val="0"/>
              </a:spcAft>
              <a:buClr>
                <a:schemeClr val="dk1"/>
              </a:buClr>
              <a:buSzPts val="1200"/>
              <a:buNone/>
              <a:defRPr sz="1200"/>
            </a:lvl6pPr>
            <a:lvl7pPr marL="3200400" lvl="6" indent="-228600" algn="l">
              <a:spcBef>
                <a:spcPts val="240"/>
              </a:spcBef>
              <a:spcAft>
                <a:spcPts val="0"/>
              </a:spcAft>
              <a:buClr>
                <a:schemeClr val="dk1"/>
              </a:buClr>
              <a:buSzPts val="1200"/>
              <a:buNone/>
              <a:defRPr sz="1200"/>
            </a:lvl7pPr>
            <a:lvl8pPr marL="3657600" lvl="7" indent="-228600" algn="l">
              <a:spcBef>
                <a:spcPts val="240"/>
              </a:spcBef>
              <a:spcAft>
                <a:spcPts val="0"/>
              </a:spcAft>
              <a:buClr>
                <a:schemeClr val="dk1"/>
              </a:buClr>
              <a:buSzPts val="1200"/>
              <a:buNone/>
              <a:defRPr sz="1200"/>
            </a:lvl8pPr>
            <a:lvl9pPr marL="4114800" lvl="8" indent="-228600" algn="l">
              <a:spcBef>
                <a:spcPts val="240"/>
              </a:spcBef>
              <a:spcAft>
                <a:spcPts val="0"/>
              </a:spcAft>
              <a:buClr>
                <a:schemeClr val="dk1"/>
              </a:buClr>
              <a:buSzPts val="1200"/>
              <a:buNone/>
              <a:defRPr sz="1200"/>
            </a:lvl9pPr>
          </a:lstStyle>
          <a:p>
            <a:endParaRPr/>
          </a:p>
        </p:txBody>
      </p:sp>
      <p:sp>
        <p:nvSpPr>
          <p:cNvPr id="60" name="Google Shape;60;p10"/>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1" name="Google Shape;61;p10"/>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Title slide white">
  <p:cSld name="Title slide white">
    <p:bg>
      <p:bgPr>
        <a:solidFill>
          <a:schemeClr val="dk1"/>
        </a:solidFill>
        <a:effectLst/>
      </p:bgPr>
    </p:bg>
    <p:spTree>
      <p:nvGrpSpPr>
        <p:cNvPr id="1" name="Shape 4121"/>
        <p:cNvGrpSpPr/>
        <p:nvPr/>
      </p:nvGrpSpPr>
      <p:grpSpPr>
        <a:xfrm>
          <a:off x="0" y="0"/>
          <a:ext cx="0" cy="0"/>
          <a:chOff x="0" y="0"/>
          <a:chExt cx="0" cy="0"/>
        </a:xfrm>
      </p:grpSpPr>
      <p:sp>
        <p:nvSpPr>
          <p:cNvPr id="4122" name="Google Shape;4122;p96"/>
          <p:cNvSpPr txBox="1">
            <a:spLocks noGrp="1"/>
          </p:cNvSpPr>
          <p:nvPr>
            <p:ph type="title"/>
          </p:nvPr>
        </p:nvSpPr>
        <p:spPr>
          <a:xfrm>
            <a:off x="429544" y="3029995"/>
            <a:ext cx="9401700" cy="1793100"/>
          </a:xfrm>
          <a:prstGeom prst="rect">
            <a:avLst/>
          </a:prstGeom>
          <a:noFill/>
          <a:ln>
            <a:noFill/>
          </a:ln>
        </p:spPr>
        <p:txBody>
          <a:bodyPr spcFirstLastPara="1" wrap="square" lIns="0" tIns="0" rIns="0" bIns="179300" anchor="b" anchorCtr="0"/>
          <a:lstStyle>
            <a:lvl1pPr lvl="0" algn="l" rtl="0">
              <a:lnSpc>
                <a:spcPct val="90000"/>
              </a:lnSpc>
              <a:spcBef>
                <a:spcPts val="0"/>
              </a:spcBef>
              <a:spcAft>
                <a:spcPts val="0"/>
              </a:spcAft>
              <a:buClr>
                <a:schemeClr val="lt1"/>
              </a:buClr>
              <a:buSzPts val="5300"/>
              <a:buFont typeface="Quattrocento Sans"/>
              <a:buNone/>
              <a:defRPr sz="5300" strike="noStrike">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123" name="Google Shape;4123;p96"/>
          <p:cNvSpPr txBox="1">
            <a:spLocks noGrp="1"/>
          </p:cNvSpPr>
          <p:nvPr>
            <p:ph type="body" idx="1"/>
          </p:nvPr>
        </p:nvSpPr>
        <p:spPr>
          <a:xfrm>
            <a:off x="426426" y="4838790"/>
            <a:ext cx="9401700" cy="945300"/>
          </a:xfrm>
          <a:prstGeom prst="rect">
            <a:avLst/>
          </a:prstGeom>
          <a:noFill/>
          <a:ln>
            <a:noFill/>
          </a:ln>
        </p:spPr>
        <p:txBody>
          <a:bodyPr spcFirstLastPara="1" wrap="square" lIns="0" tIns="0" rIns="0" bIns="0" anchor="t" anchorCtr="0"/>
          <a:lstStyle>
            <a:lvl1pPr marL="457200" lvl="0" indent="-228600" algn="l" rtl="0">
              <a:lnSpc>
                <a:spcPct val="100000"/>
              </a:lnSpc>
              <a:spcBef>
                <a:spcPts val="0"/>
              </a:spcBef>
              <a:spcAft>
                <a:spcPts val="0"/>
              </a:spcAft>
              <a:buClr>
                <a:schemeClr val="lt1"/>
              </a:buClr>
              <a:buSzPts val="1400"/>
              <a:buNone/>
              <a:defRPr sz="1600">
                <a:solidFill>
                  <a:schemeClr val="lt1"/>
                </a:solidFill>
                <a:latin typeface="Quattrocento Sans"/>
                <a:ea typeface="Quattrocento Sans"/>
                <a:cs typeface="Quattrocento Sans"/>
                <a:sym typeface="Quattrocento Sans"/>
              </a:defRPr>
            </a:lvl1pPr>
            <a:lvl2pPr marL="914400" lvl="1" indent="-228600" algn="l" rtl="0">
              <a:lnSpc>
                <a:spcPct val="90000"/>
              </a:lnSpc>
              <a:spcBef>
                <a:spcPts val="0"/>
              </a:spcBef>
              <a:spcAft>
                <a:spcPts val="0"/>
              </a:spcAft>
              <a:buClr>
                <a:srgbClr val="000000"/>
              </a:buClr>
              <a:buSzPts val="1600"/>
              <a:buNone/>
              <a:defRPr/>
            </a:lvl2pPr>
            <a:lvl3pPr marL="1371600" lvl="2" indent="-228600" algn="l" rtl="0">
              <a:lnSpc>
                <a:spcPct val="90000"/>
              </a:lnSpc>
              <a:spcBef>
                <a:spcPts val="0"/>
              </a:spcBef>
              <a:spcAft>
                <a:spcPts val="0"/>
              </a:spcAft>
              <a:buClr>
                <a:srgbClr val="000000"/>
              </a:buClr>
              <a:buSzPts val="1600"/>
              <a:buNone/>
              <a:defRPr/>
            </a:lvl3pPr>
            <a:lvl4pPr marL="1828800" lvl="3" indent="-228600" algn="l" rtl="0">
              <a:lnSpc>
                <a:spcPct val="90000"/>
              </a:lnSpc>
              <a:spcBef>
                <a:spcPts val="0"/>
              </a:spcBef>
              <a:spcAft>
                <a:spcPts val="0"/>
              </a:spcAft>
              <a:buClr>
                <a:srgbClr val="000000"/>
              </a:buClr>
              <a:buSzPts val="1600"/>
              <a:buNone/>
              <a:defRPr/>
            </a:lvl4pPr>
            <a:lvl5pPr marL="2286000" lvl="4" indent="-228600" algn="l" rtl="0">
              <a:lnSpc>
                <a:spcPct val="90000"/>
              </a:lnSpc>
              <a:spcBef>
                <a:spcPts val="0"/>
              </a:spcBef>
              <a:spcAft>
                <a:spcPts val="0"/>
              </a:spcAft>
              <a:buClr>
                <a:srgbClr val="000000"/>
              </a:buClr>
              <a:buSzPts val="1600"/>
              <a:buNone/>
              <a:defRPr/>
            </a:lvl5pPr>
            <a:lvl6pPr marL="2743200" lvl="5" indent="-342900" algn="l" rtl="0">
              <a:spcBef>
                <a:spcPts val="400"/>
              </a:spcBef>
              <a:spcAft>
                <a:spcPts val="0"/>
              </a:spcAft>
              <a:buClr>
                <a:schemeClr val="lt1"/>
              </a:buClr>
              <a:buSzPts val="1800"/>
              <a:buChar char="•"/>
              <a:defRPr/>
            </a:lvl6pPr>
            <a:lvl7pPr marL="3200400" lvl="6" indent="-342900" algn="l" rtl="0">
              <a:spcBef>
                <a:spcPts val="400"/>
              </a:spcBef>
              <a:spcAft>
                <a:spcPts val="0"/>
              </a:spcAft>
              <a:buClr>
                <a:schemeClr val="lt1"/>
              </a:buClr>
              <a:buSzPts val="1800"/>
              <a:buChar char="•"/>
              <a:defRPr/>
            </a:lvl7pPr>
            <a:lvl8pPr marL="3657600" lvl="7" indent="-342900" algn="l" rtl="0">
              <a:spcBef>
                <a:spcPts val="400"/>
              </a:spcBef>
              <a:spcAft>
                <a:spcPts val="0"/>
              </a:spcAft>
              <a:buClr>
                <a:schemeClr val="lt1"/>
              </a:buClr>
              <a:buSzPts val="1800"/>
              <a:buChar char="•"/>
              <a:defRPr/>
            </a:lvl8pPr>
            <a:lvl9pPr marL="4114800" lvl="8" indent="-342900" algn="l" rtl="0">
              <a:spcBef>
                <a:spcPts val="400"/>
              </a:spcBef>
              <a:spcAft>
                <a:spcPts val="0"/>
              </a:spcAft>
              <a:buClr>
                <a:schemeClr val="lt1"/>
              </a:buClr>
              <a:buSzPts val="1800"/>
              <a:buChar char="•"/>
              <a:defRPr/>
            </a:lvl9pPr>
          </a:lstStyle>
          <a:p>
            <a:endParaRPr/>
          </a:p>
        </p:txBody>
      </p:sp>
      <p:pic>
        <p:nvPicPr>
          <p:cNvPr id="4124" name="Google Shape;4124;p96"/>
          <p:cNvPicPr preferRelativeResize="0"/>
          <p:nvPr/>
        </p:nvPicPr>
        <p:blipFill rotWithShape="1">
          <a:blip r:embed="rId2">
            <a:alphaModFix/>
          </a:blip>
          <a:srcRect/>
          <a:stretch/>
        </p:blipFill>
        <p:spPr>
          <a:xfrm>
            <a:off x="237310" y="241380"/>
            <a:ext cx="1279717" cy="573579"/>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Title slide blue">
  <p:cSld name="Title slide blue">
    <p:bg>
      <p:bgPr>
        <a:solidFill>
          <a:schemeClr val="dk2"/>
        </a:solidFill>
        <a:effectLst/>
      </p:bgPr>
    </p:bg>
    <p:spTree>
      <p:nvGrpSpPr>
        <p:cNvPr id="1" name="Shape 4125"/>
        <p:cNvGrpSpPr/>
        <p:nvPr/>
      </p:nvGrpSpPr>
      <p:grpSpPr>
        <a:xfrm>
          <a:off x="0" y="0"/>
          <a:ext cx="0" cy="0"/>
          <a:chOff x="0" y="0"/>
          <a:chExt cx="0" cy="0"/>
        </a:xfrm>
      </p:grpSpPr>
      <p:sp>
        <p:nvSpPr>
          <p:cNvPr id="4126" name="Google Shape;4126;p97"/>
          <p:cNvSpPr txBox="1">
            <a:spLocks noGrp="1"/>
          </p:cNvSpPr>
          <p:nvPr>
            <p:ph type="title"/>
          </p:nvPr>
        </p:nvSpPr>
        <p:spPr>
          <a:xfrm>
            <a:off x="429544" y="3029995"/>
            <a:ext cx="9401700" cy="1793100"/>
          </a:xfrm>
          <a:prstGeom prst="rect">
            <a:avLst/>
          </a:prstGeom>
          <a:noFill/>
          <a:ln>
            <a:noFill/>
          </a:ln>
        </p:spPr>
        <p:txBody>
          <a:bodyPr spcFirstLastPara="1" wrap="square" lIns="0" tIns="0" rIns="0" bIns="179300" anchor="b" anchorCtr="0"/>
          <a:lstStyle>
            <a:lvl1pPr lvl="0" algn="l" rtl="0">
              <a:lnSpc>
                <a:spcPct val="90000"/>
              </a:lnSpc>
              <a:spcBef>
                <a:spcPts val="0"/>
              </a:spcBef>
              <a:spcAft>
                <a:spcPts val="0"/>
              </a:spcAft>
              <a:buClr>
                <a:schemeClr val="lt1"/>
              </a:buClr>
              <a:buSzPts val="5300"/>
              <a:buFont typeface="Quattrocento Sans"/>
              <a:buNone/>
              <a:defRPr sz="5300" strike="noStrike">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127" name="Google Shape;4127;p97"/>
          <p:cNvSpPr txBox="1">
            <a:spLocks noGrp="1"/>
          </p:cNvSpPr>
          <p:nvPr>
            <p:ph type="body" idx="1"/>
          </p:nvPr>
        </p:nvSpPr>
        <p:spPr>
          <a:xfrm>
            <a:off x="426426" y="4838790"/>
            <a:ext cx="9401700" cy="945300"/>
          </a:xfrm>
          <a:prstGeom prst="rect">
            <a:avLst/>
          </a:prstGeom>
          <a:noFill/>
          <a:ln>
            <a:noFill/>
          </a:ln>
        </p:spPr>
        <p:txBody>
          <a:bodyPr spcFirstLastPara="1" wrap="square" lIns="0" tIns="0" rIns="0" bIns="0" anchor="t" anchorCtr="0"/>
          <a:lstStyle>
            <a:lvl1pPr marL="457200" lvl="0" indent="-228600" algn="l" rtl="0">
              <a:lnSpc>
                <a:spcPct val="100000"/>
              </a:lnSpc>
              <a:spcBef>
                <a:spcPts val="0"/>
              </a:spcBef>
              <a:spcAft>
                <a:spcPts val="0"/>
              </a:spcAft>
              <a:buClr>
                <a:schemeClr val="lt1"/>
              </a:buClr>
              <a:buSzPts val="1400"/>
              <a:buNone/>
              <a:defRPr sz="1600">
                <a:solidFill>
                  <a:schemeClr val="lt1"/>
                </a:solidFill>
                <a:latin typeface="Quattrocento Sans"/>
                <a:ea typeface="Quattrocento Sans"/>
                <a:cs typeface="Quattrocento Sans"/>
                <a:sym typeface="Quattrocento Sans"/>
              </a:defRPr>
            </a:lvl1pPr>
            <a:lvl2pPr marL="914400" lvl="1" indent="-228600" algn="l" rtl="0">
              <a:lnSpc>
                <a:spcPct val="90000"/>
              </a:lnSpc>
              <a:spcBef>
                <a:spcPts val="0"/>
              </a:spcBef>
              <a:spcAft>
                <a:spcPts val="0"/>
              </a:spcAft>
              <a:buClr>
                <a:srgbClr val="000000"/>
              </a:buClr>
              <a:buSzPts val="1600"/>
              <a:buNone/>
              <a:defRPr/>
            </a:lvl2pPr>
            <a:lvl3pPr marL="1371600" lvl="2" indent="-228600" algn="l" rtl="0">
              <a:lnSpc>
                <a:spcPct val="90000"/>
              </a:lnSpc>
              <a:spcBef>
                <a:spcPts val="0"/>
              </a:spcBef>
              <a:spcAft>
                <a:spcPts val="0"/>
              </a:spcAft>
              <a:buClr>
                <a:srgbClr val="000000"/>
              </a:buClr>
              <a:buSzPts val="1600"/>
              <a:buNone/>
              <a:defRPr/>
            </a:lvl3pPr>
            <a:lvl4pPr marL="1828800" lvl="3" indent="-228600" algn="l" rtl="0">
              <a:lnSpc>
                <a:spcPct val="90000"/>
              </a:lnSpc>
              <a:spcBef>
                <a:spcPts val="0"/>
              </a:spcBef>
              <a:spcAft>
                <a:spcPts val="0"/>
              </a:spcAft>
              <a:buClr>
                <a:srgbClr val="000000"/>
              </a:buClr>
              <a:buSzPts val="1600"/>
              <a:buNone/>
              <a:defRPr/>
            </a:lvl4pPr>
            <a:lvl5pPr marL="2286000" lvl="4" indent="-228600" algn="l" rtl="0">
              <a:lnSpc>
                <a:spcPct val="90000"/>
              </a:lnSpc>
              <a:spcBef>
                <a:spcPts val="0"/>
              </a:spcBef>
              <a:spcAft>
                <a:spcPts val="0"/>
              </a:spcAft>
              <a:buClr>
                <a:srgbClr val="000000"/>
              </a:buClr>
              <a:buSzPts val="1600"/>
              <a:buNone/>
              <a:defRPr/>
            </a:lvl5pPr>
            <a:lvl6pPr marL="2743200" lvl="5" indent="-342900" algn="l" rtl="0">
              <a:spcBef>
                <a:spcPts val="400"/>
              </a:spcBef>
              <a:spcAft>
                <a:spcPts val="0"/>
              </a:spcAft>
              <a:buClr>
                <a:schemeClr val="lt1"/>
              </a:buClr>
              <a:buSzPts val="1800"/>
              <a:buChar char="•"/>
              <a:defRPr/>
            </a:lvl6pPr>
            <a:lvl7pPr marL="3200400" lvl="6" indent="-342900" algn="l" rtl="0">
              <a:spcBef>
                <a:spcPts val="400"/>
              </a:spcBef>
              <a:spcAft>
                <a:spcPts val="0"/>
              </a:spcAft>
              <a:buClr>
                <a:schemeClr val="lt1"/>
              </a:buClr>
              <a:buSzPts val="1800"/>
              <a:buChar char="•"/>
              <a:defRPr/>
            </a:lvl7pPr>
            <a:lvl8pPr marL="3657600" lvl="7" indent="-342900" algn="l" rtl="0">
              <a:spcBef>
                <a:spcPts val="400"/>
              </a:spcBef>
              <a:spcAft>
                <a:spcPts val="0"/>
              </a:spcAft>
              <a:buClr>
                <a:schemeClr val="lt1"/>
              </a:buClr>
              <a:buSzPts val="1800"/>
              <a:buChar char="•"/>
              <a:defRPr/>
            </a:lvl8pPr>
            <a:lvl9pPr marL="4114800" lvl="8" indent="-342900" algn="l" rtl="0">
              <a:spcBef>
                <a:spcPts val="400"/>
              </a:spcBef>
              <a:spcAft>
                <a:spcPts val="0"/>
              </a:spcAft>
              <a:buClr>
                <a:schemeClr val="lt1"/>
              </a:buClr>
              <a:buSzPts val="1800"/>
              <a:buChar char="•"/>
              <a:defRPr/>
            </a:lvl9pPr>
          </a:lstStyle>
          <a:p>
            <a:endParaRPr/>
          </a:p>
        </p:txBody>
      </p:sp>
      <p:pic>
        <p:nvPicPr>
          <p:cNvPr id="4128" name="Google Shape;4128;p97"/>
          <p:cNvPicPr preferRelativeResize="0"/>
          <p:nvPr/>
        </p:nvPicPr>
        <p:blipFill rotWithShape="1">
          <a:blip r:embed="rId2">
            <a:alphaModFix/>
          </a:blip>
          <a:srcRect/>
          <a:stretch/>
        </p:blipFill>
        <p:spPr>
          <a:xfrm>
            <a:off x="237310" y="241380"/>
            <a:ext cx="1279717" cy="573579"/>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4129"/>
        <p:cNvGrpSpPr/>
        <p:nvPr/>
      </p:nvGrpSpPr>
      <p:grpSpPr>
        <a:xfrm>
          <a:off x="0" y="0"/>
          <a:ext cx="0" cy="0"/>
          <a:chOff x="0" y="0"/>
          <a:chExt cx="0" cy="0"/>
        </a:xfrm>
      </p:grpSpPr>
      <p:sp>
        <p:nvSpPr>
          <p:cNvPr id="4130" name="Google Shape;4130;p98"/>
          <p:cNvSpPr txBox="1">
            <a:spLocks noGrp="1"/>
          </p:cNvSpPr>
          <p:nvPr>
            <p:ph type="title"/>
          </p:nvPr>
        </p:nvSpPr>
        <p:spPr>
          <a:xfrm>
            <a:off x="426425" y="1202872"/>
            <a:ext cx="3632400" cy="1172400"/>
          </a:xfrm>
          <a:prstGeom prst="rect">
            <a:avLst/>
          </a:prstGeom>
          <a:noFill/>
          <a:ln>
            <a:noFill/>
          </a:ln>
        </p:spPr>
        <p:txBody>
          <a:bodyPr spcFirstLastPara="1" wrap="square" lIns="0" tIns="0" rIns="0" bIns="0" anchor="t" anchorCtr="0"/>
          <a:lstStyle>
            <a:lvl1pPr lvl="0" algn="l" rtl="0">
              <a:lnSpc>
                <a:spcPct val="90000"/>
              </a:lnSpc>
              <a:spcBef>
                <a:spcPts val="0"/>
              </a:spcBef>
              <a:spcAft>
                <a:spcPts val="0"/>
              </a:spcAft>
              <a:buClr>
                <a:srgbClr val="000000"/>
              </a:buClr>
              <a:buSzPts val="2000"/>
              <a:buFont typeface="Quattrocento Sans"/>
              <a:buNone/>
              <a:defRPr sz="2000">
                <a:solidFill>
                  <a:srgbClr val="000000"/>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131" name="Google Shape;4131;p98"/>
          <p:cNvSpPr txBox="1">
            <a:spLocks noGrp="1"/>
          </p:cNvSpPr>
          <p:nvPr>
            <p:ph type="body" idx="1"/>
          </p:nvPr>
        </p:nvSpPr>
        <p:spPr>
          <a:xfrm>
            <a:off x="6212722" y="1202872"/>
            <a:ext cx="3618300" cy="3289200"/>
          </a:xfrm>
          <a:prstGeom prst="rect">
            <a:avLst/>
          </a:prstGeom>
          <a:noFill/>
          <a:ln>
            <a:noFill/>
          </a:ln>
        </p:spPr>
        <p:txBody>
          <a:bodyPr spcFirstLastPara="1" wrap="square" lIns="0" tIns="0" rIns="0" bIns="0" anchor="t" anchorCtr="0"/>
          <a:lstStyle>
            <a:lvl1pPr marL="457200" marR="0" lvl="0" indent="-228600" algn="l" rtl="0">
              <a:lnSpc>
                <a:spcPct val="100000"/>
              </a:lnSpc>
              <a:spcBef>
                <a:spcPts val="0"/>
              </a:spcBef>
              <a:spcAft>
                <a:spcPts val="0"/>
              </a:spcAft>
              <a:buClr>
                <a:schemeClr val="dk1"/>
              </a:buClr>
              <a:buSzPts val="1800"/>
              <a:buFont typeface="Noto Sans Symbols"/>
              <a:buNone/>
              <a:defRPr sz="2000">
                <a:solidFill>
                  <a:schemeClr val="dk1"/>
                </a:solidFill>
                <a:latin typeface="Quattrocento Sans"/>
                <a:ea typeface="Quattrocento Sans"/>
                <a:cs typeface="Quattrocento Sans"/>
                <a:sym typeface="Quattrocento Sans"/>
              </a:defRPr>
            </a:lvl1pPr>
            <a:lvl2pPr marL="914400" lvl="1" indent="-228600" algn="l" rtl="0">
              <a:lnSpc>
                <a:spcPct val="90000"/>
              </a:lnSpc>
              <a:spcBef>
                <a:spcPts val="500"/>
              </a:spcBef>
              <a:spcAft>
                <a:spcPts val="0"/>
              </a:spcAft>
              <a:buClr>
                <a:srgbClr val="000000"/>
              </a:buClr>
              <a:buSzPts val="1600"/>
              <a:buNone/>
              <a:defRPr sz="1800"/>
            </a:lvl2pPr>
            <a:lvl3pPr marL="1371600" lvl="2" indent="-228600" algn="l" rtl="0">
              <a:lnSpc>
                <a:spcPct val="90000"/>
              </a:lnSpc>
              <a:spcBef>
                <a:spcPts val="0"/>
              </a:spcBef>
              <a:spcAft>
                <a:spcPts val="0"/>
              </a:spcAft>
              <a:buClr>
                <a:srgbClr val="000000"/>
              </a:buClr>
              <a:buSzPts val="1600"/>
              <a:buNone/>
              <a:defRPr sz="1800"/>
            </a:lvl3pPr>
            <a:lvl4pPr marL="1828800" lvl="3" indent="-228600" algn="l" rtl="0">
              <a:lnSpc>
                <a:spcPct val="90000"/>
              </a:lnSpc>
              <a:spcBef>
                <a:spcPts val="0"/>
              </a:spcBef>
              <a:spcAft>
                <a:spcPts val="0"/>
              </a:spcAft>
              <a:buClr>
                <a:srgbClr val="000000"/>
              </a:buClr>
              <a:buSzPts val="1600"/>
              <a:buNone/>
              <a:defRPr sz="1800"/>
            </a:lvl4pPr>
            <a:lvl5pPr marL="2286000" lvl="4" indent="-228600" algn="l" rtl="0">
              <a:lnSpc>
                <a:spcPct val="90000"/>
              </a:lnSpc>
              <a:spcBef>
                <a:spcPts val="0"/>
              </a:spcBef>
              <a:spcAft>
                <a:spcPts val="0"/>
              </a:spcAft>
              <a:buClr>
                <a:srgbClr val="000000"/>
              </a:buClr>
              <a:buSzPts val="1600"/>
              <a:buNone/>
              <a:defRPr sz="1800"/>
            </a:lvl5pPr>
            <a:lvl6pPr marL="2743200" lvl="5" indent="-342900" algn="l" rtl="0">
              <a:spcBef>
                <a:spcPts val="400"/>
              </a:spcBef>
              <a:spcAft>
                <a:spcPts val="0"/>
              </a:spcAft>
              <a:buClr>
                <a:schemeClr val="dk1"/>
              </a:buClr>
              <a:buSzPts val="1800"/>
              <a:buChar char="•"/>
              <a:defRPr/>
            </a:lvl6pPr>
            <a:lvl7pPr marL="3200400" lvl="6" indent="-342900" algn="l" rtl="0">
              <a:spcBef>
                <a:spcPts val="400"/>
              </a:spcBef>
              <a:spcAft>
                <a:spcPts val="0"/>
              </a:spcAft>
              <a:buClr>
                <a:schemeClr val="dk1"/>
              </a:buClr>
              <a:buSzPts val="1800"/>
              <a:buChar char="•"/>
              <a:defRPr/>
            </a:lvl7pPr>
            <a:lvl8pPr marL="3657600" lvl="7" indent="-342900" algn="l" rtl="0">
              <a:spcBef>
                <a:spcPts val="400"/>
              </a:spcBef>
              <a:spcAft>
                <a:spcPts val="0"/>
              </a:spcAft>
              <a:buClr>
                <a:schemeClr val="dk1"/>
              </a:buClr>
              <a:buSzPts val="1800"/>
              <a:buChar char="•"/>
              <a:defRPr/>
            </a:lvl8pPr>
            <a:lvl9pPr marL="4114800" lvl="8" indent="-342900" algn="l" rtl="0">
              <a:spcBef>
                <a:spcPts val="400"/>
              </a:spcBef>
              <a:spcAft>
                <a:spcPts val="0"/>
              </a:spcAft>
              <a:buClr>
                <a:schemeClr val="dk1"/>
              </a:buClr>
              <a:buSzPts val="1800"/>
              <a:buChar char="•"/>
              <a:defRPr/>
            </a:lvl9pPr>
          </a:lstStyle>
          <a:p>
            <a:endParaRPr/>
          </a:p>
        </p:txBody>
      </p:sp>
    </p:spTree>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Title &amp; body slide">
  <p:cSld name="Title &amp; body slide">
    <p:spTree>
      <p:nvGrpSpPr>
        <p:cNvPr id="1" name="Shape 4132"/>
        <p:cNvGrpSpPr/>
        <p:nvPr/>
      </p:nvGrpSpPr>
      <p:grpSpPr>
        <a:xfrm>
          <a:off x="0" y="0"/>
          <a:ext cx="0" cy="0"/>
          <a:chOff x="0" y="0"/>
          <a:chExt cx="0" cy="0"/>
        </a:xfrm>
      </p:grpSpPr>
      <p:sp>
        <p:nvSpPr>
          <p:cNvPr id="4133" name="Google Shape;4133;p99"/>
          <p:cNvSpPr txBox="1">
            <a:spLocks noGrp="1"/>
          </p:cNvSpPr>
          <p:nvPr>
            <p:ph type="body" idx="1"/>
          </p:nvPr>
        </p:nvSpPr>
        <p:spPr>
          <a:xfrm>
            <a:off x="437318" y="1426087"/>
            <a:ext cx="11339700" cy="998400"/>
          </a:xfrm>
          <a:prstGeom prst="rect">
            <a:avLst/>
          </a:prstGeom>
          <a:noFill/>
          <a:ln>
            <a:noFill/>
          </a:ln>
        </p:spPr>
        <p:txBody>
          <a:bodyPr spcFirstLastPara="1" wrap="square" lIns="0" tIns="0" rIns="0" bIns="0" anchor="t" anchorCtr="0"/>
          <a:lstStyle>
            <a:lvl1pPr marL="457200" lvl="0" indent="-228600" algn="l" rtl="0">
              <a:lnSpc>
                <a:spcPct val="90000"/>
              </a:lnSpc>
              <a:spcBef>
                <a:spcPts val="0"/>
              </a:spcBef>
              <a:spcAft>
                <a:spcPts val="0"/>
              </a:spcAft>
              <a:buClr>
                <a:srgbClr val="000000"/>
              </a:buClr>
              <a:buSzPts val="1600"/>
              <a:buNone/>
              <a:defRPr sz="1800" b="0" i="0">
                <a:solidFill>
                  <a:srgbClr val="000000"/>
                </a:solidFill>
                <a:latin typeface="Quattrocento Sans"/>
                <a:ea typeface="Quattrocento Sans"/>
                <a:cs typeface="Quattrocento Sans"/>
                <a:sym typeface="Quattrocento Sans"/>
              </a:defRPr>
            </a:lvl1pPr>
            <a:lvl2pPr marL="914400" lvl="1" indent="-228600" algn="l" rtl="0">
              <a:lnSpc>
                <a:spcPct val="90000"/>
              </a:lnSpc>
              <a:spcBef>
                <a:spcPts val="1300"/>
              </a:spcBef>
              <a:spcAft>
                <a:spcPts val="0"/>
              </a:spcAft>
              <a:buClr>
                <a:srgbClr val="000000"/>
              </a:buClr>
              <a:buSzPts val="1400"/>
              <a:buNone/>
              <a:defRPr sz="1600">
                <a:solidFill>
                  <a:srgbClr val="000000"/>
                </a:solidFill>
              </a:defRPr>
            </a:lvl2pPr>
            <a:lvl3pPr marL="1371600" lvl="2" indent="-228600" algn="l" rtl="0">
              <a:lnSpc>
                <a:spcPct val="90000"/>
              </a:lnSpc>
              <a:spcBef>
                <a:spcPts val="1300"/>
              </a:spcBef>
              <a:spcAft>
                <a:spcPts val="0"/>
              </a:spcAft>
              <a:buClr>
                <a:srgbClr val="000000"/>
              </a:buClr>
              <a:buSzPts val="1300"/>
              <a:buNone/>
              <a:defRPr sz="1400">
                <a:solidFill>
                  <a:srgbClr val="000000"/>
                </a:solidFill>
              </a:defRPr>
            </a:lvl3pPr>
            <a:lvl4pPr marL="1828800" lvl="3" indent="-228600" algn="l" rtl="0">
              <a:lnSpc>
                <a:spcPct val="90000"/>
              </a:lnSpc>
              <a:spcBef>
                <a:spcPts val="1300"/>
              </a:spcBef>
              <a:spcAft>
                <a:spcPts val="0"/>
              </a:spcAft>
              <a:buClr>
                <a:srgbClr val="000000"/>
              </a:buClr>
              <a:buSzPts val="1800"/>
              <a:buNone/>
              <a:defRPr sz="2000"/>
            </a:lvl4pPr>
            <a:lvl5pPr marL="2286000" lvl="4" indent="-228600" algn="l" rtl="0">
              <a:lnSpc>
                <a:spcPct val="90000"/>
              </a:lnSpc>
              <a:spcBef>
                <a:spcPts val="1300"/>
              </a:spcBef>
              <a:spcAft>
                <a:spcPts val="0"/>
              </a:spcAft>
              <a:buClr>
                <a:srgbClr val="000000"/>
              </a:buClr>
              <a:buSzPts val="1400"/>
              <a:buNone/>
              <a:defRPr/>
            </a:lvl5pPr>
            <a:lvl6pPr marL="2743200" lvl="5" indent="-342900" algn="l" rtl="0">
              <a:spcBef>
                <a:spcPts val="400"/>
              </a:spcBef>
              <a:spcAft>
                <a:spcPts val="0"/>
              </a:spcAft>
              <a:buClr>
                <a:schemeClr val="dk1"/>
              </a:buClr>
              <a:buSzPts val="1800"/>
              <a:buChar char="•"/>
              <a:defRPr/>
            </a:lvl6pPr>
            <a:lvl7pPr marL="3200400" lvl="6" indent="-342900" algn="l" rtl="0">
              <a:spcBef>
                <a:spcPts val="400"/>
              </a:spcBef>
              <a:spcAft>
                <a:spcPts val="0"/>
              </a:spcAft>
              <a:buClr>
                <a:schemeClr val="dk1"/>
              </a:buClr>
              <a:buSzPts val="1800"/>
              <a:buChar char="•"/>
              <a:defRPr/>
            </a:lvl7pPr>
            <a:lvl8pPr marL="3657600" lvl="7" indent="-342900" algn="l" rtl="0">
              <a:spcBef>
                <a:spcPts val="400"/>
              </a:spcBef>
              <a:spcAft>
                <a:spcPts val="0"/>
              </a:spcAft>
              <a:buClr>
                <a:schemeClr val="dk1"/>
              </a:buClr>
              <a:buSzPts val="1800"/>
              <a:buChar char="•"/>
              <a:defRPr/>
            </a:lvl8pPr>
            <a:lvl9pPr marL="4114800" lvl="8" indent="-342900" algn="l" rtl="0">
              <a:spcBef>
                <a:spcPts val="400"/>
              </a:spcBef>
              <a:spcAft>
                <a:spcPts val="0"/>
              </a:spcAft>
              <a:buClr>
                <a:schemeClr val="dk1"/>
              </a:buClr>
              <a:buSzPts val="1800"/>
              <a:buChar char="•"/>
              <a:defRPr/>
            </a:lvl9pPr>
          </a:lstStyle>
          <a:p>
            <a:endParaRPr/>
          </a:p>
        </p:txBody>
      </p:sp>
      <p:sp>
        <p:nvSpPr>
          <p:cNvPr id="4134" name="Google Shape;4134;p99"/>
          <p:cNvSpPr txBox="1">
            <a:spLocks noGrp="1"/>
          </p:cNvSpPr>
          <p:nvPr>
            <p:ph type="title"/>
          </p:nvPr>
        </p:nvSpPr>
        <p:spPr>
          <a:xfrm>
            <a:off x="426424" y="440496"/>
            <a:ext cx="11335800" cy="739500"/>
          </a:xfrm>
          <a:prstGeom prst="rect">
            <a:avLst/>
          </a:prstGeom>
          <a:noFill/>
          <a:ln>
            <a:noFill/>
          </a:ln>
        </p:spPr>
        <p:txBody>
          <a:bodyPr spcFirstLastPara="1" wrap="square" lIns="0" tIns="161350" rIns="0" bIns="0" anchor="t" anchorCtr="0"/>
          <a:lstStyle>
            <a:lvl1pPr lvl="0" algn="l" rtl="0">
              <a:lnSpc>
                <a:spcPct val="90000"/>
              </a:lnSpc>
              <a:spcBef>
                <a:spcPts val="0"/>
              </a:spcBef>
              <a:spcAft>
                <a:spcPts val="0"/>
              </a:spcAft>
              <a:buClr>
                <a:srgbClr val="000000"/>
              </a:buClr>
              <a:buSzPts val="3100"/>
              <a:buFont typeface="Quattrocento Sans"/>
              <a:buNone/>
              <a:defRPr>
                <a:solidFill>
                  <a:srgbClr val="000000"/>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Title &amp; body slide (with bullets)">
  <p:cSld name="Title &amp; body slide (with bullets)">
    <p:spTree>
      <p:nvGrpSpPr>
        <p:cNvPr id="1" name="Shape 4135"/>
        <p:cNvGrpSpPr/>
        <p:nvPr/>
      </p:nvGrpSpPr>
      <p:grpSpPr>
        <a:xfrm>
          <a:off x="0" y="0"/>
          <a:ext cx="0" cy="0"/>
          <a:chOff x="0" y="0"/>
          <a:chExt cx="0" cy="0"/>
        </a:xfrm>
      </p:grpSpPr>
      <p:sp>
        <p:nvSpPr>
          <p:cNvPr id="4136" name="Google Shape;4136;p100"/>
          <p:cNvSpPr txBox="1">
            <a:spLocks noGrp="1"/>
          </p:cNvSpPr>
          <p:nvPr>
            <p:ph type="title"/>
          </p:nvPr>
        </p:nvSpPr>
        <p:spPr>
          <a:xfrm>
            <a:off x="426424" y="440495"/>
            <a:ext cx="11335800" cy="758100"/>
          </a:xfrm>
          <a:prstGeom prst="rect">
            <a:avLst/>
          </a:prstGeom>
          <a:noFill/>
          <a:ln>
            <a:noFill/>
          </a:ln>
        </p:spPr>
        <p:txBody>
          <a:bodyPr spcFirstLastPara="1" wrap="square" lIns="0" tIns="161350" rIns="0" bIns="0" anchor="t" anchorCtr="0"/>
          <a:lstStyle>
            <a:lvl1pPr lvl="0" algn="l" rtl="0">
              <a:lnSpc>
                <a:spcPct val="90000"/>
              </a:lnSpc>
              <a:spcBef>
                <a:spcPts val="0"/>
              </a:spcBef>
              <a:spcAft>
                <a:spcPts val="0"/>
              </a:spcAft>
              <a:buClr>
                <a:srgbClr val="000000"/>
              </a:buClr>
              <a:buSzPts val="3100"/>
              <a:buFont typeface="Quattrocento Sans"/>
              <a:buNone/>
              <a:defRPr>
                <a:solidFill>
                  <a:srgbClr val="000000"/>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137" name="Google Shape;4137;p100"/>
          <p:cNvSpPr txBox="1">
            <a:spLocks noGrp="1"/>
          </p:cNvSpPr>
          <p:nvPr>
            <p:ph type="body" idx="1"/>
          </p:nvPr>
        </p:nvSpPr>
        <p:spPr>
          <a:xfrm>
            <a:off x="426423" y="1083832"/>
            <a:ext cx="11339700" cy="249300"/>
          </a:xfrm>
          <a:prstGeom prst="rect">
            <a:avLst/>
          </a:prstGeom>
          <a:noFill/>
          <a:ln>
            <a:noFill/>
          </a:ln>
        </p:spPr>
        <p:txBody>
          <a:bodyPr spcFirstLastPara="1" wrap="square" lIns="0" tIns="0" rIns="0" bIns="0" anchor="t" anchorCtr="0"/>
          <a:lstStyle>
            <a:lvl1pPr marL="457200" lvl="0" indent="-228600" algn="l" rtl="0">
              <a:lnSpc>
                <a:spcPct val="90000"/>
              </a:lnSpc>
              <a:spcBef>
                <a:spcPts val="0"/>
              </a:spcBef>
              <a:spcAft>
                <a:spcPts val="0"/>
              </a:spcAft>
              <a:buClr>
                <a:srgbClr val="000000"/>
              </a:buClr>
              <a:buSzPts val="1600"/>
              <a:buNone/>
              <a:defRPr sz="1800" b="0" i="0">
                <a:solidFill>
                  <a:srgbClr val="000000"/>
                </a:solidFill>
                <a:latin typeface="Quattrocento Sans"/>
                <a:ea typeface="Quattrocento Sans"/>
                <a:cs typeface="Quattrocento Sans"/>
                <a:sym typeface="Quattrocento Sans"/>
              </a:defRPr>
            </a:lvl1pPr>
            <a:lvl2pPr marL="914400" lvl="1" indent="-228600" algn="l" rtl="0">
              <a:lnSpc>
                <a:spcPct val="90000"/>
              </a:lnSpc>
              <a:spcBef>
                <a:spcPts val="1300"/>
              </a:spcBef>
              <a:spcAft>
                <a:spcPts val="0"/>
              </a:spcAft>
              <a:buClr>
                <a:schemeClr val="dk2"/>
              </a:buClr>
              <a:buSzPts val="1800"/>
              <a:buNone/>
              <a:defRPr sz="2000">
                <a:solidFill>
                  <a:schemeClr val="dk2"/>
                </a:solidFill>
              </a:defRPr>
            </a:lvl2pPr>
            <a:lvl3pPr marL="1371600" lvl="2" indent="-228600" algn="l" rtl="0">
              <a:lnSpc>
                <a:spcPct val="90000"/>
              </a:lnSpc>
              <a:spcBef>
                <a:spcPts val="1300"/>
              </a:spcBef>
              <a:spcAft>
                <a:spcPts val="0"/>
              </a:spcAft>
              <a:buClr>
                <a:srgbClr val="000000"/>
              </a:buClr>
              <a:buSzPts val="1800"/>
              <a:buNone/>
              <a:defRPr sz="2000"/>
            </a:lvl3pPr>
            <a:lvl4pPr marL="1828800" lvl="3" indent="-228600" algn="l" rtl="0">
              <a:lnSpc>
                <a:spcPct val="90000"/>
              </a:lnSpc>
              <a:spcBef>
                <a:spcPts val="1300"/>
              </a:spcBef>
              <a:spcAft>
                <a:spcPts val="0"/>
              </a:spcAft>
              <a:buClr>
                <a:srgbClr val="000000"/>
              </a:buClr>
              <a:buSzPts val="1800"/>
              <a:buNone/>
              <a:defRPr sz="2000"/>
            </a:lvl4pPr>
            <a:lvl5pPr marL="2286000" lvl="4" indent="-228600" algn="l" rtl="0">
              <a:lnSpc>
                <a:spcPct val="90000"/>
              </a:lnSpc>
              <a:spcBef>
                <a:spcPts val="1300"/>
              </a:spcBef>
              <a:spcAft>
                <a:spcPts val="0"/>
              </a:spcAft>
              <a:buClr>
                <a:srgbClr val="000000"/>
              </a:buClr>
              <a:buSzPts val="1400"/>
              <a:buNone/>
              <a:defRPr/>
            </a:lvl5pPr>
            <a:lvl6pPr marL="2743200" lvl="5" indent="-342900" algn="l" rtl="0">
              <a:spcBef>
                <a:spcPts val="400"/>
              </a:spcBef>
              <a:spcAft>
                <a:spcPts val="0"/>
              </a:spcAft>
              <a:buClr>
                <a:schemeClr val="dk1"/>
              </a:buClr>
              <a:buSzPts val="1800"/>
              <a:buChar char="•"/>
              <a:defRPr/>
            </a:lvl6pPr>
            <a:lvl7pPr marL="3200400" lvl="6" indent="-342900" algn="l" rtl="0">
              <a:spcBef>
                <a:spcPts val="400"/>
              </a:spcBef>
              <a:spcAft>
                <a:spcPts val="0"/>
              </a:spcAft>
              <a:buClr>
                <a:schemeClr val="dk1"/>
              </a:buClr>
              <a:buSzPts val="1800"/>
              <a:buChar char="•"/>
              <a:defRPr/>
            </a:lvl7pPr>
            <a:lvl8pPr marL="3657600" lvl="7" indent="-342900" algn="l" rtl="0">
              <a:spcBef>
                <a:spcPts val="400"/>
              </a:spcBef>
              <a:spcAft>
                <a:spcPts val="0"/>
              </a:spcAft>
              <a:buClr>
                <a:schemeClr val="dk1"/>
              </a:buClr>
              <a:buSzPts val="1800"/>
              <a:buChar char="•"/>
              <a:defRPr/>
            </a:lvl8pPr>
            <a:lvl9pPr marL="4114800" lvl="8" indent="-342900" algn="l" rtl="0">
              <a:spcBef>
                <a:spcPts val="400"/>
              </a:spcBef>
              <a:spcAft>
                <a:spcPts val="0"/>
              </a:spcAft>
              <a:buClr>
                <a:schemeClr val="dk1"/>
              </a:buClr>
              <a:buSzPts val="1800"/>
              <a:buChar char="•"/>
              <a:defRPr/>
            </a:lvl9pPr>
          </a:lstStyle>
          <a:p>
            <a:endParaRPr/>
          </a:p>
        </p:txBody>
      </p:sp>
      <p:sp>
        <p:nvSpPr>
          <p:cNvPr id="4138" name="Google Shape;4138;p100"/>
          <p:cNvSpPr txBox="1">
            <a:spLocks noGrp="1"/>
          </p:cNvSpPr>
          <p:nvPr>
            <p:ph type="body" idx="2"/>
          </p:nvPr>
        </p:nvSpPr>
        <p:spPr>
          <a:xfrm>
            <a:off x="437318" y="1602732"/>
            <a:ext cx="11339700" cy="998400"/>
          </a:xfrm>
          <a:prstGeom prst="rect">
            <a:avLst/>
          </a:prstGeom>
          <a:noFill/>
          <a:ln>
            <a:noFill/>
          </a:ln>
        </p:spPr>
        <p:txBody>
          <a:bodyPr spcFirstLastPara="1" wrap="square" lIns="0" tIns="0" rIns="0" bIns="0" anchor="t" anchorCtr="0"/>
          <a:lstStyle>
            <a:lvl1pPr marL="457200" lvl="0" indent="-228600" algn="l" rtl="0">
              <a:lnSpc>
                <a:spcPct val="90000"/>
              </a:lnSpc>
              <a:spcBef>
                <a:spcPts val="0"/>
              </a:spcBef>
              <a:spcAft>
                <a:spcPts val="0"/>
              </a:spcAft>
              <a:buClr>
                <a:srgbClr val="000000"/>
              </a:buClr>
              <a:buSzPts val="1600"/>
              <a:buNone/>
              <a:defRPr sz="1800" b="0" i="0">
                <a:solidFill>
                  <a:srgbClr val="000000"/>
                </a:solidFill>
                <a:latin typeface="Quattrocento Sans"/>
                <a:ea typeface="Quattrocento Sans"/>
                <a:cs typeface="Quattrocento Sans"/>
                <a:sym typeface="Quattrocento Sans"/>
              </a:defRPr>
            </a:lvl1pPr>
            <a:lvl2pPr marL="914400" lvl="1" indent="-228600" algn="l" rtl="0">
              <a:lnSpc>
                <a:spcPct val="90000"/>
              </a:lnSpc>
              <a:spcBef>
                <a:spcPts val="1300"/>
              </a:spcBef>
              <a:spcAft>
                <a:spcPts val="0"/>
              </a:spcAft>
              <a:buClr>
                <a:srgbClr val="000000"/>
              </a:buClr>
              <a:buSzPts val="1400"/>
              <a:buNone/>
              <a:defRPr sz="1600">
                <a:solidFill>
                  <a:srgbClr val="000000"/>
                </a:solidFill>
              </a:defRPr>
            </a:lvl2pPr>
            <a:lvl3pPr marL="1371600" lvl="2" indent="-228600" algn="l" rtl="0">
              <a:lnSpc>
                <a:spcPct val="90000"/>
              </a:lnSpc>
              <a:spcBef>
                <a:spcPts val="1300"/>
              </a:spcBef>
              <a:spcAft>
                <a:spcPts val="0"/>
              </a:spcAft>
              <a:buClr>
                <a:srgbClr val="000000"/>
              </a:buClr>
              <a:buSzPts val="1300"/>
              <a:buNone/>
              <a:defRPr sz="1400">
                <a:solidFill>
                  <a:srgbClr val="000000"/>
                </a:solidFill>
              </a:defRPr>
            </a:lvl3pPr>
            <a:lvl4pPr marL="1828800" lvl="3" indent="-228600" algn="l" rtl="0">
              <a:lnSpc>
                <a:spcPct val="90000"/>
              </a:lnSpc>
              <a:spcBef>
                <a:spcPts val="1300"/>
              </a:spcBef>
              <a:spcAft>
                <a:spcPts val="0"/>
              </a:spcAft>
              <a:buClr>
                <a:srgbClr val="000000"/>
              </a:buClr>
              <a:buSzPts val="1800"/>
              <a:buNone/>
              <a:defRPr sz="2000"/>
            </a:lvl4pPr>
            <a:lvl5pPr marL="2286000" lvl="4" indent="-228600" algn="l" rtl="0">
              <a:lnSpc>
                <a:spcPct val="90000"/>
              </a:lnSpc>
              <a:spcBef>
                <a:spcPts val="1300"/>
              </a:spcBef>
              <a:spcAft>
                <a:spcPts val="0"/>
              </a:spcAft>
              <a:buClr>
                <a:srgbClr val="000000"/>
              </a:buClr>
              <a:buSzPts val="1400"/>
              <a:buNone/>
              <a:defRPr/>
            </a:lvl5pPr>
            <a:lvl6pPr marL="2743200" lvl="5" indent="-342900" algn="l" rtl="0">
              <a:spcBef>
                <a:spcPts val="400"/>
              </a:spcBef>
              <a:spcAft>
                <a:spcPts val="0"/>
              </a:spcAft>
              <a:buClr>
                <a:schemeClr val="dk1"/>
              </a:buClr>
              <a:buSzPts val="1800"/>
              <a:buChar char="•"/>
              <a:defRPr/>
            </a:lvl6pPr>
            <a:lvl7pPr marL="3200400" lvl="6" indent="-342900" algn="l" rtl="0">
              <a:spcBef>
                <a:spcPts val="400"/>
              </a:spcBef>
              <a:spcAft>
                <a:spcPts val="0"/>
              </a:spcAft>
              <a:buClr>
                <a:schemeClr val="dk1"/>
              </a:buClr>
              <a:buSzPts val="1800"/>
              <a:buChar char="•"/>
              <a:defRPr/>
            </a:lvl7pPr>
            <a:lvl8pPr marL="3657600" lvl="7" indent="-342900" algn="l" rtl="0">
              <a:spcBef>
                <a:spcPts val="400"/>
              </a:spcBef>
              <a:spcAft>
                <a:spcPts val="0"/>
              </a:spcAft>
              <a:buClr>
                <a:schemeClr val="dk1"/>
              </a:buClr>
              <a:buSzPts val="1800"/>
              <a:buChar char="•"/>
              <a:defRPr/>
            </a:lvl8pPr>
            <a:lvl9pPr marL="4114800" lvl="8" indent="-342900" algn="l" rtl="0">
              <a:spcBef>
                <a:spcPts val="400"/>
              </a:spcBef>
              <a:spcAft>
                <a:spcPts val="0"/>
              </a:spcAft>
              <a:buClr>
                <a:schemeClr val="dk1"/>
              </a:buClr>
              <a:buSzPts val="1800"/>
              <a:buChar char="•"/>
              <a:defRPr/>
            </a:lvl9pPr>
          </a:lstStyle>
          <a:p>
            <a:endParaRPr/>
          </a:p>
        </p:txBody>
      </p:sp>
    </p:spTree>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Device layout">
  <p:cSld name="Device layout">
    <p:spTree>
      <p:nvGrpSpPr>
        <p:cNvPr id="1" name="Shape 4139"/>
        <p:cNvGrpSpPr/>
        <p:nvPr/>
      </p:nvGrpSpPr>
      <p:grpSpPr>
        <a:xfrm>
          <a:off x="0" y="0"/>
          <a:ext cx="0" cy="0"/>
          <a:chOff x="0" y="0"/>
          <a:chExt cx="0" cy="0"/>
        </a:xfrm>
      </p:grpSpPr>
      <p:sp>
        <p:nvSpPr>
          <p:cNvPr id="4140" name="Google Shape;4140;p101"/>
          <p:cNvSpPr>
            <a:spLocks noGrp="1"/>
          </p:cNvSpPr>
          <p:nvPr>
            <p:ph type="clipArt" idx="2"/>
          </p:nvPr>
        </p:nvSpPr>
        <p:spPr>
          <a:xfrm>
            <a:off x="5982392" y="2145841"/>
            <a:ext cx="5780100" cy="3756600"/>
          </a:xfrm>
          <a:prstGeom prst="rect">
            <a:avLst/>
          </a:prstGeom>
          <a:noFill/>
          <a:ln>
            <a:noFill/>
          </a:ln>
        </p:spPr>
        <p:txBody>
          <a:bodyPr spcFirstLastPara="1" wrap="square" lIns="0" tIns="0" rIns="0" bIns="0" anchor="ctr" anchorCtr="0"/>
          <a:lstStyle>
            <a:lvl1pPr marR="0" lvl="0" algn="ctr" rtl="0">
              <a:lnSpc>
                <a:spcPct val="90000"/>
              </a:lnSpc>
              <a:spcBef>
                <a:spcPts val="0"/>
              </a:spcBef>
              <a:spcAft>
                <a:spcPts val="0"/>
              </a:spcAft>
              <a:buClr>
                <a:srgbClr val="000000"/>
              </a:buClr>
              <a:buSzPts val="1800"/>
              <a:buFont typeface="Noto Sans Symbols"/>
              <a:buNone/>
              <a:defRPr sz="2000" b="0" i="0" u="none" strike="noStrike" cap="none">
                <a:solidFill>
                  <a:srgbClr val="000000"/>
                </a:solidFill>
                <a:latin typeface="Quattrocento Sans"/>
                <a:ea typeface="Quattrocento Sans"/>
                <a:cs typeface="Quattrocento Sans"/>
                <a:sym typeface="Quattrocento Sans"/>
              </a:defRPr>
            </a:lvl1pPr>
            <a:lvl2pPr marR="0" lvl="1" algn="l" rtl="0">
              <a:lnSpc>
                <a:spcPct val="90000"/>
              </a:lnSpc>
              <a:spcBef>
                <a:spcPts val="0"/>
              </a:spcBef>
              <a:spcAft>
                <a:spcPts val="0"/>
              </a:spcAft>
              <a:buClr>
                <a:srgbClr val="000000"/>
              </a:buClr>
              <a:buSzPts val="1800"/>
              <a:buFont typeface="Noto Sans Symbols"/>
              <a:buNone/>
              <a:defRPr sz="2000" b="0" i="0" u="none" strike="noStrike" cap="none">
                <a:solidFill>
                  <a:srgbClr val="000000"/>
                </a:solidFill>
                <a:latin typeface="Quattrocento Sans"/>
                <a:ea typeface="Quattrocento Sans"/>
                <a:cs typeface="Quattrocento Sans"/>
                <a:sym typeface="Quattrocento Sans"/>
              </a:defRPr>
            </a:lvl2pPr>
            <a:lvl3pPr marR="0" lvl="2" algn="l" rtl="0">
              <a:lnSpc>
                <a:spcPct val="90000"/>
              </a:lnSpc>
              <a:spcBef>
                <a:spcPts val="0"/>
              </a:spcBef>
              <a:spcAft>
                <a:spcPts val="0"/>
              </a:spcAft>
              <a:buClr>
                <a:srgbClr val="000000"/>
              </a:buClr>
              <a:buSzPts val="1400"/>
              <a:buFont typeface="Noto Sans Symbols"/>
              <a:buNone/>
              <a:defRPr sz="1600" b="0" i="0" u="none" strike="noStrike" cap="none">
                <a:solidFill>
                  <a:srgbClr val="000000"/>
                </a:solidFill>
                <a:latin typeface="Quattrocento Sans"/>
                <a:ea typeface="Quattrocento Sans"/>
                <a:cs typeface="Quattrocento Sans"/>
                <a:sym typeface="Quattrocento Sans"/>
              </a:defRPr>
            </a:lvl3pPr>
            <a:lvl4pPr marR="0" lvl="3" algn="l" rtl="0">
              <a:lnSpc>
                <a:spcPct val="90000"/>
              </a:lnSpc>
              <a:spcBef>
                <a:spcPts val="0"/>
              </a:spcBef>
              <a:spcAft>
                <a:spcPts val="0"/>
              </a:spcAft>
              <a:buClr>
                <a:srgbClr val="000000"/>
              </a:buClr>
              <a:buSzPts val="1400"/>
              <a:buFont typeface="Noto Sans Symbols"/>
              <a:buNone/>
              <a:defRPr sz="1600" b="0" i="0" u="none" strike="noStrike" cap="none">
                <a:solidFill>
                  <a:srgbClr val="000000"/>
                </a:solidFill>
                <a:latin typeface="Quattrocento Sans"/>
                <a:ea typeface="Quattrocento Sans"/>
                <a:cs typeface="Quattrocento Sans"/>
                <a:sym typeface="Quattrocento Sans"/>
              </a:defRPr>
            </a:lvl4pPr>
            <a:lvl5pPr marR="0" lvl="4" algn="l" rtl="0">
              <a:lnSpc>
                <a:spcPct val="90000"/>
              </a:lnSpc>
              <a:spcBef>
                <a:spcPts val="0"/>
              </a:spcBef>
              <a:spcAft>
                <a:spcPts val="0"/>
              </a:spcAft>
              <a:buClr>
                <a:srgbClr val="000000"/>
              </a:buClr>
              <a:buSzPts val="1400"/>
              <a:buFont typeface="Noto Sans Symbols"/>
              <a:buNone/>
              <a:defRPr sz="1600" b="0" i="0" u="none" strike="noStrike" cap="none">
                <a:solidFill>
                  <a:srgbClr val="000000"/>
                </a:solidFill>
                <a:latin typeface="Quattrocento Sans"/>
                <a:ea typeface="Quattrocento Sans"/>
                <a:cs typeface="Quattrocento Sans"/>
                <a:sym typeface="Quattrocento Sans"/>
              </a:defRPr>
            </a:lvl5pPr>
            <a:lvl6pPr marR="0" lvl="5" algn="l" rtl="0">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6pPr>
            <a:lvl7pPr marR="0" lvl="6" algn="l" rtl="0">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7pPr>
            <a:lvl8pPr marR="0" lvl="7" algn="l" rtl="0">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8pPr>
            <a:lvl9pPr marR="0" lvl="8" algn="l" rtl="0">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4141" name="Google Shape;4141;p101"/>
          <p:cNvSpPr txBox="1">
            <a:spLocks noGrp="1"/>
          </p:cNvSpPr>
          <p:nvPr>
            <p:ph type="body" idx="1"/>
          </p:nvPr>
        </p:nvSpPr>
        <p:spPr>
          <a:xfrm>
            <a:off x="426424" y="2145842"/>
            <a:ext cx="5138400" cy="2573400"/>
          </a:xfrm>
          <a:prstGeom prst="rect">
            <a:avLst/>
          </a:prstGeom>
          <a:noFill/>
          <a:ln>
            <a:noFill/>
          </a:ln>
        </p:spPr>
        <p:txBody>
          <a:bodyPr spcFirstLastPara="1" wrap="square" lIns="0" tIns="0" rIns="0" bIns="0" anchor="t" anchorCtr="0"/>
          <a:lstStyle>
            <a:lvl1pPr marL="457200" marR="0" lvl="0" indent="-228600" algn="l" rtl="0">
              <a:lnSpc>
                <a:spcPct val="90000"/>
              </a:lnSpc>
              <a:spcBef>
                <a:spcPts val="0"/>
              </a:spcBef>
              <a:spcAft>
                <a:spcPts val="0"/>
              </a:spcAft>
              <a:buClr>
                <a:srgbClr val="000000"/>
              </a:buClr>
              <a:buSzPts val="2300"/>
              <a:buFont typeface="Noto Sans Symbols"/>
              <a:buNone/>
              <a:defRPr sz="2500" b="0" i="0">
                <a:solidFill>
                  <a:srgbClr val="000000"/>
                </a:solidFill>
                <a:latin typeface="Quattrocento Sans"/>
                <a:ea typeface="Quattrocento Sans"/>
                <a:cs typeface="Quattrocento Sans"/>
                <a:sym typeface="Quattrocento Sans"/>
              </a:defRPr>
            </a:lvl1pPr>
            <a:lvl2pPr marL="914400" marR="0" lvl="1" indent="-228600" algn="l" rtl="0">
              <a:lnSpc>
                <a:spcPct val="90000"/>
              </a:lnSpc>
              <a:spcBef>
                <a:spcPts val="2500"/>
              </a:spcBef>
              <a:spcAft>
                <a:spcPts val="0"/>
              </a:spcAft>
              <a:buClr>
                <a:srgbClr val="000000"/>
              </a:buClr>
              <a:buSzPts val="1800"/>
              <a:buFont typeface="Noto Sans Symbols"/>
              <a:buNone/>
              <a:defRPr/>
            </a:lvl2pPr>
            <a:lvl3pPr marL="1371600" lvl="2" indent="-228600" algn="l" rtl="0">
              <a:lnSpc>
                <a:spcPct val="90000"/>
              </a:lnSpc>
              <a:spcBef>
                <a:spcPts val="0"/>
              </a:spcBef>
              <a:spcAft>
                <a:spcPts val="0"/>
              </a:spcAft>
              <a:buClr>
                <a:srgbClr val="000000"/>
              </a:buClr>
              <a:buSzPts val="1400"/>
              <a:buNone/>
              <a:defRPr/>
            </a:lvl3pPr>
            <a:lvl4pPr marL="1828800" lvl="3" indent="-228600" algn="l" rtl="0">
              <a:lnSpc>
                <a:spcPct val="90000"/>
              </a:lnSpc>
              <a:spcBef>
                <a:spcPts val="0"/>
              </a:spcBef>
              <a:spcAft>
                <a:spcPts val="0"/>
              </a:spcAft>
              <a:buClr>
                <a:srgbClr val="000000"/>
              </a:buClr>
              <a:buSzPts val="1400"/>
              <a:buNone/>
              <a:defRPr/>
            </a:lvl4pPr>
            <a:lvl5pPr marL="2286000" lvl="4" indent="-228600" algn="l" rtl="0">
              <a:lnSpc>
                <a:spcPct val="90000"/>
              </a:lnSpc>
              <a:spcBef>
                <a:spcPts val="0"/>
              </a:spcBef>
              <a:spcAft>
                <a:spcPts val="0"/>
              </a:spcAft>
              <a:buClr>
                <a:srgbClr val="000000"/>
              </a:buClr>
              <a:buSzPts val="1400"/>
              <a:buNone/>
              <a:defRPr/>
            </a:lvl5pPr>
            <a:lvl6pPr marL="2743200" lvl="5" indent="-342900" algn="l" rtl="0">
              <a:spcBef>
                <a:spcPts val="400"/>
              </a:spcBef>
              <a:spcAft>
                <a:spcPts val="0"/>
              </a:spcAft>
              <a:buClr>
                <a:schemeClr val="dk1"/>
              </a:buClr>
              <a:buSzPts val="1800"/>
              <a:buChar char="•"/>
              <a:defRPr/>
            </a:lvl6pPr>
            <a:lvl7pPr marL="3200400" lvl="6" indent="-342900" algn="l" rtl="0">
              <a:spcBef>
                <a:spcPts val="400"/>
              </a:spcBef>
              <a:spcAft>
                <a:spcPts val="0"/>
              </a:spcAft>
              <a:buClr>
                <a:schemeClr val="dk1"/>
              </a:buClr>
              <a:buSzPts val="1800"/>
              <a:buChar char="•"/>
              <a:defRPr/>
            </a:lvl7pPr>
            <a:lvl8pPr marL="3657600" lvl="7" indent="-342900" algn="l" rtl="0">
              <a:spcBef>
                <a:spcPts val="400"/>
              </a:spcBef>
              <a:spcAft>
                <a:spcPts val="0"/>
              </a:spcAft>
              <a:buClr>
                <a:schemeClr val="dk1"/>
              </a:buClr>
              <a:buSzPts val="1800"/>
              <a:buChar char="•"/>
              <a:defRPr/>
            </a:lvl8pPr>
            <a:lvl9pPr marL="4114800" lvl="8" indent="-342900" algn="l" rtl="0">
              <a:spcBef>
                <a:spcPts val="400"/>
              </a:spcBef>
              <a:spcAft>
                <a:spcPts val="0"/>
              </a:spcAft>
              <a:buClr>
                <a:schemeClr val="dk1"/>
              </a:buClr>
              <a:buSzPts val="1800"/>
              <a:buChar char="•"/>
              <a:defRPr/>
            </a:lvl9pPr>
          </a:lstStyle>
          <a:p>
            <a:endParaRPr/>
          </a:p>
        </p:txBody>
      </p:sp>
      <p:sp>
        <p:nvSpPr>
          <p:cNvPr id="4142" name="Google Shape;4142;p101"/>
          <p:cNvSpPr txBox="1">
            <a:spLocks noGrp="1"/>
          </p:cNvSpPr>
          <p:nvPr>
            <p:ph type="title"/>
          </p:nvPr>
        </p:nvSpPr>
        <p:spPr>
          <a:xfrm>
            <a:off x="426424" y="440496"/>
            <a:ext cx="11335800" cy="739500"/>
          </a:xfrm>
          <a:prstGeom prst="rect">
            <a:avLst/>
          </a:prstGeom>
          <a:noFill/>
          <a:ln>
            <a:noFill/>
          </a:ln>
        </p:spPr>
        <p:txBody>
          <a:bodyPr spcFirstLastPara="1" wrap="square" lIns="0" tIns="161350" rIns="0" bIns="0" anchor="t" anchorCtr="0"/>
          <a:lstStyle>
            <a:lvl1pPr lvl="0" algn="l" rtl="0">
              <a:lnSpc>
                <a:spcPct val="90000"/>
              </a:lnSpc>
              <a:spcBef>
                <a:spcPts val="0"/>
              </a:spcBef>
              <a:spcAft>
                <a:spcPts val="0"/>
              </a:spcAft>
              <a:buClr>
                <a:srgbClr val="000000"/>
              </a:buClr>
              <a:buSzPts val="3100"/>
              <a:buFont typeface="Quattrocento Sans"/>
              <a:buNone/>
              <a:defRPr>
                <a:solidFill>
                  <a:srgbClr val="000000"/>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Table layout">
  <p:cSld name="Table layout">
    <p:spTree>
      <p:nvGrpSpPr>
        <p:cNvPr id="1" name="Shape 4143"/>
        <p:cNvGrpSpPr/>
        <p:nvPr/>
      </p:nvGrpSpPr>
      <p:grpSpPr>
        <a:xfrm>
          <a:off x="0" y="0"/>
          <a:ext cx="0" cy="0"/>
          <a:chOff x="0" y="0"/>
          <a:chExt cx="0" cy="0"/>
        </a:xfrm>
      </p:grpSpPr>
      <p:sp>
        <p:nvSpPr>
          <p:cNvPr id="4144" name="Google Shape;4144;p102"/>
          <p:cNvSpPr txBox="1">
            <a:spLocks noGrp="1"/>
          </p:cNvSpPr>
          <p:nvPr>
            <p:ph type="title"/>
          </p:nvPr>
        </p:nvSpPr>
        <p:spPr>
          <a:xfrm>
            <a:off x="426424" y="440496"/>
            <a:ext cx="11335800" cy="739500"/>
          </a:xfrm>
          <a:prstGeom prst="rect">
            <a:avLst/>
          </a:prstGeom>
          <a:noFill/>
          <a:ln>
            <a:noFill/>
          </a:ln>
        </p:spPr>
        <p:txBody>
          <a:bodyPr spcFirstLastPara="1" wrap="square" lIns="0" tIns="161350" rIns="0" bIns="0" anchor="t" anchorCtr="0"/>
          <a:lstStyle>
            <a:lvl1pPr lvl="0" algn="l" rtl="0">
              <a:lnSpc>
                <a:spcPct val="90000"/>
              </a:lnSpc>
              <a:spcBef>
                <a:spcPts val="0"/>
              </a:spcBef>
              <a:spcAft>
                <a:spcPts val="0"/>
              </a:spcAft>
              <a:buClr>
                <a:srgbClr val="000000"/>
              </a:buClr>
              <a:buSzPts val="3100"/>
              <a:buFont typeface="Quattrocento Sans"/>
              <a:buNone/>
              <a:defRPr>
                <a:solidFill>
                  <a:srgbClr val="000000"/>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Section title white">
  <p:cSld name="Section title white">
    <p:spTree>
      <p:nvGrpSpPr>
        <p:cNvPr id="1" name="Shape 4145"/>
        <p:cNvGrpSpPr/>
        <p:nvPr/>
      </p:nvGrpSpPr>
      <p:grpSpPr>
        <a:xfrm>
          <a:off x="0" y="0"/>
          <a:ext cx="0" cy="0"/>
          <a:chOff x="0" y="0"/>
          <a:chExt cx="0" cy="0"/>
        </a:xfrm>
      </p:grpSpPr>
      <p:sp>
        <p:nvSpPr>
          <p:cNvPr id="4146" name="Google Shape;4146;p103"/>
          <p:cNvSpPr txBox="1">
            <a:spLocks noGrp="1"/>
          </p:cNvSpPr>
          <p:nvPr>
            <p:ph type="title"/>
          </p:nvPr>
        </p:nvSpPr>
        <p:spPr>
          <a:xfrm>
            <a:off x="735724" y="2448910"/>
            <a:ext cx="7168800" cy="2270400"/>
          </a:xfrm>
          <a:prstGeom prst="rect">
            <a:avLst/>
          </a:prstGeom>
          <a:noFill/>
          <a:ln>
            <a:noFill/>
          </a:ln>
        </p:spPr>
        <p:txBody>
          <a:bodyPr spcFirstLastPara="1" wrap="square" lIns="0" tIns="0" rIns="0" bIns="0" anchor="t" anchorCtr="0"/>
          <a:lstStyle>
            <a:lvl1pPr lvl="0" algn="l" rtl="0">
              <a:lnSpc>
                <a:spcPct val="90000"/>
              </a:lnSpc>
              <a:spcBef>
                <a:spcPts val="0"/>
              </a:spcBef>
              <a:spcAft>
                <a:spcPts val="0"/>
              </a:spcAft>
              <a:buClr>
                <a:srgbClr val="000000"/>
              </a:buClr>
              <a:buSzPts val="4000"/>
              <a:buFont typeface="Quattrocento Sans"/>
              <a:buNone/>
              <a:defRPr sz="4000">
                <a:solidFill>
                  <a:srgbClr val="000000"/>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Section title black">
  <p:cSld name="Section title black">
    <p:bg>
      <p:bgPr>
        <a:solidFill>
          <a:schemeClr val="dk1"/>
        </a:solidFill>
        <a:effectLst/>
      </p:bgPr>
    </p:bg>
    <p:spTree>
      <p:nvGrpSpPr>
        <p:cNvPr id="1" name="Shape 4147"/>
        <p:cNvGrpSpPr/>
        <p:nvPr/>
      </p:nvGrpSpPr>
      <p:grpSpPr>
        <a:xfrm>
          <a:off x="0" y="0"/>
          <a:ext cx="0" cy="0"/>
          <a:chOff x="0" y="0"/>
          <a:chExt cx="0" cy="0"/>
        </a:xfrm>
      </p:grpSpPr>
      <p:sp>
        <p:nvSpPr>
          <p:cNvPr id="4148" name="Google Shape;4148;p104"/>
          <p:cNvSpPr txBox="1">
            <a:spLocks noGrp="1"/>
          </p:cNvSpPr>
          <p:nvPr>
            <p:ph type="title"/>
          </p:nvPr>
        </p:nvSpPr>
        <p:spPr>
          <a:xfrm>
            <a:off x="426425" y="1184319"/>
            <a:ext cx="7477800" cy="3534900"/>
          </a:xfrm>
          <a:prstGeom prst="rect">
            <a:avLst/>
          </a:prstGeom>
          <a:noFill/>
          <a:ln>
            <a:noFill/>
          </a:ln>
        </p:spPr>
        <p:txBody>
          <a:bodyPr spcFirstLastPara="1" wrap="square" lIns="0" tIns="0" rIns="0" bIns="0" anchor="t" anchorCtr="0"/>
          <a:lstStyle>
            <a:lvl1pPr lvl="0" algn="l" rtl="0">
              <a:lnSpc>
                <a:spcPct val="90000"/>
              </a:lnSpc>
              <a:spcBef>
                <a:spcPts val="0"/>
              </a:spcBef>
              <a:spcAft>
                <a:spcPts val="0"/>
              </a:spcAft>
              <a:buClr>
                <a:schemeClr val="lt1"/>
              </a:buClr>
              <a:buSzPts val="4000"/>
              <a:buFont typeface="Quattrocento Sans"/>
              <a:buNone/>
              <a:defRPr sz="40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Section title blue">
  <p:cSld name="Section title blue">
    <p:bg>
      <p:bgPr>
        <a:solidFill>
          <a:schemeClr val="dk2"/>
        </a:solidFill>
        <a:effectLst/>
      </p:bgPr>
    </p:bg>
    <p:spTree>
      <p:nvGrpSpPr>
        <p:cNvPr id="1" name="Shape 4149"/>
        <p:cNvGrpSpPr/>
        <p:nvPr/>
      </p:nvGrpSpPr>
      <p:grpSpPr>
        <a:xfrm>
          <a:off x="0" y="0"/>
          <a:ext cx="0" cy="0"/>
          <a:chOff x="0" y="0"/>
          <a:chExt cx="0" cy="0"/>
        </a:xfrm>
      </p:grpSpPr>
      <p:sp>
        <p:nvSpPr>
          <p:cNvPr id="4150" name="Google Shape;4150;p105"/>
          <p:cNvSpPr txBox="1">
            <a:spLocks noGrp="1"/>
          </p:cNvSpPr>
          <p:nvPr>
            <p:ph type="title"/>
          </p:nvPr>
        </p:nvSpPr>
        <p:spPr>
          <a:xfrm>
            <a:off x="426425" y="1184319"/>
            <a:ext cx="7477800" cy="3534900"/>
          </a:xfrm>
          <a:prstGeom prst="rect">
            <a:avLst/>
          </a:prstGeom>
          <a:noFill/>
          <a:ln>
            <a:noFill/>
          </a:ln>
        </p:spPr>
        <p:txBody>
          <a:bodyPr spcFirstLastPara="1" wrap="square" lIns="0" tIns="0" rIns="0" bIns="0" anchor="t" anchorCtr="0"/>
          <a:lstStyle>
            <a:lvl1pPr lvl="0" algn="l" rtl="0">
              <a:lnSpc>
                <a:spcPct val="90000"/>
              </a:lnSpc>
              <a:spcBef>
                <a:spcPts val="0"/>
              </a:spcBef>
              <a:spcAft>
                <a:spcPts val="0"/>
              </a:spcAft>
              <a:buClr>
                <a:schemeClr val="lt1"/>
              </a:buClr>
              <a:buSzPts val="4000"/>
              <a:buFont typeface="Quattrocento Sans"/>
              <a:buNone/>
              <a:defRPr sz="40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theme" Target="../theme/theme2.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image" Target="../media/image3.png"/><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image" Target="../media/image2.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slideLayout" Target="../slideLayouts/slideLayout49.xml"/><Relationship Id="rId18" Type="http://schemas.openxmlformats.org/officeDocument/2006/relationships/slideLayout" Target="../slideLayouts/slideLayout54.xml"/><Relationship Id="rId26" Type="http://schemas.openxmlformats.org/officeDocument/2006/relationships/image" Target="../media/image2.png"/><Relationship Id="rId3" Type="http://schemas.openxmlformats.org/officeDocument/2006/relationships/slideLayout" Target="../slideLayouts/slideLayout39.xml"/><Relationship Id="rId21" Type="http://schemas.openxmlformats.org/officeDocument/2006/relationships/slideLayout" Target="../slideLayouts/slideLayout57.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17" Type="http://schemas.openxmlformats.org/officeDocument/2006/relationships/slideLayout" Target="../slideLayouts/slideLayout53.xml"/><Relationship Id="rId25" Type="http://schemas.openxmlformats.org/officeDocument/2006/relationships/theme" Target="../theme/theme3.xml"/><Relationship Id="rId2" Type="http://schemas.openxmlformats.org/officeDocument/2006/relationships/slideLayout" Target="../slideLayouts/slideLayout38.xml"/><Relationship Id="rId16" Type="http://schemas.openxmlformats.org/officeDocument/2006/relationships/slideLayout" Target="../slideLayouts/slideLayout52.xml"/><Relationship Id="rId20" Type="http://schemas.openxmlformats.org/officeDocument/2006/relationships/slideLayout" Target="../slideLayouts/slideLayout56.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24" Type="http://schemas.openxmlformats.org/officeDocument/2006/relationships/slideLayout" Target="../slideLayouts/slideLayout60.xml"/><Relationship Id="rId5" Type="http://schemas.openxmlformats.org/officeDocument/2006/relationships/slideLayout" Target="../slideLayouts/slideLayout41.xml"/><Relationship Id="rId15" Type="http://schemas.openxmlformats.org/officeDocument/2006/relationships/slideLayout" Target="../slideLayouts/slideLayout51.xml"/><Relationship Id="rId23" Type="http://schemas.openxmlformats.org/officeDocument/2006/relationships/slideLayout" Target="../slideLayouts/slideLayout59.xml"/><Relationship Id="rId10" Type="http://schemas.openxmlformats.org/officeDocument/2006/relationships/slideLayout" Target="../slideLayouts/slideLayout46.xml"/><Relationship Id="rId19" Type="http://schemas.openxmlformats.org/officeDocument/2006/relationships/slideLayout" Target="../slideLayouts/slideLayout55.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slideLayout" Target="../slideLayouts/slideLayout50.xml"/><Relationship Id="rId22" Type="http://schemas.openxmlformats.org/officeDocument/2006/relationships/slideLayout" Target="../slideLayouts/slideLayout58.xml"/><Relationship Id="rId27" Type="http://schemas.openxmlformats.org/officeDocument/2006/relationships/image" Target="../media/image3.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8.xml"/><Relationship Id="rId13" Type="http://schemas.openxmlformats.org/officeDocument/2006/relationships/slideLayout" Target="../slideLayouts/slideLayout73.xml"/><Relationship Id="rId3" Type="http://schemas.openxmlformats.org/officeDocument/2006/relationships/slideLayout" Target="../slideLayouts/slideLayout63.xml"/><Relationship Id="rId7" Type="http://schemas.openxmlformats.org/officeDocument/2006/relationships/slideLayout" Target="../slideLayouts/slideLayout67.xml"/><Relationship Id="rId12" Type="http://schemas.openxmlformats.org/officeDocument/2006/relationships/slideLayout" Target="../slideLayouts/slideLayout72.xml"/><Relationship Id="rId2" Type="http://schemas.openxmlformats.org/officeDocument/2006/relationships/slideLayout" Target="../slideLayouts/slideLayout62.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5" Type="http://schemas.openxmlformats.org/officeDocument/2006/relationships/slideLayout" Target="../slideLayouts/slideLayout65.xml"/><Relationship Id="rId10" Type="http://schemas.openxmlformats.org/officeDocument/2006/relationships/slideLayout" Target="../slideLayouts/slideLayout70.xml"/><Relationship Id="rId4" Type="http://schemas.openxmlformats.org/officeDocument/2006/relationships/slideLayout" Target="../slideLayouts/slideLayout64.xml"/><Relationship Id="rId9" Type="http://schemas.openxmlformats.org/officeDocument/2006/relationships/slideLayout" Target="../slideLayouts/slideLayout69.xml"/><Relationship Id="rId1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81.xml"/><Relationship Id="rId13" Type="http://schemas.openxmlformats.org/officeDocument/2006/relationships/slideLayout" Target="../slideLayouts/slideLayout86.xml"/><Relationship Id="rId3" Type="http://schemas.openxmlformats.org/officeDocument/2006/relationships/slideLayout" Target="../slideLayouts/slideLayout76.xml"/><Relationship Id="rId7" Type="http://schemas.openxmlformats.org/officeDocument/2006/relationships/slideLayout" Target="../slideLayouts/slideLayout80.xml"/><Relationship Id="rId12" Type="http://schemas.openxmlformats.org/officeDocument/2006/relationships/slideLayout" Target="../slideLayouts/slideLayout85.xml"/><Relationship Id="rId2" Type="http://schemas.openxmlformats.org/officeDocument/2006/relationships/slideLayout" Target="../slideLayouts/slideLayout75.xml"/><Relationship Id="rId16" Type="http://schemas.openxmlformats.org/officeDocument/2006/relationships/image" Target="../media/image15.png"/><Relationship Id="rId1" Type="http://schemas.openxmlformats.org/officeDocument/2006/relationships/slideLayout" Target="../slideLayouts/slideLayout74.xml"/><Relationship Id="rId6" Type="http://schemas.openxmlformats.org/officeDocument/2006/relationships/slideLayout" Target="../slideLayouts/slideLayout79.xml"/><Relationship Id="rId11" Type="http://schemas.openxmlformats.org/officeDocument/2006/relationships/slideLayout" Target="../slideLayouts/slideLayout84.xml"/><Relationship Id="rId5" Type="http://schemas.openxmlformats.org/officeDocument/2006/relationships/slideLayout" Target="../slideLayouts/slideLayout78.xml"/><Relationship Id="rId15" Type="http://schemas.openxmlformats.org/officeDocument/2006/relationships/theme" Target="../theme/theme5.xml"/><Relationship Id="rId10" Type="http://schemas.openxmlformats.org/officeDocument/2006/relationships/slideLayout" Target="../slideLayouts/slideLayout83.xml"/><Relationship Id="rId4" Type="http://schemas.openxmlformats.org/officeDocument/2006/relationships/slideLayout" Target="../slideLayouts/slideLayout77.xml"/><Relationship Id="rId9" Type="http://schemas.openxmlformats.org/officeDocument/2006/relationships/slideLayout" Target="../slideLayouts/slideLayout82.xml"/><Relationship Id="rId14" Type="http://schemas.openxmlformats.org/officeDocument/2006/relationships/slideLayout" Target="../slideLayouts/slideLayout87.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95.xml"/><Relationship Id="rId13" Type="http://schemas.openxmlformats.org/officeDocument/2006/relationships/slideLayout" Target="../slideLayouts/slideLayout100.xml"/><Relationship Id="rId18" Type="http://schemas.openxmlformats.org/officeDocument/2006/relationships/slideLayout" Target="../slideLayouts/slideLayout105.xml"/><Relationship Id="rId3" Type="http://schemas.openxmlformats.org/officeDocument/2006/relationships/slideLayout" Target="../slideLayouts/slideLayout90.xml"/><Relationship Id="rId21" Type="http://schemas.openxmlformats.org/officeDocument/2006/relationships/slideLayout" Target="../slideLayouts/slideLayout108.xml"/><Relationship Id="rId7" Type="http://schemas.openxmlformats.org/officeDocument/2006/relationships/slideLayout" Target="../slideLayouts/slideLayout94.xml"/><Relationship Id="rId12" Type="http://schemas.openxmlformats.org/officeDocument/2006/relationships/slideLayout" Target="../slideLayouts/slideLayout99.xml"/><Relationship Id="rId17" Type="http://schemas.openxmlformats.org/officeDocument/2006/relationships/slideLayout" Target="../slideLayouts/slideLayout104.xml"/><Relationship Id="rId2" Type="http://schemas.openxmlformats.org/officeDocument/2006/relationships/slideLayout" Target="../slideLayouts/slideLayout89.xml"/><Relationship Id="rId16" Type="http://schemas.openxmlformats.org/officeDocument/2006/relationships/slideLayout" Target="../slideLayouts/slideLayout103.xml"/><Relationship Id="rId20" Type="http://schemas.openxmlformats.org/officeDocument/2006/relationships/slideLayout" Target="../slideLayouts/slideLayout107.xml"/><Relationship Id="rId1" Type="http://schemas.openxmlformats.org/officeDocument/2006/relationships/slideLayout" Target="../slideLayouts/slideLayout88.xml"/><Relationship Id="rId6" Type="http://schemas.openxmlformats.org/officeDocument/2006/relationships/slideLayout" Target="../slideLayouts/slideLayout93.xml"/><Relationship Id="rId11" Type="http://schemas.openxmlformats.org/officeDocument/2006/relationships/slideLayout" Target="../slideLayouts/slideLayout98.xml"/><Relationship Id="rId24" Type="http://schemas.openxmlformats.org/officeDocument/2006/relationships/image" Target="../media/image20.png"/><Relationship Id="rId5" Type="http://schemas.openxmlformats.org/officeDocument/2006/relationships/slideLayout" Target="../slideLayouts/slideLayout92.xml"/><Relationship Id="rId15" Type="http://schemas.openxmlformats.org/officeDocument/2006/relationships/slideLayout" Target="../slideLayouts/slideLayout102.xml"/><Relationship Id="rId23" Type="http://schemas.openxmlformats.org/officeDocument/2006/relationships/image" Target="../media/image19.png"/><Relationship Id="rId10" Type="http://schemas.openxmlformats.org/officeDocument/2006/relationships/slideLayout" Target="../slideLayouts/slideLayout97.xml"/><Relationship Id="rId19" Type="http://schemas.openxmlformats.org/officeDocument/2006/relationships/slideLayout" Target="../slideLayouts/slideLayout106.xml"/><Relationship Id="rId4" Type="http://schemas.openxmlformats.org/officeDocument/2006/relationships/slideLayout" Target="../slideLayouts/slideLayout91.xml"/><Relationship Id="rId9" Type="http://schemas.openxmlformats.org/officeDocument/2006/relationships/slideLayout" Target="../slideLayouts/slideLayout96.xml"/><Relationship Id="rId14" Type="http://schemas.openxmlformats.org/officeDocument/2006/relationships/slideLayout" Target="../slideLayouts/slideLayout101.xml"/><Relationship Id="rId22"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16.xml"/><Relationship Id="rId13" Type="http://schemas.openxmlformats.org/officeDocument/2006/relationships/slideLayout" Target="../slideLayouts/slideLayout121.xml"/><Relationship Id="rId18" Type="http://schemas.openxmlformats.org/officeDocument/2006/relationships/slideLayout" Target="../slideLayouts/slideLayout126.xml"/><Relationship Id="rId3" Type="http://schemas.openxmlformats.org/officeDocument/2006/relationships/slideLayout" Target="../slideLayouts/slideLayout111.xml"/><Relationship Id="rId21" Type="http://schemas.openxmlformats.org/officeDocument/2006/relationships/image" Target="../media/image19.png"/><Relationship Id="rId7" Type="http://schemas.openxmlformats.org/officeDocument/2006/relationships/slideLayout" Target="../slideLayouts/slideLayout115.xml"/><Relationship Id="rId12" Type="http://schemas.openxmlformats.org/officeDocument/2006/relationships/slideLayout" Target="../slideLayouts/slideLayout120.xml"/><Relationship Id="rId17" Type="http://schemas.openxmlformats.org/officeDocument/2006/relationships/slideLayout" Target="../slideLayouts/slideLayout125.xml"/><Relationship Id="rId2" Type="http://schemas.openxmlformats.org/officeDocument/2006/relationships/slideLayout" Target="../slideLayouts/slideLayout110.xml"/><Relationship Id="rId16" Type="http://schemas.openxmlformats.org/officeDocument/2006/relationships/slideLayout" Target="../slideLayouts/slideLayout124.xml"/><Relationship Id="rId20" Type="http://schemas.openxmlformats.org/officeDocument/2006/relationships/theme" Target="../theme/theme7.xml"/><Relationship Id="rId1" Type="http://schemas.openxmlformats.org/officeDocument/2006/relationships/slideLayout" Target="../slideLayouts/slideLayout109.xml"/><Relationship Id="rId6" Type="http://schemas.openxmlformats.org/officeDocument/2006/relationships/slideLayout" Target="../slideLayouts/slideLayout114.xml"/><Relationship Id="rId11" Type="http://schemas.openxmlformats.org/officeDocument/2006/relationships/slideLayout" Target="../slideLayouts/slideLayout119.xml"/><Relationship Id="rId5" Type="http://schemas.openxmlformats.org/officeDocument/2006/relationships/slideLayout" Target="../slideLayouts/slideLayout113.xml"/><Relationship Id="rId15" Type="http://schemas.openxmlformats.org/officeDocument/2006/relationships/slideLayout" Target="../slideLayouts/slideLayout123.xml"/><Relationship Id="rId10" Type="http://schemas.openxmlformats.org/officeDocument/2006/relationships/slideLayout" Target="../slideLayouts/slideLayout118.xml"/><Relationship Id="rId19" Type="http://schemas.openxmlformats.org/officeDocument/2006/relationships/slideLayout" Target="../slideLayouts/slideLayout127.xml"/><Relationship Id="rId4" Type="http://schemas.openxmlformats.org/officeDocument/2006/relationships/slideLayout" Target="../slideLayouts/slideLayout112.xml"/><Relationship Id="rId9" Type="http://schemas.openxmlformats.org/officeDocument/2006/relationships/slideLayout" Target="../slideLayouts/slideLayout117.xml"/><Relationship Id="rId14" Type="http://schemas.openxmlformats.org/officeDocument/2006/relationships/slideLayout" Target="../slideLayouts/slideLayout122.xml"/><Relationship Id="rId22" Type="http://schemas.openxmlformats.org/officeDocument/2006/relationships/image" Target="../media/image20.png"/></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35.xml"/><Relationship Id="rId13" Type="http://schemas.openxmlformats.org/officeDocument/2006/relationships/theme" Target="../theme/theme8.xml"/><Relationship Id="rId3" Type="http://schemas.openxmlformats.org/officeDocument/2006/relationships/slideLayout" Target="../slideLayouts/slideLayout130.xml"/><Relationship Id="rId7" Type="http://schemas.openxmlformats.org/officeDocument/2006/relationships/slideLayout" Target="../slideLayouts/slideLayout134.xml"/><Relationship Id="rId12" Type="http://schemas.openxmlformats.org/officeDocument/2006/relationships/slideLayout" Target="../slideLayouts/slideLayout139.xml"/><Relationship Id="rId2" Type="http://schemas.openxmlformats.org/officeDocument/2006/relationships/slideLayout" Target="../slideLayouts/slideLayout129.xml"/><Relationship Id="rId1" Type="http://schemas.openxmlformats.org/officeDocument/2006/relationships/slideLayout" Target="../slideLayouts/slideLayout128.xml"/><Relationship Id="rId6" Type="http://schemas.openxmlformats.org/officeDocument/2006/relationships/slideLayout" Target="../slideLayouts/slideLayout133.xml"/><Relationship Id="rId11" Type="http://schemas.openxmlformats.org/officeDocument/2006/relationships/slideLayout" Target="../slideLayouts/slideLayout138.xml"/><Relationship Id="rId5" Type="http://schemas.openxmlformats.org/officeDocument/2006/relationships/slideLayout" Target="../slideLayouts/slideLayout132.xml"/><Relationship Id="rId10" Type="http://schemas.openxmlformats.org/officeDocument/2006/relationships/slideLayout" Target="../slideLayouts/slideLayout137.xml"/><Relationship Id="rId4" Type="http://schemas.openxmlformats.org/officeDocument/2006/relationships/slideLayout" Target="../slideLayouts/slideLayout131.xml"/><Relationship Id="rId9" Type="http://schemas.openxmlformats.org/officeDocument/2006/relationships/slideLayout" Target="../slideLayouts/slideLayout136.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47.xml"/><Relationship Id="rId13" Type="http://schemas.openxmlformats.org/officeDocument/2006/relationships/slideLayout" Target="../slideLayouts/slideLayout152.xml"/><Relationship Id="rId18" Type="http://schemas.openxmlformats.org/officeDocument/2006/relationships/slideLayout" Target="../slideLayouts/slideLayout157.xml"/><Relationship Id="rId3" Type="http://schemas.openxmlformats.org/officeDocument/2006/relationships/slideLayout" Target="../slideLayouts/slideLayout142.xml"/><Relationship Id="rId21" Type="http://schemas.openxmlformats.org/officeDocument/2006/relationships/image" Target="../media/image19.png"/><Relationship Id="rId7" Type="http://schemas.openxmlformats.org/officeDocument/2006/relationships/slideLayout" Target="../slideLayouts/slideLayout146.xml"/><Relationship Id="rId12" Type="http://schemas.openxmlformats.org/officeDocument/2006/relationships/slideLayout" Target="../slideLayouts/slideLayout151.xml"/><Relationship Id="rId17" Type="http://schemas.openxmlformats.org/officeDocument/2006/relationships/slideLayout" Target="../slideLayouts/slideLayout156.xml"/><Relationship Id="rId2" Type="http://schemas.openxmlformats.org/officeDocument/2006/relationships/slideLayout" Target="../slideLayouts/slideLayout141.xml"/><Relationship Id="rId16" Type="http://schemas.openxmlformats.org/officeDocument/2006/relationships/slideLayout" Target="../slideLayouts/slideLayout155.xml"/><Relationship Id="rId20" Type="http://schemas.openxmlformats.org/officeDocument/2006/relationships/theme" Target="../theme/theme9.xml"/><Relationship Id="rId1" Type="http://schemas.openxmlformats.org/officeDocument/2006/relationships/slideLayout" Target="../slideLayouts/slideLayout140.xml"/><Relationship Id="rId6" Type="http://schemas.openxmlformats.org/officeDocument/2006/relationships/slideLayout" Target="../slideLayouts/slideLayout145.xml"/><Relationship Id="rId11" Type="http://schemas.openxmlformats.org/officeDocument/2006/relationships/slideLayout" Target="../slideLayouts/slideLayout150.xml"/><Relationship Id="rId5" Type="http://schemas.openxmlformats.org/officeDocument/2006/relationships/slideLayout" Target="../slideLayouts/slideLayout144.xml"/><Relationship Id="rId15" Type="http://schemas.openxmlformats.org/officeDocument/2006/relationships/slideLayout" Target="../slideLayouts/slideLayout154.xml"/><Relationship Id="rId10" Type="http://schemas.openxmlformats.org/officeDocument/2006/relationships/slideLayout" Target="../slideLayouts/slideLayout149.xml"/><Relationship Id="rId19" Type="http://schemas.openxmlformats.org/officeDocument/2006/relationships/slideLayout" Target="../slideLayouts/slideLayout158.xml"/><Relationship Id="rId4" Type="http://schemas.openxmlformats.org/officeDocument/2006/relationships/slideLayout" Target="../slideLayouts/slideLayout143.xml"/><Relationship Id="rId9" Type="http://schemas.openxmlformats.org/officeDocument/2006/relationships/slideLayout" Target="../slideLayouts/slideLayout148.xml"/><Relationship Id="rId14" Type="http://schemas.openxmlformats.org/officeDocument/2006/relationships/slideLayout" Target="../slideLayouts/slideLayout153.xml"/><Relationship Id="rId22" Type="http://schemas.openxmlformats.org/officeDocument/2006/relationships/image" Target="../media/image20.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3">
            <a:alphaModFix/>
          </a:blip>
          <a:stretch>
            <a:fillRect/>
          </a:stretch>
        </a:blip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609600" y="274639"/>
            <a:ext cx="10972800" cy="1143000"/>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5867" b="0" i="0" u="none" strike="noStrike" cap="none">
                <a:solidFill>
                  <a:srgbClr val="002060"/>
                </a:solidFill>
                <a:latin typeface="Arial"/>
                <a:ea typeface="Arial"/>
                <a:cs typeface="Arial"/>
                <a:sym typeface="Arial"/>
              </a:defRPr>
            </a:lvl1pPr>
            <a:lvl2pPr marR="0" lvl="1" algn="l" rtl="0">
              <a:spcBef>
                <a:spcPts val="0"/>
              </a:spcBef>
              <a:spcAft>
                <a:spcPts val="0"/>
              </a:spcAft>
              <a:buSzPts val="1400"/>
              <a:buNone/>
              <a:defRPr sz="5867" b="0" i="0" u="none" strike="noStrike" cap="none">
                <a:solidFill>
                  <a:schemeClr val="dk2"/>
                </a:solidFill>
                <a:latin typeface="Arial"/>
                <a:ea typeface="Arial"/>
                <a:cs typeface="Arial"/>
                <a:sym typeface="Arial"/>
              </a:defRPr>
            </a:lvl2pPr>
            <a:lvl3pPr marR="0" lvl="2" algn="l" rtl="0">
              <a:spcBef>
                <a:spcPts val="0"/>
              </a:spcBef>
              <a:spcAft>
                <a:spcPts val="0"/>
              </a:spcAft>
              <a:buSzPts val="1400"/>
              <a:buNone/>
              <a:defRPr sz="5867" b="0" i="0" u="none" strike="noStrike" cap="none">
                <a:solidFill>
                  <a:schemeClr val="dk2"/>
                </a:solidFill>
                <a:latin typeface="Arial"/>
                <a:ea typeface="Arial"/>
                <a:cs typeface="Arial"/>
                <a:sym typeface="Arial"/>
              </a:defRPr>
            </a:lvl3pPr>
            <a:lvl4pPr marR="0" lvl="3" algn="l" rtl="0">
              <a:spcBef>
                <a:spcPts val="0"/>
              </a:spcBef>
              <a:spcAft>
                <a:spcPts val="0"/>
              </a:spcAft>
              <a:buSzPts val="1400"/>
              <a:buNone/>
              <a:defRPr sz="5867" b="0" i="0" u="none" strike="noStrike" cap="none">
                <a:solidFill>
                  <a:schemeClr val="dk2"/>
                </a:solidFill>
                <a:latin typeface="Arial"/>
                <a:ea typeface="Arial"/>
                <a:cs typeface="Arial"/>
                <a:sym typeface="Arial"/>
              </a:defRPr>
            </a:lvl4pPr>
            <a:lvl5pPr marR="0" lvl="4" algn="l" rtl="0">
              <a:spcBef>
                <a:spcPts val="0"/>
              </a:spcBef>
              <a:spcAft>
                <a:spcPts val="0"/>
              </a:spcAft>
              <a:buSzPts val="1400"/>
              <a:buNone/>
              <a:defRPr sz="5867" b="0" i="0" u="none" strike="noStrike" cap="none">
                <a:solidFill>
                  <a:schemeClr val="dk2"/>
                </a:solidFill>
                <a:latin typeface="Arial"/>
                <a:ea typeface="Arial"/>
                <a:cs typeface="Arial"/>
                <a:sym typeface="Arial"/>
              </a:defRPr>
            </a:lvl5pPr>
            <a:lvl6pPr marR="0" lvl="5" algn="l" rtl="0">
              <a:spcBef>
                <a:spcPts val="0"/>
              </a:spcBef>
              <a:spcAft>
                <a:spcPts val="0"/>
              </a:spcAft>
              <a:buSzPts val="1400"/>
              <a:buNone/>
              <a:defRPr sz="5867" b="0" i="0" u="none" strike="noStrike" cap="none">
                <a:solidFill>
                  <a:schemeClr val="dk2"/>
                </a:solidFill>
                <a:latin typeface="Arial"/>
                <a:ea typeface="Arial"/>
                <a:cs typeface="Arial"/>
                <a:sym typeface="Arial"/>
              </a:defRPr>
            </a:lvl6pPr>
            <a:lvl7pPr marR="0" lvl="6" algn="l" rtl="0">
              <a:spcBef>
                <a:spcPts val="0"/>
              </a:spcBef>
              <a:spcAft>
                <a:spcPts val="0"/>
              </a:spcAft>
              <a:buSzPts val="1400"/>
              <a:buNone/>
              <a:defRPr sz="5867" b="0" i="0" u="none" strike="noStrike" cap="none">
                <a:solidFill>
                  <a:schemeClr val="dk2"/>
                </a:solidFill>
                <a:latin typeface="Arial"/>
                <a:ea typeface="Arial"/>
                <a:cs typeface="Arial"/>
                <a:sym typeface="Arial"/>
              </a:defRPr>
            </a:lvl7pPr>
            <a:lvl8pPr marR="0" lvl="7" algn="l" rtl="0">
              <a:spcBef>
                <a:spcPts val="0"/>
              </a:spcBef>
              <a:spcAft>
                <a:spcPts val="0"/>
              </a:spcAft>
              <a:buSzPts val="1400"/>
              <a:buNone/>
              <a:defRPr sz="5867" b="0" i="0" u="none" strike="noStrike" cap="none">
                <a:solidFill>
                  <a:schemeClr val="dk2"/>
                </a:solidFill>
                <a:latin typeface="Arial"/>
                <a:ea typeface="Arial"/>
                <a:cs typeface="Arial"/>
                <a:sym typeface="Arial"/>
              </a:defRPr>
            </a:lvl8pPr>
            <a:lvl9pPr marR="0" lvl="8" algn="l" rtl="0">
              <a:spcBef>
                <a:spcPts val="0"/>
              </a:spcBef>
              <a:spcAft>
                <a:spcPts val="0"/>
              </a:spcAft>
              <a:buSzPts val="1400"/>
              <a:buNone/>
              <a:defRPr sz="5867" b="0" i="0" u="none" strike="noStrike" cap="none">
                <a:solidFill>
                  <a:schemeClr val="dk2"/>
                </a:solidFill>
                <a:latin typeface="Arial"/>
                <a:ea typeface="Arial"/>
                <a:cs typeface="Arial"/>
                <a:sym typeface="Arial"/>
              </a:defRPr>
            </a:lvl9pPr>
          </a:lstStyle>
          <a:p>
            <a:endParaRPr/>
          </a:p>
        </p:txBody>
      </p:sp>
      <p:sp>
        <p:nvSpPr>
          <p:cNvPr id="11" name="Google Shape;11;p1"/>
          <p:cNvSpPr txBox="1">
            <a:spLocks noGrp="1"/>
          </p:cNvSpPr>
          <p:nvPr>
            <p:ph type="body" idx="1"/>
          </p:nvPr>
        </p:nvSpPr>
        <p:spPr>
          <a:xfrm>
            <a:off x="609600" y="1600201"/>
            <a:ext cx="10972800" cy="4525963"/>
          </a:xfrm>
          <a:prstGeom prst="rect">
            <a:avLst/>
          </a:prstGeom>
          <a:noFill/>
          <a:ln>
            <a:noFill/>
          </a:ln>
        </p:spPr>
        <p:txBody>
          <a:bodyPr spcFirstLastPara="1" wrap="square" lIns="91425" tIns="45700" rIns="91425" bIns="45700" anchor="t" anchorCtr="0"/>
          <a:lstStyle>
            <a:lvl1pPr marL="457200" marR="0" lvl="0" indent="-499554" algn="l" rtl="0">
              <a:spcBef>
                <a:spcPts val="853"/>
              </a:spcBef>
              <a:spcAft>
                <a:spcPts val="0"/>
              </a:spcAft>
              <a:buClr>
                <a:schemeClr val="accent1"/>
              </a:buClr>
              <a:buSzPts val="4267"/>
              <a:buFont typeface="Arial"/>
              <a:buChar char="•"/>
              <a:defRPr sz="4267" b="0" i="0" u="none" strike="noStrike" cap="none">
                <a:solidFill>
                  <a:schemeClr val="dk1"/>
                </a:solidFill>
                <a:latin typeface="Arial"/>
                <a:ea typeface="Arial"/>
                <a:cs typeface="Arial"/>
                <a:sym typeface="Arial"/>
              </a:defRPr>
            </a:lvl1pPr>
            <a:lvl2pPr marL="914400" marR="0" lvl="1" indent="-465645" algn="l" rtl="0">
              <a:spcBef>
                <a:spcPts val="747"/>
              </a:spcBef>
              <a:spcAft>
                <a:spcPts val="0"/>
              </a:spcAft>
              <a:buClr>
                <a:schemeClr val="dk2"/>
              </a:buClr>
              <a:buSzPts val="3733"/>
              <a:buFont typeface="Arial"/>
              <a:buChar char="–"/>
              <a:defRPr sz="3733" b="0" i="0" u="none" strike="noStrike" cap="none">
                <a:solidFill>
                  <a:schemeClr val="dk1"/>
                </a:solidFill>
                <a:latin typeface="Arial"/>
                <a:ea typeface="Arial"/>
                <a:cs typeface="Arial"/>
                <a:sym typeface="Arial"/>
              </a:defRPr>
            </a:lvl2pPr>
            <a:lvl3pPr marL="1371600" marR="0" lvl="2" indent="-431800" algn="l" rtl="0">
              <a:spcBef>
                <a:spcPts val="640"/>
              </a:spcBef>
              <a:spcAft>
                <a:spcPts val="0"/>
              </a:spcAft>
              <a:buClr>
                <a:schemeClr val="lt2"/>
              </a:buClr>
              <a:buSzPts val="3200"/>
              <a:buFont typeface="Arial"/>
              <a:buChar char="•"/>
              <a:defRPr sz="3200" b="0" i="0" u="none" strike="noStrike" cap="none">
                <a:solidFill>
                  <a:schemeClr val="dk1"/>
                </a:solidFill>
                <a:latin typeface="Arial"/>
                <a:ea typeface="Arial"/>
                <a:cs typeface="Arial"/>
                <a:sym typeface="Arial"/>
              </a:defRPr>
            </a:lvl3pPr>
            <a:lvl4pPr marL="1828800" marR="0" lvl="3" indent="-397954" algn="l" rtl="0">
              <a:spcBef>
                <a:spcPts val="533"/>
              </a:spcBef>
              <a:spcAft>
                <a:spcPts val="0"/>
              </a:spcAft>
              <a:buClr>
                <a:schemeClr val="accent1"/>
              </a:buClr>
              <a:buSzPts val="2667"/>
              <a:buFont typeface="Arial"/>
              <a:buChar char="–"/>
              <a:defRPr sz="2667" b="0" i="0" u="none" strike="noStrike" cap="none">
                <a:solidFill>
                  <a:schemeClr val="dk1"/>
                </a:solidFill>
                <a:latin typeface="Arial"/>
                <a:ea typeface="Arial"/>
                <a:cs typeface="Arial"/>
                <a:sym typeface="Arial"/>
              </a:defRPr>
            </a:lvl4pPr>
            <a:lvl5pPr marL="2286000" marR="0" lvl="4" indent="-397954" algn="l" rtl="0">
              <a:spcBef>
                <a:spcPts val="533"/>
              </a:spcBef>
              <a:spcAft>
                <a:spcPts val="0"/>
              </a:spcAft>
              <a:buClr>
                <a:schemeClr val="dk2"/>
              </a:buClr>
              <a:buSzPts val="2667"/>
              <a:buFont typeface="Arial"/>
              <a:buChar char="»"/>
              <a:defRPr sz="2667" b="0" i="0" u="none" strike="noStrike" cap="none">
                <a:solidFill>
                  <a:schemeClr val="dk1"/>
                </a:solidFill>
                <a:latin typeface="Arial"/>
                <a:ea typeface="Arial"/>
                <a:cs typeface="Arial"/>
                <a:sym typeface="Arial"/>
              </a:defRPr>
            </a:lvl5pPr>
            <a:lvl6pPr marL="2743200" marR="0" lvl="5" indent="-397954" algn="l" rtl="0">
              <a:spcBef>
                <a:spcPts val="533"/>
              </a:spcBef>
              <a:spcAft>
                <a:spcPts val="0"/>
              </a:spcAft>
              <a:buClr>
                <a:schemeClr val="dk1"/>
              </a:buClr>
              <a:buSzPts val="2667"/>
              <a:buFont typeface="Arial"/>
              <a:buChar char="•"/>
              <a:defRPr sz="2667" b="0" i="0" u="none" strike="noStrike" cap="none">
                <a:solidFill>
                  <a:schemeClr val="dk1"/>
                </a:solidFill>
                <a:latin typeface="Calibri"/>
                <a:ea typeface="Calibri"/>
                <a:cs typeface="Calibri"/>
                <a:sym typeface="Calibri"/>
              </a:defRPr>
            </a:lvl6pPr>
            <a:lvl7pPr marL="3200400" marR="0" lvl="6" indent="-397954" algn="l" rtl="0">
              <a:spcBef>
                <a:spcPts val="533"/>
              </a:spcBef>
              <a:spcAft>
                <a:spcPts val="0"/>
              </a:spcAft>
              <a:buClr>
                <a:schemeClr val="dk1"/>
              </a:buClr>
              <a:buSzPts val="2667"/>
              <a:buFont typeface="Arial"/>
              <a:buChar char="•"/>
              <a:defRPr sz="2667" b="0" i="0" u="none" strike="noStrike" cap="none">
                <a:solidFill>
                  <a:schemeClr val="dk1"/>
                </a:solidFill>
                <a:latin typeface="Calibri"/>
                <a:ea typeface="Calibri"/>
                <a:cs typeface="Calibri"/>
                <a:sym typeface="Calibri"/>
              </a:defRPr>
            </a:lvl7pPr>
            <a:lvl8pPr marL="3657600" marR="0" lvl="7" indent="-397954" algn="l" rtl="0">
              <a:spcBef>
                <a:spcPts val="533"/>
              </a:spcBef>
              <a:spcAft>
                <a:spcPts val="0"/>
              </a:spcAft>
              <a:buClr>
                <a:schemeClr val="dk1"/>
              </a:buClr>
              <a:buSzPts val="2667"/>
              <a:buFont typeface="Arial"/>
              <a:buChar char="•"/>
              <a:defRPr sz="2667" b="0" i="0" u="none" strike="noStrike" cap="none">
                <a:solidFill>
                  <a:schemeClr val="dk1"/>
                </a:solidFill>
                <a:latin typeface="Calibri"/>
                <a:ea typeface="Calibri"/>
                <a:cs typeface="Calibri"/>
                <a:sym typeface="Calibri"/>
              </a:defRPr>
            </a:lvl8pPr>
            <a:lvl9pPr marL="4114800" marR="0" lvl="8" indent="-397954" algn="l" rtl="0">
              <a:spcBef>
                <a:spcPts val="533"/>
              </a:spcBef>
              <a:spcAft>
                <a:spcPts val="0"/>
              </a:spcAft>
              <a:buClr>
                <a:schemeClr val="dk1"/>
              </a:buClr>
              <a:buSzPts val="2667"/>
              <a:buFont typeface="Arial"/>
              <a:buChar char="•"/>
              <a:defRPr sz="2667"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6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765"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765"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765"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765"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765"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765"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765"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765" b="0" i="0" u="none" strike="noStrike" cap="none">
                <a:solidFill>
                  <a:schemeClr val="dk1"/>
                </a:solidFill>
                <a:latin typeface="Calibri"/>
                <a:ea typeface="Calibri"/>
                <a:cs typeface="Calibri"/>
                <a:sym typeface="Calibri"/>
              </a:defRPr>
            </a:lvl9pPr>
          </a:lstStyle>
          <a:p>
            <a:endParaRPr/>
          </a:p>
        </p:txBody>
      </p:sp>
      <p:sp>
        <p:nvSpPr>
          <p:cNvPr id="13" name="Google Shape;13;p1"/>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6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765"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765"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765"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765"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765"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765"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765"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765" b="0" i="0" u="none" strike="noStrike" cap="none">
                <a:solidFill>
                  <a:schemeClr val="dk1"/>
                </a:solidFill>
                <a:latin typeface="Calibri"/>
                <a:ea typeface="Calibri"/>
                <a:cs typeface="Calibri"/>
                <a:sym typeface="Calibri"/>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2"/>
        <p:cNvGrpSpPr/>
        <p:nvPr/>
      </p:nvGrpSpPr>
      <p:grpSpPr>
        <a:xfrm>
          <a:off x="0" y="0"/>
          <a:ext cx="0" cy="0"/>
          <a:chOff x="0" y="0"/>
          <a:chExt cx="0" cy="0"/>
        </a:xfrm>
      </p:grpSpPr>
      <p:sp>
        <p:nvSpPr>
          <p:cNvPr id="73" name="Google Shape;73;p13"/>
          <p:cNvSpPr txBox="1">
            <a:spLocks noGrp="1"/>
          </p:cNvSpPr>
          <p:nvPr>
            <p:ph type="title"/>
          </p:nvPr>
        </p:nvSpPr>
        <p:spPr>
          <a:xfrm>
            <a:off x="426424" y="302551"/>
            <a:ext cx="11336039" cy="744014"/>
          </a:xfrm>
          <a:prstGeom prst="rect">
            <a:avLst/>
          </a:prstGeom>
          <a:noFill/>
          <a:ln>
            <a:noFill/>
          </a:ln>
        </p:spPr>
        <p:txBody>
          <a:bodyPr spcFirstLastPara="1" wrap="square" lIns="0" tIns="164575" rIns="0" bIns="0" anchor="t" anchorCtr="0"/>
          <a:lstStyle>
            <a:lvl1pPr marR="0" lvl="0" algn="l" rtl="0">
              <a:lnSpc>
                <a:spcPct val="90000"/>
              </a:lnSpc>
              <a:spcBef>
                <a:spcPts val="0"/>
              </a:spcBef>
              <a:spcAft>
                <a:spcPts val="0"/>
              </a:spcAft>
              <a:buClr>
                <a:srgbClr val="000000"/>
              </a:buClr>
              <a:buSzPts val="3725"/>
              <a:buFont typeface="Quattrocento Sans"/>
              <a:buNone/>
              <a:defRPr sz="3725" b="0" i="0" u="none" strike="noStrike" cap="none">
                <a:solidFill>
                  <a:srgbClr val="000000"/>
                </a:solidFill>
                <a:latin typeface="Quattrocento Sans"/>
                <a:ea typeface="Quattrocento Sans"/>
                <a:cs typeface="Quattrocento Sans"/>
                <a:sym typeface="Quattrocento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4" name="Google Shape;74;p13"/>
          <p:cNvSpPr txBox="1">
            <a:spLocks noGrp="1"/>
          </p:cNvSpPr>
          <p:nvPr>
            <p:ph type="body" idx="1"/>
          </p:nvPr>
        </p:nvSpPr>
        <p:spPr>
          <a:xfrm>
            <a:off x="437319" y="1866615"/>
            <a:ext cx="11336039" cy="1276484"/>
          </a:xfrm>
          <a:prstGeom prst="rect">
            <a:avLst/>
          </a:prstGeom>
          <a:noFill/>
          <a:ln>
            <a:noFill/>
          </a:ln>
        </p:spPr>
        <p:txBody>
          <a:bodyPr spcFirstLastPara="1" wrap="square" lIns="0" tIns="0" rIns="0" bIns="0" anchor="t" anchorCtr="0"/>
          <a:lstStyle>
            <a:lvl1pPr marL="457200" marR="0" lvl="0" indent="-228600" algn="l" rtl="0">
              <a:lnSpc>
                <a:spcPct val="90000"/>
              </a:lnSpc>
              <a:spcBef>
                <a:spcPts val="0"/>
              </a:spcBef>
              <a:spcAft>
                <a:spcPts val="0"/>
              </a:spcAft>
              <a:buClr>
                <a:srgbClr val="000000"/>
              </a:buClr>
              <a:buSzPts val="2294"/>
              <a:buFont typeface="Noto Sans Symbols"/>
              <a:buNone/>
              <a:defRPr sz="2549" b="0" i="0" u="none" strike="noStrike" cap="none">
                <a:solidFill>
                  <a:srgbClr val="000000"/>
                </a:solidFill>
                <a:latin typeface="Quattrocento Sans"/>
                <a:ea typeface="Quattrocento Sans"/>
                <a:cs typeface="Quattrocento Sans"/>
                <a:sym typeface="Quattrocento Sans"/>
              </a:defRPr>
            </a:lvl1pPr>
            <a:lvl2pPr marL="914400" marR="0" lvl="1" indent="-228600" algn="l" rtl="0">
              <a:lnSpc>
                <a:spcPct val="90000"/>
              </a:lnSpc>
              <a:spcBef>
                <a:spcPts val="0"/>
              </a:spcBef>
              <a:spcAft>
                <a:spcPts val="0"/>
              </a:spcAft>
              <a:buClr>
                <a:srgbClr val="000000"/>
              </a:buClr>
              <a:buSzPts val="1765"/>
              <a:buFont typeface="Noto Sans Symbols"/>
              <a:buNone/>
              <a:defRPr sz="1961" b="0" i="0" u="none" strike="noStrike" cap="none">
                <a:solidFill>
                  <a:srgbClr val="000000"/>
                </a:solidFill>
                <a:latin typeface="Quattrocento Sans"/>
                <a:ea typeface="Quattrocento Sans"/>
                <a:cs typeface="Quattrocento Sans"/>
                <a:sym typeface="Quattrocento Sans"/>
              </a:defRPr>
            </a:lvl2pPr>
            <a:lvl3pPr marL="1371600" marR="0" lvl="2" indent="-228600" algn="l" rtl="0">
              <a:lnSpc>
                <a:spcPct val="90000"/>
              </a:lnSpc>
              <a:spcBef>
                <a:spcPts val="0"/>
              </a:spcBef>
              <a:spcAft>
                <a:spcPts val="0"/>
              </a:spcAft>
              <a:buClr>
                <a:srgbClr val="000000"/>
              </a:buClr>
              <a:buSzPts val="1411"/>
              <a:buFont typeface="Noto Sans Symbols"/>
              <a:buNone/>
              <a:defRPr sz="1568" b="0" i="0" u="none" strike="noStrike" cap="none">
                <a:solidFill>
                  <a:srgbClr val="000000"/>
                </a:solidFill>
                <a:latin typeface="Quattrocento Sans"/>
                <a:ea typeface="Quattrocento Sans"/>
                <a:cs typeface="Quattrocento Sans"/>
                <a:sym typeface="Quattrocento Sans"/>
              </a:defRPr>
            </a:lvl3pPr>
            <a:lvl4pPr marL="1828800" marR="0" lvl="3" indent="-228600" algn="l" rtl="0">
              <a:lnSpc>
                <a:spcPct val="90000"/>
              </a:lnSpc>
              <a:spcBef>
                <a:spcPts val="0"/>
              </a:spcBef>
              <a:spcAft>
                <a:spcPts val="0"/>
              </a:spcAft>
              <a:buClr>
                <a:srgbClr val="000000"/>
              </a:buClr>
              <a:buSzPts val="1411"/>
              <a:buFont typeface="Noto Sans Symbols"/>
              <a:buNone/>
              <a:defRPr sz="1568" b="0" i="0" u="none" strike="noStrike" cap="none">
                <a:solidFill>
                  <a:srgbClr val="000000"/>
                </a:solidFill>
                <a:latin typeface="Quattrocento Sans"/>
                <a:ea typeface="Quattrocento Sans"/>
                <a:cs typeface="Quattrocento Sans"/>
                <a:sym typeface="Quattrocento Sans"/>
              </a:defRPr>
            </a:lvl4pPr>
            <a:lvl5pPr marL="2286000" marR="0" lvl="4" indent="-228600" algn="l" rtl="0">
              <a:lnSpc>
                <a:spcPct val="90000"/>
              </a:lnSpc>
              <a:spcBef>
                <a:spcPts val="0"/>
              </a:spcBef>
              <a:spcAft>
                <a:spcPts val="0"/>
              </a:spcAft>
              <a:buClr>
                <a:srgbClr val="000000"/>
              </a:buClr>
              <a:buSzPts val="1411"/>
              <a:buFont typeface="Noto Sans Symbols"/>
              <a:buNone/>
              <a:defRPr sz="1568" b="0" i="0" u="none" strike="noStrike" cap="none">
                <a:solidFill>
                  <a:srgbClr val="000000"/>
                </a:solidFill>
                <a:latin typeface="Quattrocento Sans"/>
                <a:ea typeface="Quattrocento Sans"/>
                <a:cs typeface="Quattrocento Sans"/>
                <a:sym typeface="Quattrocento Sans"/>
              </a:defRPr>
            </a:lvl5pPr>
            <a:lvl6pPr marL="2743200" marR="0" lvl="5" indent="-353123" algn="l" rtl="0">
              <a:spcBef>
                <a:spcPts val="392"/>
              </a:spcBef>
              <a:spcAft>
                <a:spcPts val="0"/>
              </a:spcAft>
              <a:buClr>
                <a:schemeClr val="dk1"/>
              </a:buClr>
              <a:buSzPts val="1961"/>
              <a:buFont typeface="Arial"/>
              <a:buChar char="•"/>
              <a:defRPr sz="1961" b="0" i="0" u="none" strike="noStrike" cap="none">
                <a:solidFill>
                  <a:schemeClr val="dk1"/>
                </a:solidFill>
                <a:latin typeface="Quattrocento Sans"/>
                <a:ea typeface="Quattrocento Sans"/>
                <a:cs typeface="Quattrocento Sans"/>
                <a:sym typeface="Quattrocento Sans"/>
              </a:defRPr>
            </a:lvl6pPr>
            <a:lvl7pPr marL="3200400" marR="0" lvl="6" indent="-353123" algn="l" rtl="0">
              <a:spcBef>
                <a:spcPts val="392"/>
              </a:spcBef>
              <a:spcAft>
                <a:spcPts val="0"/>
              </a:spcAft>
              <a:buClr>
                <a:schemeClr val="dk1"/>
              </a:buClr>
              <a:buSzPts val="1961"/>
              <a:buFont typeface="Arial"/>
              <a:buChar char="•"/>
              <a:defRPr sz="1961" b="0" i="0" u="none" strike="noStrike" cap="none">
                <a:solidFill>
                  <a:schemeClr val="dk1"/>
                </a:solidFill>
                <a:latin typeface="Quattrocento Sans"/>
                <a:ea typeface="Quattrocento Sans"/>
                <a:cs typeface="Quattrocento Sans"/>
                <a:sym typeface="Quattrocento Sans"/>
              </a:defRPr>
            </a:lvl7pPr>
            <a:lvl8pPr marL="3657600" marR="0" lvl="7" indent="-353123" algn="l" rtl="0">
              <a:spcBef>
                <a:spcPts val="392"/>
              </a:spcBef>
              <a:spcAft>
                <a:spcPts val="0"/>
              </a:spcAft>
              <a:buClr>
                <a:schemeClr val="dk1"/>
              </a:buClr>
              <a:buSzPts val="1961"/>
              <a:buFont typeface="Arial"/>
              <a:buChar char="•"/>
              <a:defRPr sz="1961" b="0" i="0" u="none" strike="noStrike" cap="none">
                <a:solidFill>
                  <a:schemeClr val="dk1"/>
                </a:solidFill>
                <a:latin typeface="Quattrocento Sans"/>
                <a:ea typeface="Quattrocento Sans"/>
                <a:cs typeface="Quattrocento Sans"/>
                <a:sym typeface="Quattrocento Sans"/>
              </a:defRPr>
            </a:lvl8pPr>
            <a:lvl9pPr marL="4114800" marR="0" lvl="8" indent="-353123" algn="l" rtl="0">
              <a:spcBef>
                <a:spcPts val="392"/>
              </a:spcBef>
              <a:spcAft>
                <a:spcPts val="0"/>
              </a:spcAft>
              <a:buClr>
                <a:schemeClr val="dk1"/>
              </a:buClr>
              <a:buSzPts val="1961"/>
              <a:buFont typeface="Arial"/>
              <a:buChar char="•"/>
              <a:defRPr sz="1961" b="0" i="0" u="none" strike="noStrike" cap="none">
                <a:solidFill>
                  <a:schemeClr val="dk1"/>
                </a:solidFill>
                <a:latin typeface="Quattrocento Sans"/>
                <a:ea typeface="Quattrocento Sans"/>
                <a:cs typeface="Quattrocento Sans"/>
                <a:sym typeface="Quattrocento Sans"/>
              </a:defRPr>
            </a:lvl9pPr>
          </a:lstStyle>
          <a:p>
            <a:endParaRPr/>
          </a:p>
        </p:txBody>
      </p:sp>
      <p:pic>
        <p:nvPicPr>
          <p:cNvPr id="75" name="Google Shape;75;p13"/>
          <p:cNvPicPr preferRelativeResize="0"/>
          <p:nvPr/>
        </p:nvPicPr>
        <p:blipFill rotWithShape="1">
          <a:blip r:embed="rId27">
            <a:alphaModFix/>
          </a:blip>
          <a:srcRect/>
          <a:stretch/>
        </p:blipFill>
        <p:spPr>
          <a:xfrm rot="5400000">
            <a:off x="9688817" y="3012080"/>
            <a:ext cx="6858623" cy="833218"/>
          </a:xfrm>
          <a:prstGeom prst="rect">
            <a:avLst/>
          </a:prstGeom>
          <a:noFill/>
          <a:ln>
            <a:noFill/>
          </a:ln>
        </p:spPr>
      </p:pic>
      <p:pic>
        <p:nvPicPr>
          <p:cNvPr id="76" name="Google Shape;76;p13"/>
          <p:cNvPicPr preferRelativeResize="0"/>
          <p:nvPr/>
        </p:nvPicPr>
        <p:blipFill rotWithShape="1">
          <a:blip r:embed="rId28">
            <a:alphaModFix/>
          </a:blip>
          <a:srcRect/>
          <a:stretch/>
        </p:blipFill>
        <p:spPr>
          <a:xfrm rot="5400000">
            <a:off x="9039878" y="3221594"/>
            <a:ext cx="6858000" cy="414812"/>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Lst>
  <p:transition>
    <p:fade/>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1373">
          <p15:clr>
            <a:srgbClr val="C35EA4"/>
          </p15:clr>
        </p15:guide>
        <p15:guide id="2" pos="1517">
          <p15:clr>
            <a:srgbClr val="C35EA4"/>
          </p15:clr>
        </p15:guide>
        <p15:guide id="3" pos="2608">
          <p15:clr>
            <a:srgbClr val="C35EA4"/>
          </p15:clr>
        </p15:guide>
        <p15:guide id="4" pos="2751">
          <p15:clr>
            <a:srgbClr val="C35EA4"/>
          </p15:clr>
        </p15:guide>
        <p15:guide id="5" pos="3844">
          <p15:clr>
            <a:srgbClr val="C35EA4"/>
          </p15:clr>
        </p15:guide>
        <p15:guide id="6" pos="3989">
          <p15:clr>
            <a:srgbClr val="C35EA4"/>
          </p15:clr>
        </p15:guide>
        <p15:guide id="7" pos="5079">
          <p15:clr>
            <a:srgbClr val="C35EA4"/>
          </p15:clr>
        </p15:guide>
        <p15:guide id="8" pos="5222">
          <p15:clr>
            <a:srgbClr val="C35EA4"/>
          </p15:clr>
        </p15:guide>
        <p15:guide id="9" pos="6317">
          <p15:clr>
            <a:srgbClr val="C35EA4"/>
          </p15:clr>
        </p15:guide>
        <p15:guide id="10" pos="6460">
          <p15:clr>
            <a:srgbClr val="C35EA4"/>
          </p15:clr>
        </p15:guide>
        <p15:guide id="11" pos="274">
          <p15:clr>
            <a:srgbClr val="F26B43"/>
          </p15:clr>
        </p15:guide>
        <p15:guide id="12" pos="7558">
          <p15:clr>
            <a:srgbClr val="F26B43"/>
          </p15:clr>
        </p15:guide>
        <p15:guide id="13" orient="horz" pos="758">
          <p15:clr>
            <a:srgbClr val="5ACBF0"/>
          </p15:clr>
        </p15:guide>
        <p15:guide id="14" orient="horz" pos="1372">
          <p15:clr>
            <a:srgbClr val="5ACBF0"/>
          </p15:clr>
        </p15:guide>
        <p15:guide id="15" orient="horz" pos="612">
          <p15:clr>
            <a:srgbClr val="5ACBF0"/>
          </p15:clr>
        </p15:guide>
        <p15:guide id="16" orient="horz" pos="1515">
          <p15:clr>
            <a:srgbClr val="5ACBF0"/>
          </p15:clr>
        </p15:guide>
        <p15:guide id="17" orient="horz" pos="2127">
          <p15:clr>
            <a:srgbClr val="5ACBF0"/>
          </p15:clr>
        </p15:guide>
        <p15:guide id="18" orient="horz" pos="2275">
          <p15:clr>
            <a:srgbClr val="5ACBF0"/>
          </p15:clr>
        </p15:guide>
        <p15:guide id="19" orient="horz" pos="280">
          <p15:clr>
            <a:srgbClr val="F26B43"/>
          </p15:clr>
        </p15:guide>
        <p15:guide id="20" orient="horz" pos="4127">
          <p15:clr>
            <a:srgbClr val="F26B43"/>
          </p15:clr>
        </p15:guide>
        <p15:guide id="21" orient="horz" pos="2889">
          <p15:clr>
            <a:srgbClr val="5ACBF0"/>
          </p15:clr>
        </p15:guide>
        <p15:guide id="22" orient="horz" pos="3032">
          <p15:clr>
            <a:srgbClr val="5ACBF0"/>
          </p15:clr>
        </p15:guide>
        <p15:guide id="23" orient="horz" pos="3648">
          <p15:clr>
            <a:srgbClr val="5ACBF0"/>
          </p15:clr>
        </p15:guide>
        <p15:guide id="24" orient="horz" pos="3792">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28"/>
        <p:cNvGrpSpPr/>
        <p:nvPr/>
      </p:nvGrpSpPr>
      <p:grpSpPr>
        <a:xfrm>
          <a:off x="0" y="0"/>
          <a:ext cx="0" cy="0"/>
          <a:chOff x="0" y="0"/>
          <a:chExt cx="0" cy="0"/>
        </a:xfrm>
      </p:grpSpPr>
      <p:sp>
        <p:nvSpPr>
          <p:cNvPr id="229" name="Google Shape;229;p39"/>
          <p:cNvSpPr txBox="1">
            <a:spLocks noGrp="1"/>
          </p:cNvSpPr>
          <p:nvPr>
            <p:ph type="title"/>
          </p:nvPr>
        </p:nvSpPr>
        <p:spPr>
          <a:xfrm>
            <a:off x="426424" y="302551"/>
            <a:ext cx="11336039" cy="744014"/>
          </a:xfrm>
          <a:prstGeom prst="rect">
            <a:avLst/>
          </a:prstGeom>
          <a:noFill/>
          <a:ln>
            <a:noFill/>
          </a:ln>
        </p:spPr>
        <p:txBody>
          <a:bodyPr spcFirstLastPara="1" wrap="square" lIns="0" tIns="164575" rIns="0" bIns="0" anchor="t" anchorCtr="0"/>
          <a:lstStyle>
            <a:lvl1pPr marR="0" lvl="0" algn="l" rtl="0">
              <a:lnSpc>
                <a:spcPct val="90000"/>
              </a:lnSpc>
              <a:spcBef>
                <a:spcPts val="0"/>
              </a:spcBef>
              <a:spcAft>
                <a:spcPts val="0"/>
              </a:spcAft>
              <a:buClr>
                <a:srgbClr val="000000"/>
              </a:buClr>
              <a:buSzPts val="3725"/>
              <a:buFont typeface="Quattrocento Sans"/>
              <a:buNone/>
              <a:defRPr sz="3725" b="0" i="0" u="none" strike="noStrike" cap="none">
                <a:solidFill>
                  <a:srgbClr val="000000"/>
                </a:solidFill>
                <a:latin typeface="Quattrocento Sans"/>
                <a:ea typeface="Quattrocento Sans"/>
                <a:cs typeface="Quattrocento Sans"/>
                <a:sym typeface="Quattrocento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30" name="Google Shape;230;p39"/>
          <p:cNvSpPr txBox="1">
            <a:spLocks noGrp="1"/>
          </p:cNvSpPr>
          <p:nvPr>
            <p:ph type="body" idx="1"/>
          </p:nvPr>
        </p:nvSpPr>
        <p:spPr>
          <a:xfrm>
            <a:off x="437319" y="1866615"/>
            <a:ext cx="11336039" cy="1276484"/>
          </a:xfrm>
          <a:prstGeom prst="rect">
            <a:avLst/>
          </a:prstGeom>
          <a:noFill/>
          <a:ln>
            <a:noFill/>
          </a:ln>
        </p:spPr>
        <p:txBody>
          <a:bodyPr spcFirstLastPara="1" wrap="square" lIns="0" tIns="0" rIns="0" bIns="0" anchor="t" anchorCtr="0"/>
          <a:lstStyle>
            <a:lvl1pPr marL="457200" marR="0" lvl="0" indent="-228600" algn="l" rtl="0">
              <a:lnSpc>
                <a:spcPct val="90000"/>
              </a:lnSpc>
              <a:spcBef>
                <a:spcPts val="0"/>
              </a:spcBef>
              <a:spcAft>
                <a:spcPts val="0"/>
              </a:spcAft>
              <a:buClr>
                <a:srgbClr val="000000"/>
              </a:buClr>
              <a:buSzPts val="2294"/>
              <a:buFont typeface="Noto Sans Symbols"/>
              <a:buNone/>
              <a:defRPr sz="2549" b="0" i="0" u="none" strike="noStrike" cap="none">
                <a:solidFill>
                  <a:srgbClr val="000000"/>
                </a:solidFill>
                <a:latin typeface="Quattrocento Sans"/>
                <a:ea typeface="Quattrocento Sans"/>
                <a:cs typeface="Quattrocento Sans"/>
                <a:sym typeface="Quattrocento Sans"/>
              </a:defRPr>
            </a:lvl1pPr>
            <a:lvl2pPr marL="914400" marR="0" lvl="1" indent="-228600" algn="l" rtl="0">
              <a:lnSpc>
                <a:spcPct val="90000"/>
              </a:lnSpc>
              <a:spcBef>
                <a:spcPts val="0"/>
              </a:spcBef>
              <a:spcAft>
                <a:spcPts val="0"/>
              </a:spcAft>
              <a:buClr>
                <a:srgbClr val="000000"/>
              </a:buClr>
              <a:buSzPts val="1765"/>
              <a:buFont typeface="Noto Sans Symbols"/>
              <a:buNone/>
              <a:defRPr sz="1961" b="0" i="0" u="none" strike="noStrike" cap="none">
                <a:solidFill>
                  <a:srgbClr val="000000"/>
                </a:solidFill>
                <a:latin typeface="Quattrocento Sans"/>
                <a:ea typeface="Quattrocento Sans"/>
                <a:cs typeface="Quattrocento Sans"/>
                <a:sym typeface="Quattrocento Sans"/>
              </a:defRPr>
            </a:lvl2pPr>
            <a:lvl3pPr marL="1371600" marR="0" lvl="2" indent="-228600" algn="l" rtl="0">
              <a:lnSpc>
                <a:spcPct val="90000"/>
              </a:lnSpc>
              <a:spcBef>
                <a:spcPts val="0"/>
              </a:spcBef>
              <a:spcAft>
                <a:spcPts val="0"/>
              </a:spcAft>
              <a:buClr>
                <a:srgbClr val="000000"/>
              </a:buClr>
              <a:buSzPts val="1411"/>
              <a:buFont typeface="Noto Sans Symbols"/>
              <a:buNone/>
              <a:defRPr sz="1568" b="0" i="0" u="none" strike="noStrike" cap="none">
                <a:solidFill>
                  <a:srgbClr val="000000"/>
                </a:solidFill>
                <a:latin typeface="Quattrocento Sans"/>
                <a:ea typeface="Quattrocento Sans"/>
                <a:cs typeface="Quattrocento Sans"/>
                <a:sym typeface="Quattrocento Sans"/>
              </a:defRPr>
            </a:lvl3pPr>
            <a:lvl4pPr marL="1828800" marR="0" lvl="3" indent="-228600" algn="l" rtl="0">
              <a:lnSpc>
                <a:spcPct val="90000"/>
              </a:lnSpc>
              <a:spcBef>
                <a:spcPts val="0"/>
              </a:spcBef>
              <a:spcAft>
                <a:spcPts val="0"/>
              </a:spcAft>
              <a:buClr>
                <a:srgbClr val="000000"/>
              </a:buClr>
              <a:buSzPts val="1411"/>
              <a:buFont typeface="Noto Sans Symbols"/>
              <a:buNone/>
              <a:defRPr sz="1568" b="0" i="0" u="none" strike="noStrike" cap="none">
                <a:solidFill>
                  <a:srgbClr val="000000"/>
                </a:solidFill>
                <a:latin typeface="Quattrocento Sans"/>
                <a:ea typeface="Quattrocento Sans"/>
                <a:cs typeface="Quattrocento Sans"/>
                <a:sym typeface="Quattrocento Sans"/>
              </a:defRPr>
            </a:lvl4pPr>
            <a:lvl5pPr marL="2286000" marR="0" lvl="4" indent="-228600" algn="l" rtl="0">
              <a:lnSpc>
                <a:spcPct val="90000"/>
              </a:lnSpc>
              <a:spcBef>
                <a:spcPts val="0"/>
              </a:spcBef>
              <a:spcAft>
                <a:spcPts val="0"/>
              </a:spcAft>
              <a:buClr>
                <a:srgbClr val="000000"/>
              </a:buClr>
              <a:buSzPts val="1411"/>
              <a:buFont typeface="Noto Sans Symbols"/>
              <a:buNone/>
              <a:defRPr sz="1568" b="0" i="0" u="none" strike="noStrike" cap="none">
                <a:solidFill>
                  <a:srgbClr val="000000"/>
                </a:solidFill>
                <a:latin typeface="Quattrocento Sans"/>
                <a:ea typeface="Quattrocento Sans"/>
                <a:cs typeface="Quattrocento Sans"/>
                <a:sym typeface="Quattrocento Sans"/>
              </a:defRPr>
            </a:lvl5pPr>
            <a:lvl6pPr marL="2743200" marR="0" lvl="5" indent="-353123" algn="l" rtl="0">
              <a:spcBef>
                <a:spcPts val="392"/>
              </a:spcBef>
              <a:spcAft>
                <a:spcPts val="0"/>
              </a:spcAft>
              <a:buClr>
                <a:schemeClr val="dk1"/>
              </a:buClr>
              <a:buSzPts val="1961"/>
              <a:buFont typeface="Arial"/>
              <a:buChar char="•"/>
              <a:defRPr sz="1961" b="0" i="0" u="none" strike="noStrike" cap="none">
                <a:solidFill>
                  <a:schemeClr val="dk1"/>
                </a:solidFill>
                <a:latin typeface="Quattrocento Sans"/>
                <a:ea typeface="Quattrocento Sans"/>
                <a:cs typeface="Quattrocento Sans"/>
                <a:sym typeface="Quattrocento Sans"/>
              </a:defRPr>
            </a:lvl6pPr>
            <a:lvl7pPr marL="3200400" marR="0" lvl="6" indent="-353123" algn="l" rtl="0">
              <a:spcBef>
                <a:spcPts val="392"/>
              </a:spcBef>
              <a:spcAft>
                <a:spcPts val="0"/>
              </a:spcAft>
              <a:buClr>
                <a:schemeClr val="dk1"/>
              </a:buClr>
              <a:buSzPts val="1961"/>
              <a:buFont typeface="Arial"/>
              <a:buChar char="•"/>
              <a:defRPr sz="1961" b="0" i="0" u="none" strike="noStrike" cap="none">
                <a:solidFill>
                  <a:schemeClr val="dk1"/>
                </a:solidFill>
                <a:latin typeface="Quattrocento Sans"/>
                <a:ea typeface="Quattrocento Sans"/>
                <a:cs typeface="Quattrocento Sans"/>
                <a:sym typeface="Quattrocento Sans"/>
              </a:defRPr>
            </a:lvl7pPr>
            <a:lvl8pPr marL="3657600" marR="0" lvl="7" indent="-353123" algn="l" rtl="0">
              <a:spcBef>
                <a:spcPts val="392"/>
              </a:spcBef>
              <a:spcAft>
                <a:spcPts val="0"/>
              </a:spcAft>
              <a:buClr>
                <a:schemeClr val="dk1"/>
              </a:buClr>
              <a:buSzPts val="1961"/>
              <a:buFont typeface="Arial"/>
              <a:buChar char="•"/>
              <a:defRPr sz="1961" b="0" i="0" u="none" strike="noStrike" cap="none">
                <a:solidFill>
                  <a:schemeClr val="dk1"/>
                </a:solidFill>
                <a:latin typeface="Quattrocento Sans"/>
                <a:ea typeface="Quattrocento Sans"/>
                <a:cs typeface="Quattrocento Sans"/>
                <a:sym typeface="Quattrocento Sans"/>
              </a:defRPr>
            </a:lvl8pPr>
            <a:lvl9pPr marL="4114800" marR="0" lvl="8" indent="-353123" algn="l" rtl="0">
              <a:spcBef>
                <a:spcPts val="392"/>
              </a:spcBef>
              <a:spcAft>
                <a:spcPts val="0"/>
              </a:spcAft>
              <a:buClr>
                <a:schemeClr val="dk1"/>
              </a:buClr>
              <a:buSzPts val="1961"/>
              <a:buFont typeface="Arial"/>
              <a:buChar char="•"/>
              <a:defRPr sz="1961" b="0" i="0" u="none" strike="noStrike" cap="none">
                <a:solidFill>
                  <a:schemeClr val="dk1"/>
                </a:solidFill>
                <a:latin typeface="Quattrocento Sans"/>
                <a:ea typeface="Quattrocento Sans"/>
                <a:cs typeface="Quattrocento Sans"/>
                <a:sym typeface="Quattrocento Sans"/>
              </a:defRPr>
            </a:lvl9pPr>
          </a:lstStyle>
          <a:p>
            <a:endParaRPr/>
          </a:p>
        </p:txBody>
      </p:sp>
      <p:pic>
        <p:nvPicPr>
          <p:cNvPr id="231" name="Google Shape;231;p39"/>
          <p:cNvPicPr preferRelativeResize="0"/>
          <p:nvPr/>
        </p:nvPicPr>
        <p:blipFill rotWithShape="1">
          <a:blip r:embed="rId26">
            <a:alphaModFix/>
          </a:blip>
          <a:srcRect/>
          <a:stretch/>
        </p:blipFill>
        <p:spPr>
          <a:xfrm rot="5400000">
            <a:off x="9688817" y="3012080"/>
            <a:ext cx="6858623" cy="833218"/>
          </a:xfrm>
          <a:prstGeom prst="rect">
            <a:avLst/>
          </a:prstGeom>
          <a:noFill/>
          <a:ln>
            <a:noFill/>
          </a:ln>
        </p:spPr>
      </p:pic>
      <p:pic>
        <p:nvPicPr>
          <p:cNvPr id="232" name="Google Shape;232;p39"/>
          <p:cNvPicPr preferRelativeResize="0"/>
          <p:nvPr/>
        </p:nvPicPr>
        <p:blipFill rotWithShape="1">
          <a:blip r:embed="rId27">
            <a:alphaModFix/>
          </a:blip>
          <a:srcRect/>
          <a:stretch/>
        </p:blipFill>
        <p:spPr>
          <a:xfrm rot="5400000">
            <a:off x="9039878" y="3221594"/>
            <a:ext cx="6858000" cy="414812"/>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 id="2147483695" r:id="rId12"/>
    <p:sldLayoutId id="2147483696" r:id="rId13"/>
    <p:sldLayoutId id="2147483697" r:id="rId14"/>
    <p:sldLayoutId id="2147483698" r:id="rId15"/>
    <p:sldLayoutId id="2147483699" r:id="rId16"/>
    <p:sldLayoutId id="2147483700" r:id="rId17"/>
    <p:sldLayoutId id="2147483701" r:id="rId18"/>
    <p:sldLayoutId id="2147483702" r:id="rId19"/>
    <p:sldLayoutId id="2147483703" r:id="rId20"/>
    <p:sldLayoutId id="2147483704" r:id="rId21"/>
    <p:sldLayoutId id="2147483705" r:id="rId22"/>
    <p:sldLayoutId id="2147483706" r:id="rId23"/>
    <p:sldLayoutId id="2147483707" r:id="rId24"/>
  </p:sldLayoutIdLst>
  <p:transition>
    <p:fade/>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1373">
          <p15:clr>
            <a:srgbClr val="C35EA4"/>
          </p15:clr>
        </p15:guide>
        <p15:guide id="2" pos="1517">
          <p15:clr>
            <a:srgbClr val="C35EA4"/>
          </p15:clr>
        </p15:guide>
        <p15:guide id="3" pos="2608">
          <p15:clr>
            <a:srgbClr val="C35EA4"/>
          </p15:clr>
        </p15:guide>
        <p15:guide id="4" pos="2751">
          <p15:clr>
            <a:srgbClr val="C35EA4"/>
          </p15:clr>
        </p15:guide>
        <p15:guide id="5" pos="3844">
          <p15:clr>
            <a:srgbClr val="C35EA4"/>
          </p15:clr>
        </p15:guide>
        <p15:guide id="6" pos="3989">
          <p15:clr>
            <a:srgbClr val="C35EA4"/>
          </p15:clr>
        </p15:guide>
        <p15:guide id="7" pos="5079">
          <p15:clr>
            <a:srgbClr val="C35EA4"/>
          </p15:clr>
        </p15:guide>
        <p15:guide id="8" pos="5222">
          <p15:clr>
            <a:srgbClr val="C35EA4"/>
          </p15:clr>
        </p15:guide>
        <p15:guide id="9" pos="6317">
          <p15:clr>
            <a:srgbClr val="C35EA4"/>
          </p15:clr>
        </p15:guide>
        <p15:guide id="10" pos="6460">
          <p15:clr>
            <a:srgbClr val="C35EA4"/>
          </p15:clr>
        </p15:guide>
        <p15:guide id="11" pos="274">
          <p15:clr>
            <a:srgbClr val="F26B43"/>
          </p15:clr>
        </p15:guide>
        <p15:guide id="12" pos="7558">
          <p15:clr>
            <a:srgbClr val="F26B43"/>
          </p15:clr>
        </p15:guide>
        <p15:guide id="13" orient="horz" pos="758">
          <p15:clr>
            <a:srgbClr val="5ACBF0"/>
          </p15:clr>
        </p15:guide>
        <p15:guide id="14" orient="horz" pos="1372">
          <p15:clr>
            <a:srgbClr val="5ACBF0"/>
          </p15:clr>
        </p15:guide>
        <p15:guide id="15" orient="horz" pos="612">
          <p15:clr>
            <a:srgbClr val="5ACBF0"/>
          </p15:clr>
        </p15:guide>
        <p15:guide id="16" orient="horz" pos="1515">
          <p15:clr>
            <a:srgbClr val="5ACBF0"/>
          </p15:clr>
        </p15:guide>
        <p15:guide id="17" orient="horz" pos="2127">
          <p15:clr>
            <a:srgbClr val="5ACBF0"/>
          </p15:clr>
        </p15:guide>
        <p15:guide id="18" orient="horz" pos="2275">
          <p15:clr>
            <a:srgbClr val="5ACBF0"/>
          </p15:clr>
        </p15:guide>
        <p15:guide id="19" orient="horz" pos="280">
          <p15:clr>
            <a:srgbClr val="F26B43"/>
          </p15:clr>
        </p15:guide>
        <p15:guide id="20" orient="horz" pos="4127">
          <p15:clr>
            <a:srgbClr val="F26B43"/>
          </p15:clr>
        </p15:guide>
        <p15:guide id="21" orient="horz" pos="2889">
          <p15:clr>
            <a:srgbClr val="5ACBF0"/>
          </p15:clr>
        </p15:guide>
        <p15:guide id="22" orient="horz" pos="3032">
          <p15:clr>
            <a:srgbClr val="5ACBF0"/>
          </p15:clr>
        </p15:guide>
        <p15:guide id="23" orient="horz" pos="3648">
          <p15:clr>
            <a:srgbClr val="5ACBF0"/>
          </p15:clr>
        </p15:guide>
        <p15:guide id="24" orient="horz" pos="3792">
          <p15:clr>
            <a:srgbClr val="5ACBF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82"/>
        <p:cNvGrpSpPr/>
        <p:nvPr/>
      </p:nvGrpSpPr>
      <p:grpSpPr>
        <a:xfrm>
          <a:off x="0" y="0"/>
          <a:ext cx="0" cy="0"/>
          <a:chOff x="0" y="0"/>
          <a:chExt cx="0" cy="0"/>
        </a:xfrm>
      </p:grpSpPr>
      <p:sp>
        <p:nvSpPr>
          <p:cNvPr id="383" name="Google Shape;383;p64"/>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rtl="0">
              <a:spcBef>
                <a:spcPts val="0"/>
              </a:spcBef>
              <a:spcAft>
                <a:spcPts val="0"/>
              </a:spcAft>
              <a:buSzPts val="1300"/>
              <a:buNone/>
              <a:defRPr sz="1700"/>
            </a:lvl2pPr>
            <a:lvl3pPr lvl="2" rtl="0">
              <a:spcBef>
                <a:spcPts val="0"/>
              </a:spcBef>
              <a:spcAft>
                <a:spcPts val="0"/>
              </a:spcAft>
              <a:buSzPts val="1300"/>
              <a:buNone/>
              <a:defRPr sz="1700"/>
            </a:lvl3pPr>
            <a:lvl4pPr lvl="3" rtl="0">
              <a:spcBef>
                <a:spcPts val="0"/>
              </a:spcBef>
              <a:spcAft>
                <a:spcPts val="0"/>
              </a:spcAft>
              <a:buSzPts val="1300"/>
              <a:buNone/>
              <a:defRPr sz="1700"/>
            </a:lvl4pPr>
            <a:lvl5pPr lvl="4" rtl="0">
              <a:spcBef>
                <a:spcPts val="0"/>
              </a:spcBef>
              <a:spcAft>
                <a:spcPts val="0"/>
              </a:spcAft>
              <a:buSzPts val="1300"/>
              <a:buNone/>
              <a:defRPr sz="1700"/>
            </a:lvl5pPr>
            <a:lvl6pPr lvl="5" rtl="0">
              <a:spcBef>
                <a:spcPts val="0"/>
              </a:spcBef>
              <a:spcAft>
                <a:spcPts val="0"/>
              </a:spcAft>
              <a:buSzPts val="1300"/>
              <a:buNone/>
              <a:defRPr sz="1700"/>
            </a:lvl6pPr>
            <a:lvl7pPr lvl="6" rtl="0">
              <a:spcBef>
                <a:spcPts val="0"/>
              </a:spcBef>
              <a:spcAft>
                <a:spcPts val="0"/>
              </a:spcAft>
              <a:buSzPts val="1300"/>
              <a:buNone/>
              <a:defRPr sz="1700"/>
            </a:lvl7pPr>
            <a:lvl8pPr lvl="7" rtl="0">
              <a:spcBef>
                <a:spcPts val="0"/>
              </a:spcBef>
              <a:spcAft>
                <a:spcPts val="0"/>
              </a:spcAft>
              <a:buSzPts val="1300"/>
              <a:buNone/>
              <a:defRPr sz="1700"/>
            </a:lvl8pPr>
            <a:lvl9pPr lvl="8" rtl="0">
              <a:spcBef>
                <a:spcPts val="0"/>
              </a:spcBef>
              <a:spcAft>
                <a:spcPts val="0"/>
              </a:spcAft>
              <a:buSzPts val="1300"/>
              <a:buNone/>
              <a:defRPr sz="1700"/>
            </a:lvl9pPr>
          </a:lstStyle>
          <a:p>
            <a:endParaRPr/>
          </a:p>
        </p:txBody>
      </p:sp>
      <p:sp>
        <p:nvSpPr>
          <p:cNvPr id="384" name="Google Shape;384;p64"/>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9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36550" algn="l" rtl="0">
              <a:lnSpc>
                <a:spcPct val="90000"/>
              </a:lnSpc>
              <a:spcBef>
                <a:spcPts val="500"/>
              </a:spcBef>
              <a:spcAft>
                <a:spcPts val="0"/>
              </a:spcAft>
              <a:buClr>
                <a:schemeClr val="dk1"/>
              </a:buClr>
              <a:buSzPts val="1700"/>
              <a:buFont typeface="Arial"/>
              <a:buChar char="•"/>
              <a:defRPr sz="1700" b="0" i="0" u="none" strike="noStrike" cap="none">
                <a:solidFill>
                  <a:schemeClr val="dk1"/>
                </a:solidFill>
                <a:latin typeface="Calibri"/>
                <a:ea typeface="Calibri"/>
                <a:cs typeface="Calibri"/>
                <a:sym typeface="Calibri"/>
              </a:defRPr>
            </a:lvl4pPr>
            <a:lvl5pPr marL="2286000" marR="0" lvl="4" indent="-336550" algn="l" rtl="0">
              <a:lnSpc>
                <a:spcPct val="90000"/>
              </a:lnSpc>
              <a:spcBef>
                <a:spcPts val="500"/>
              </a:spcBef>
              <a:spcAft>
                <a:spcPts val="0"/>
              </a:spcAft>
              <a:buClr>
                <a:schemeClr val="dk1"/>
              </a:buClr>
              <a:buSzPts val="1700"/>
              <a:buFont typeface="Arial"/>
              <a:buChar char="•"/>
              <a:defRPr sz="1700" b="0" i="0" u="none" strike="noStrike" cap="none">
                <a:solidFill>
                  <a:schemeClr val="dk1"/>
                </a:solidFill>
                <a:latin typeface="Calibri"/>
                <a:ea typeface="Calibri"/>
                <a:cs typeface="Calibri"/>
                <a:sym typeface="Calibri"/>
              </a:defRPr>
            </a:lvl5pPr>
            <a:lvl6pPr marL="2743200" marR="0" lvl="5" indent="-336550" algn="l" rtl="0">
              <a:lnSpc>
                <a:spcPct val="90000"/>
              </a:lnSpc>
              <a:spcBef>
                <a:spcPts val="500"/>
              </a:spcBef>
              <a:spcAft>
                <a:spcPts val="0"/>
              </a:spcAft>
              <a:buClr>
                <a:schemeClr val="dk1"/>
              </a:buClr>
              <a:buSzPts val="1700"/>
              <a:buFont typeface="Arial"/>
              <a:buChar char="•"/>
              <a:defRPr sz="1700" b="0" i="0" u="none" strike="noStrike" cap="none">
                <a:solidFill>
                  <a:schemeClr val="dk1"/>
                </a:solidFill>
                <a:latin typeface="Calibri"/>
                <a:ea typeface="Calibri"/>
                <a:cs typeface="Calibri"/>
                <a:sym typeface="Calibri"/>
              </a:defRPr>
            </a:lvl6pPr>
            <a:lvl7pPr marL="3200400" marR="0" lvl="6" indent="-336550" algn="l" rtl="0">
              <a:lnSpc>
                <a:spcPct val="90000"/>
              </a:lnSpc>
              <a:spcBef>
                <a:spcPts val="500"/>
              </a:spcBef>
              <a:spcAft>
                <a:spcPts val="0"/>
              </a:spcAft>
              <a:buClr>
                <a:schemeClr val="dk1"/>
              </a:buClr>
              <a:buSzPts val="1700"/>
              <a:buFont typeface="Arial"/>
              <a:buChar char="•"/>
              <a:defRPr sz="1700" b="0" i="0" u="none" strike="noStrike" cap="none">
                <a:solidFill>
                  <a:schemeClr val="dk1"/>
                </a:solidFill>
                <a:latin typeface="Calibri"/>
                <a:ea typeface="Calibri"/>
                <a:cs typeface="Calibri"/>
                <a:sym typeface="Calibri"/>
              </a:defRPr>
            </a:lvl7pPr>
            <a:lvl8pPr marL="3657600" marR="0" lvl="7" indent="-336550" algn="l" rtl="0">
              <a:lnSpc>
                <a:spcPct val="90000"/>
              </a:lnSpc>
              <a:spcBef>
                <a:spcPts val="500"/>
              </a:spcBef>
              <a:spcAft>
                <a:spcPts val="0"/>
              </a:spcAft>
              <a:buClr>
                <a:schemeClr val="dk1"/>
              </a:buClr>
              <a:buSzPts val="1700"/>
              <a:buFont typeface="Arial"/>
              <a:buChar char="•"/>
              <a:defRPr sz="1700" b="0" i="0" u="none" strike="noStrike" cap="none">
                <a:solidFill>
                  <a:schemeClr val="dk1"/>
                </a:solidFill>
                <a:latin typeface="Calibri"/>
                <a:ea typeface="Calibri"/>
                <a:cs typeface="Calibri"/>
                <a:sym typeface="Calibri"/>
              </a:defRPr>
            </a:lvl8pPr>
            <a:lvl9pPr marL="4114800" marR="0" lvl="8" indent="-336550" algn="l" rtl="0">
              <a:lnSpc>
                <a:spcPct val="90000"/>
              </a:lnSpc>
              <a:spcBef>
                <a:spcPts val="500"/>
              </a:spcBef>
              <a:spcAft>
                <a:spcPts val="0"/>
              </a:spcAft>
              <a:buClr>
                <a:schemeClr val="dk1"/>
              </a:buClr>
              <a:buSzPts val="1700"/>
              <a:buFont typeface="Arial"/>
              <a:buChar char="•"/>
              <a:defRPr sz="1700" b="0" i="0" u="none" strike="noStrike" cap="none">
                <a:solidFill>
                  <a:schemeClr val="dk1"/>
                </a:solidFill>
                <a:latin typeface="Calibri"/>
                <a:ea typeface="Calibri"/>
                <a:cs typeface="Calibri"/>
                <a:sym typeface="Calibri"/>
              </a:defRPr>
            </a:lvl9pPr>
          </a:lstStyle>
          <a:p>
            <a:endParaRPr/>
          </a:p>
        </p:txBody>
      </p:sp>
      <p:sp>
        <p:nvSpPr>
          <p:cNvPr id="385" name="Google Shape;385;p64"/>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3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300"/>
              <a:buNone/>
              <a:defRPr sz="17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300"/>
              <a:buNone/>
              <a:defRPr sz="17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300"/>
              <a:buNone/>
              <a:defRPr sz="17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300"/>
              <a:buNone/>
              <a:defRPr sz="17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300"/>
              <a:buNone/>
              <a:defRPr sz="17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300"/>
              <a:buNone/>
              <a:defRPr sz="17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300"/>
              <a:buNone/>
              <a:defRPr sz="17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300"/>
              <a:buNone/>
              <a:defRPr sz="1700" b="0" i="0" u="none" strike="noStrike" cap="none">
                <a:solidFill>
                  <a:schemeClr val="dk1"/>
                </a:solidFill>
                <a:latin typeface="Calibri"/>
                <a:ea typeface="Calibri"/>
                <a:cs typeface="Calibri"/>
                <a:sym typeface="Calibri"/>
              </a:defRPr>
            </a:lvl9pPr>
          </a:lstStyle>
          <a:p>
            <a:endParaRPr/>
          </a:p>
        </p:txBody>
      </p:sp>
      <p:sp>
        <p:nvSpPr>
          <p:cNvPr id="386" name="Google Shape;386;p64"/>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3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300"/>
              <a:buNone/>
              <a:defRPr sz="17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300"/>
              <a:buNone/>
              <a:defRPr sz="17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300"/>
              <a:buNone/>
              <a:defRPr sz="17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300"/>
              <a:buNone/>
              <a:defRPr sz="17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300"/>
              <a:buNone/>
              <a:defRPr sz="17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300"/>
              <a:buNone/>
              <a:defRPr sz="17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300"/>
              <a:buNone/>
              <a:defRPr sz="17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300"/>
              <a:buNone/>
              <a:defRPr sz="1700" b="0" i="0" u="none" strike="noStrike" cap="none">
                <a:solidFill>
                  <a:schemeClr val="dk1"/>
                </a:solidFill>
                <a:latin typeface="Calibri"/>
                <a:ea typeface="Calibri"/>
                <a:cs typeface="Calibri"/>
                <a:sym typeface="Calibri"/>
              </a:defRPr>
            </a:lvl9pPr>
          </a:lstStyle>
          <a:p>
            <a:endParaRPr/>
          </a:p>
        </p:txBody>
      </p:sp>
      <p:sp>
        <p:nvSpPr>
          <p:cNvPr id="387" name="Google Shape;387;p64"/>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3718" r:id="rId11"/>
    <p:sldLayoutId id="2147483719" r:id="rId12"/>
    <p:sldLayoutId id="2147483720"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66"/>
        <p:cNvGrpSpPr/>
        <p:nvPr/>
      </p:nvGrpSpPr>
      <p:grpSpPr>
        <a:xfrm>
          <a:off x="0" y="0"/>
          <a:ext cx="0" cy="0"/>
          <a:chOff x="0" y="0"/>
          <a:chExt cx="0" cy="0"/>
        </a:xfrm>
      </p:grpSpPr>
      <p:sp>
        <p:nvSpPr>
          <p:cNvPr id="467" name="Google Shape;467;p78"/>
          <p:cNvSpPr txBox="1">
            <a:spLocks noGrp="1"/>
          </p:cNvSpPr>
          <p:nvPr>
            <p:ph type="title"/>
          </p:nvPr>
        </p:nvSpPr>
        <p:spPr>
          <a:xfrm>
            <a:off x="269240" y="289513"/>
            <a:ext cx="11655900" cy="899700"/>
          </a:xfrm>
          <a:prstGeom prst="rect">
            <a:avLst/>
          </a:prstGeom>
          <a:noFill/>
          <a:ln>
            <a:noFill/>
          </a:ln>
        </p:spPr>
        <p:txBody>
          <a:bodyPr spcFirstLastPara="1" wrap="square" lIns="143425" tIns="89625" rIns="143425" bIns="89625" anchor="t" anchorCtr="0"/>
          <a:lstStyle>
            <a:lvl1pPr marR="0" lvl="0" algn="l" rtl="0">
              <a:lnSpc>
                <a:spcPct val="90000"/>
              </a:lnSpc>
              <a:spcBef>
                <a:spcPts val="0"/>
              </a:spcBef>
              <a:spcAft>
                <a:spcPts val="0"/>
              </a:spcAft>
              <a:buClr>
                <a:schemeClr val="dk1"/>
              </a:buClr>
              <a:buSzPts val="4700"/>
              <a:buFont typeface="Quattrocento Sans"/>
              <a:buNone/>
              <a:defRPr sz="4700" b="0" i="0" u="none" strike="noStrike" cap="none">
                <a:solidFill>
                  <a:schemeClr val="dk1"/>
                </a:solidFill>
                <a:latin typeface="Quattrocento Sans"/>
                <a:ea typeface="Quattrocento Sans"/>
                <a:cs typeface="Quattrocento Sans"/>
                <a:sym typeface="Quattrocento Sans"/>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468" name="Google Shape;468;p78"/>
          <p:cNvSpPr txBox="1">
            <a:spLocks noGrp="1"/>
          </p:cNvSpPr>
          <p:nvPr>
            <p:ph type="body" idx="1"/>
          </p:nvPr>
        </p:nvSpPr>
        <p:spPr>
          <a:xfrm>
            <a:off x="269243" y="1189178"/>
            <a:ext cx="11653500" cy="2052000"/>
          </a:xfrm>
          <a:prstGeom prst="rect">
            <a:avLst/>
          </a:prstGeom>
          <a:noFill/>
          <a:ln>
            <a:noFill/>
          </a:ln>
        </p:spPr>
        <p:txBody>
          <a:bodyPr spcFirstLastPara="1" wrap="square" lIns="143425" tIns="89625" rIns="143425" bIns="89625" anchor="t" anchorCtr="0"/>
          <a:lstStyle>
            <a:lvl1pPr marL="457200" marR="0" lvl="0" indent="-444500" algn="l" rtl="0">
              <a:lnSpc>
                <a:spcPct val="90000"/>
              </a:lnSpc>
              <a:spcBef>
                <a:spcPts val="700"/>
              </a:spcBef>
              <a:spcAft>
                <a:spcPts val="0"/>
              </a:spcAft>
              <a:buClr>
                <a:schemeClr val="dk2"/>
              </a:buClr>
              <a:buSzPts val="3400"/>
              <a:buFont typeface="Arial"/>
              <a:buChar char="•"/>
              <a:defRPr sz="3700" b="0" i="0" u="none" strike="noStrike" cap="none">
                <a:solidFill>
                  <a:schemeClr val="dk1"/>
                </a:solidFill>
                <a:latin typeface="Quattrocento Sans"/>
                <a:ea typeface="Quattrocento Sans"/>
                <a:cs typeface="Quattrocento Sans"/>
                <a:sym typeface="Quattrocento Sans"/>
              </a:defRPr>
            </a:lvl1pPr>
            <a:lvl2pPr marL="914400" marR="0" lvl="1" indent="-361950" algn="l" rtl="0">
              <a:lnSpc>
                <a:spcPct val="90000"/>
              </a:lnSpc>
              <a:spcBef>
                <a:spcPts val="500"/>
              </a:spcBef>
              <a:spcAft>
                <a:spcPts val="0"/>
              </a:spcAft>
              <a:buClr>
                <a:schemeClr val="dk2"/>
              </a:buClr>
              <a:buSzPts val="2100"/>
              <a:buFont typeface="Arial"/>
              <a:buChar char="•"/>
              <a:defRPr sz="2400" b="0" i="0" u="none" strike="noStrike" cap="none">
                <a:solidFill>
                  <a:schemeClr val="dk1"/>
                </a:solidFill>
                <a:latin typeface="Quattrocento Sans"/>
                <a:ea typeface="Quattrocento Sans"/>
                <a:cs typeface="Quattrocento Sans"/>
                <a:sym typeface="Quattrocento Sans"/>
              </a:defRPr>
            </a:lvl2pPr>
            <a:lvl3pPr marL="1371600" marR="0" lvl="2" indent="-342900" algn="l" rtl="0">
              <a:lnSpc>
                <a:spcPct val="90000"/>
              </a:lnSpc>
              <a:spcBef>
                <a:spcPts val="400"/>
              </a:spcBef>
              <a:spcAft>
                <a:spcPts val="0"/>
              </a:spcAft>
              <a:buClr>
                <a:schemeClr val="dk2"/>
              </a:buClr>
              <a:buSzPts val="1800"/>
              <a:buFont typeface="Arial"/>
              <a:buChar char="•"/>
              <a:defRPr sz="2000" b="0" i="0" u="none" strike="noStrike" cap="none">
                <a:solidFill>
                  <a:schemeClr val="dk1"/>
                </a:solidFill>
                <a:latin typeface="Quattrocento Sans"/>
                <a:ea typeface="Quattrocento Sans"/>
                <a:cs typeface="Quattrocento Sans"/>
                <a:sym typeface="Quattrocento Sans"/>
              </a:defRPr>
            </a:lvl3pPr>
            <a:lvl4pPr marL="1828800" marR="0" lvl="3" indent="-330200" algn="l" rtl="0">
              <a:lnSpc>
                <a:spcPct val="90000"/>
              </a:lnSpc>
              <a:spcBef>
                <a:spcPts val="400"/>
              </a:spcBef>
              <a:spcAft>
                <a:spcPts val="0"/>
              </a:spcAft>
              <a:buClr>
                <a:schemeClr val="dk2"/>
              </a:buClr>
              <a:buSzPts val="1600"/>
              <a:buFont typeface="Arial"/>
              <a:buChar char="•"/>
              <a:defRPr sz="1800" b="0" i="0" u="none" strike="noStrike" cap="none">
                <a:solidFill>
                  <a:schemeClr val="dk1"/>
                </a:solidFill>
                <a:latin typeface="Quattrocento Sans"/>
                <a:ea typeface="Quattrocento Sans"/>
                <a:cs typeface="Quattrocento Sans"/>
                <a:sym typeface="Quattrocento Sans"/>
              </a:defRPr>
            </a:lvl4pPr>
            <a:lvl5pPr marL="2286000" marR="0" lvl="4" indent="-330200" algn="l" rtl="0">
              <a:lnSpc>
                <a:spcPct val="90000"/>
              </a:lnSpc>
              <a:spcBef>
                <a:spcPts val="400"/>
              </a:spcBef>
              <a:spcAft>
                <a:spcPts val="0"/>
              </a:spcAft>
              <a:buClr>
                <a:schemeClr val="dk2"/>
              </a:buClr>
              <a:buSzPts val="1600"/>
              <a:buFont typeface="Arial"/>
              <a:buChar char="•"/>
              <a:defRPr sz="1800" b="0" i="0" u="none" strike="noStrike" cap="none">
                <a:solidFill>
                  <a:schemeClr val="dk1"/>
                </a:solidFill>
                <a:latin typeface="Quattrocento Sans"/>
                <a:ea typeface="Quattrocento Sans"/>
                <a:cs typeface="Quattrocento Sans"/>
                <a:sym typeface="Quattrocento Sans"/>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9pPr>
          </a:lstStyle>
          <a:p>
            <a:endParaRPr/>
          </a:p>
        </p:txBody>
      </p:sp>
      <p:pic>
        <p:nvPicPr>
          <p:cNvPr id="469" name="Google Shape;469;p78"/>
          <p:cNvPicPr preferRelativeResize="0"/>
          <p:nvPr/>
        </p:nvPicPr>
        <p:blipFill rotWithShape="1">
          <a:blip r:embed="rId16">
            <a:alphaModFix/>
          </a:blip>
          <a:srcRect/>
          <a:stretch/>
        </p:blipFill>
        <p:spPr>
          <a:xfrm rot="5400000">
            <a:off x="9209234" y="2990548"/>
            <a:ext cx="6857649" cy="876557"/>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 id="2147483732" r:id="rId12"/>
    <p:sldLayoutId id="2147483733" r:id="rId13"/>
    <p:sldLayoutId id="2147483734" r:id="rId14"/>
  </p:sldLayoutIdLst>
  <p:transition>
    <p:fade/>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83">
          <p15:clr>
            <a:srgbClr val="5ACBF0"/>
          </p15:clr>
        </p15:guide>
        <p15:guide id="2" pos="170">
          <p15:clr>
            <a:srgbClr val="5ACBF0"/>
          </p15:clr>
        </p15:guide>
        <p15:guide id="3" pos="734">
          <p15:clr>
            <a:srgbClr val="5ACBF0"/>
          </p15:clr>
        </p15:guide>
        <p15:guide id="4" pos="1299">
          <p15:clr>
            <a:srgbClr val="5ACBF0"/>
          </p15:clr>
        </p15:guide>
        <p15:guide id="5" pos="1864">
          <p15:clr>
            <a:srgbClr val="5ACBF0"/>
          </p15:clr>
        </p15:guide>
        <p15:guide id="6" pos="2428">
          <p15:clr>
            <a:srgbClr val="5ACBF0"/>
          </p15:clr>
        </p15:guide>
        <p15:guide id="7" pos="2993">
          <p15:clr>
            <a:srgbClr val="5ACBF0"/>
          </p15:clr>
        </p15:guide>
        <p15:guide id="8" pos="3558">
          <p15:clr>
            <a:srgbClr val="5ACBF0"/>
          </p15:clr>
        </p15:guide>
        <p15:guide id="9" pos="4122">
          <p15:clr>
            <a:srgbClr val="5ACBF0"/>
          </p15:clr>
        </p15:guide>
        <p15:guide id="10" pos="4687">
          <p15:clr>
            <a:srgbClr val="5ACBF0"/>
          </p15:clr>
        </p15:guide>
        <p15:guide id="11" pos="5252">
          <p15:clr>
            <a:srgbClr val="5ACBF0"/>
          </p15:clr>
        </p15:guide>
        <p15:guide id="12" pos="5816">
          <p15:clr>
            <a:srgbClr val="5ACBF0"/>
          </p15:clr>
        </p15:guide>
        <p15:guide id="13" pos="6381">
          <p15:clr>
            <a:srgbClr val="5ACBF0"/>
          </p15:clr>
        </p15:guide>
        <p15:guide id="14" pos="6946">
          <p15:clr>
            <a:srgbClr val="5ACBF0"/>
          </p15:clr>
        </p15:guide>
        <p15:guide id="15" pos="7510">
          <p15:clr>
            <a:srgbClr val="5ACBF0"/>
          </p15:clr>
        </p15:guide>
        <p15:guide id="16" pos="282">
          <p15:clr>
            <a:srgbClr val="C35EA4"/>
          </p15:clr>
        </p15:guide>
        <p15:guide id="17" pos="7398">
          <p15:clr>
            <a:srgbClr val="C35EA4"/>
          </p15:clr>
        </p15:guide>
        <p15:guide id="18" orient="horz" pos="748">
          <p15:clr>
            <a:srgbClr val="5ACBF0"/>
          </p15:clr>
        </p15:guide>
        <p15:guide id="19" orient="horz" pos="1313">
          <p15:clr>
            <a:srgbClr val="5ACBF0"/>
          </p15:clr>
        </p15:guide>
        <p15:guide id="20" orient="horz" pos="1878">
          <p15:clr>
            <a:srgbClr val="5ACBF0"/>
          </p15:clr>
        </p15:guide>
        <p15:guide id="21" orient="horz" pos="2442">
          <p15:clr>
            <a:srgbClr val="5ACBF0"/>
          </p15:clr>
        </p15:guide>
        <p15:guide id="22" orient="horz" pos="3007">
          <p15:clr>
            <a:srgbClr val="5ACBF0"/>
          </p15:clr>
        </p15:guide>
        <p15:guide id="23" orient="horz" pos="3572">
          <p15:clr>
            <a:srgbClr val="5ACBF0"/>
          </p15:clr>
        </p15:guide>
        <p15:guide id="24" orient="horz" pos="4137">
          <p15:clr>
            <a:srgbClr val="5ACBF0"/>
          </p15:clr>
        </p15:guide>
        <p15:guide id="25" orient="horz" pos="296">
          <p15:clr>
            <a:srgbClr val="C35EA4"/>
          </p15:clr>
        </p15:guide>
        <p15:guide id="26" orient="horz" pos="402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112"/>
        <p:cNvGrpSpPr/>
        <p:nvPr/>
      </p:nvGrpSpPr>
      <p:grpSpPr>
        <a:xfrm>
          <a:off x="0" y="0"/>
          <a:ext cx="0" cy="0"/>
          <a:chOff x="0" y="0"/>
          <a:chExt cx="0" cy="0"/>
        </a:xfrm>
      </p:grpSpPr>
      <p:sp>
        <p:nvSpPr>
          <p:cNvPr id="4113" name="Google Shape;4113;p93"/>
          <p:cNvSpPr txBox="1">
            <a:spLocks noGrp="1"/>
          </p:cNvSpPr>
          <p:nvPr>
            <p:ph type="title"/>
          </p:nvPr>
        </p:nvSpPr>
        <p:spPr>
          <a:xfrm>
            <a:off x="426424" y="435824"/>
            <a:ext cx="11335800" cy="744000"/>
          </a:xfrm>
          <a:prstGeom prst="rect">
            <a:avLst/>
          </a:prstGeom>
          <a:noFill/>
          <a:ln>
            <a:noFill/>
          </a:ln>
        </p:spPr>
        <p:txBody>
          <a:bodyPr spcFirstLastPara="1" wrap="square" lIns="0" tIns="161350" rIns="0" bIns="0" anchor="t" anchorCtr="0"/>
          <a:lstStyle>
            <a:lvl1pPr marR="0" lvl="0" algn="l" rtl="0">
              <a:lnSpc>
                <a:spcPct val="90000"/>
              </a:lnSpc>
              <a:spcBef>
                <a:spcPts val="0"/>
              </a:spcBef>
              <a:spcAft>
                <a:spcPts val="0"/>
              </a:spcAft>
              <a:buClr>
                <a:srgbClr val="000000"/>
              </a:buClr>
              <a:buSzPts val="3100"/>
              <a:buFont typeface="Quattrocento Sans"/>
              <a:buNone/>
              <a:defRPr sz="3100" b="0" i="0" u="none" strike="noStrike" cap="none">
                <a:solidFill>
                  <a:srgbClr val="000000"/>
                </a:solidFill>
                <a:latin typeface="Quattrocento Sans"/>
                <a:ea typeface="Quattrocento Sans"/>
                <a:cs typeface="Quattrocento Sans"/>
                <a:sym typeface="Quattrocento Sans"/>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4114" name="Google Shape;4114;p93"/>
          <p:cNvSpPr txBox="1">
            <a:spLocks noGrp="1"/>
          </p:cNvSpPr>
          <p:nvPr>
            <p:ph type="body" idx="1"/>
          </p:nvPr>
        </p:nvSpPr>
        <p:spPr>
          <a:xfrm>
            <a:off x="437320" y="1866616"/>
            <a:ext cx="11335800" cy="1276500"/>
          </a:xfrm>
          <a:prstGeom prst="rect">
            <a:avLst/>
          </a:prstGeom>
          <a:noFill/>
          <a:ln>
            <a:noFill/>
          </a:ln>
        </p:spPr>
        <p:txBody>
          <a:bodyPr spcFirstLastPara="1" wrap="square" lIns="0" tIns="0" rIns="0" bIns="0" anchor="t" anchorCtr="0"/>
          <a:lstStyle>
            <a:lvl1pPr marL="457200" marR="0" lvl="0" indent="-228600" algn="l" rtl="0">
              <a:lnSpc>
                <a:spcPct val="90000"/>
              </a:lnSpc>
              <a:spcBef>
                <a:spcPts val="0"/>
              </a:spcBef>
              <a:spcAft>
                <a:spcPts val="0"/>
              </a:spcAft>
              <a:buClr>
                <a:srgbClr val="000000"/>
              </a:buClr>
              <a:buSzPts val="2300"/>
              <a:buFont typeface="Noto Sans Symbols"/>
              <a:buNone/>
              <a:defRPr sz="2500" b="0" i="0" u="none" strike="noStrike" cap="none">
                <a:solidFill>
                  <a:srgbClr val="000000"/>
                </a:solidFill>
                <a:latin typeface="Quattrocento Sans"/>
                <a:ea typeface="Quattrocento Sans"/>
                <a:cs typeface="Quattrocento Sans"/>
                <a:sym typeface="Quattrocento Sans"/>
              </a:defRPr>
            </a:lvl1pPr>
            <a:lvl2pPr marL="914400" marR="0" lvl="1" indent="-228600" algn="l" rtl="0">
              <a:lnSpc>
                <a:spcPct val="90000"/>
              </a:lnSpc>
              <a:spcBef>
                <a:spcPts val="0"/>
              </a:spcBef>
              <a:spcAft>
                <a:spcPts val="0"/>
              </a:spcAft>
              <a:buClr>
                <a:srgbClr val="000000"/>
              </a:buClr>
              <a:buSzPts val="1800"/>
              <a:buFont typeface="Noto Sans Symbols"/>
              <a:buNone/>
              <a:defRPr sz="2000" b="0" i="0" u="none" strike="noStrike" cap="none">
                <a:solidFill>
                  <a:srgbClr val="000000"/>
                </a:solidFill>
                <a:latin typeface="Quattrocento Sans"/>
                <a:ea typeface="Quattrocento Sans"/>
                <a:cs typeface="Quattrocento Sans"/>
                <a:sym typeface="Quattrocento Sans"/>
              </a:defRPr>
            </a:lvl2pPr>
            <a:lvl3pPr marL="1371600" marR="0" lvl="2" indent="-228600" algn="l" rtl="0">
              <a:lnSpc>
                <a:spcPct val="90000"/>
              </a:lnSpc>
              <a:spcBef>
                <a:spcPts val="0"/>
              </a:spcBef>
              <a:spcAft>
                <a:spcPts val="0"/>
              </a:spcAft>
              <a:buClr>
                <a:srgbClr val="000000"/>
              </a:buClr>
              <a:buSzPts val="1400"/>
              <a:buFont typeface="Noto Sans Symbols"/>
              <a:buNone/>
              <a:defRPr sz="1600" b="0" i="0" u="none" strike="noStrike" cap="none">
                <a:solidFill>
                  <a:srgbClr val="000000"/>
                </a:solidFill>
                <a:latin typeface="Quattrocento Sans"/>
                <a:ea typeface="Quattrocento Sans"/>
                <a:cs typeface="Quattrocento Sans"/>
                <a:sym typeface="Quattrocento Sans"/>
              </a:defRPr>
            </a:lvl3pPr>
            <a:lvl4pPr marL="1828800" marR="0" lvl="3" indent="-228600" algn="l" rtl="0">
              <a:lnSpc>
                <a:spcPct val="90000"/>
              </a:lnSpc>
              <a:spcBef>
                <a:spcPts val="0"/>
              </a:spcBef>
              <a:spcAft>
                <a:spcPts val="0"/>
              </a:spcAft>
              <a:buClr>
                <a:srgbClr val="000000"/>
              </a:buClr>
              <a:buSzPts val="1400"/>
              <a:buFont typeface="Noto Sans Symbols"/>
              <a:buNone/>
              <a:defRPr sz="1600" b="0" i="0" u="none" strike="noStrike" cap="none">
                <a:solidFill>
                  <a:srgbClr val="000000"/>
                </a:solidFill>
                <a:latin typeface="Quattrocento Sans"/>
                <a:ea typeface="Quattrocento Sans"/>
                <a:cs typeface="Quattrocento Sans"/>
                <a:sym typeface="Quattrocento Sans"/>
              </a:defRPr>
            </a:lvl4pPr>
            <a:lvl5pPr marL="2286000" marR="0" lvl="4" indent="-228600" algn="l" rtl="0">
              <a:lnSpc>
                <a:spcPct val="90000"/>
              </a:lnSpc>
              <a:spcBef>
                <a:spcPts val="0"/>
              </a:spcBef>
              <a:spcAft>
                <a:spcPts val="0"/>
              </a:spcAft>
              <a:buClr>
                <a:srgbClr val="000000"/>
              </a:buClr>
              <a:buSzPts val="1400"/>
              <a:buFont typeface="Noto Sans Symbols"/>
              <a:buNone/>
              <a:defRPr sz="1600" b="0" i="0" u="none" strike="noStrike" cap="none">
                <a:solidFill>
                  <a:srgbClr val="000000"/>
                </a:solidFill>
                <a:latin typeface="Quattrocento Sans"/>
                <a:ea typeface="Quattrocento Sans"/>
                <a:cs typeface="Quattrocento Sans"/>
                <a:sym typeface="Quattrocento Sans"/>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9pPr>
          </a:lstStyle>
          <a:p>
            <a:endParaRPr/>
          </a:p>
        </p:txBody>
      </p:sp>
      <p:pic>
        <p:nvPicPr>
          <p:cNvPr id="4115" name="Google Shape;4115;p93"/>
          <p:cNvPicPr preferRelativeResize="0"/>
          <p:nvPr/>
        </p:nvPicPr>
        <p:blipFill rotWithShape="1">
          <a:blip r:embed="rId23">
            <a:alphaModFix/>
          </a:blip>
          <a:srcRect/>
          <a:stretch/>
        </p:blipFill>
        <p:spPr>
          <a:xfrm rot="5400000">
            <a:off x="9689304" y="3011593"/>
            <a:ext cx="6857650" cy="833218"/>
          </a:xfrm>
          <a:prstGeom prst="rect">
            <a:avLst/>
          </a:prstGeom>
          <a:noFill/>
          <a:ln>
            <a:noFill/>
          </a:ln>
        </p:spPr>
      </p:pic>
      <p:pic>
        <p:nvPicPr>
          <p:cNvPr id="4116" name="Google Shape;4116;p93"/>
          <p:cNvPicPr preferRelativeResize="0"/>
          <p:nvPr/>
        </p:nvPicPr>
        <p:blipFill rotWithShape="1">
          <a:blip r:embed="rId24">
            <a:alphaModFix/>
          </a:blip>
          <a:srcRect/>
          <a:stretch/>
        </p:blipFill>
        <p:spPr>
          <a:xfrm rot="5400000">
            <a:off x="9040364" y="3221108"/>
            <a:ext cx="6857028" cy="414812"/>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 id="2147483748" r:id="rId14"/>
    <p:sldLayoutId id="2147483749" r:id="rId15"/>
    <p:sldLayoutId id="2147483750" r:id="rId16"/>
    <p:sldLayoutId id="2147483751" r:id="rId17"/>
    <p:sldLayoutId id="2147483752" r:id="rId18"/>
    <p:sldLayoutId id="2147483753" r:id="rId19"/>
    <p:sldLayoutId id="2147483754" r:id="rId20"/>
    <p:sldLayoutId id="2147483755" r:id="rId21"/>
  </p:sldLayoutIdLst>
  <p:transition>
    <p:fade/>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1346">
          <p15:clr>
            <a:srgbClr val="C35EA4"/>
          </p15:clr>
        </p15:guide>
        <p15:guide id="2" pos="1487">
          <p15:clr>
            <a:srgbClr val="C35EA4"/>
          </p15:clr>
        </p15:guide>
        <p15:guide id="3" pos="2557">
          <p15:clr>
            <a:srgbClr val="C35EA4"/>
          </p15:clr>
        </p15:guide>
        <p15:guide id="4" pos="2697">
          <p15:clr>
            <a:srgbClr val="C35EA4"/>
          </p15:clr>
        </p15:guide>
        <p15:guide id="5" pos="3768">
          <p15:clr>
            <a:srgbClr val="C35EA4"/>
          </p15:clr>
        </p15:guide>
        <p15:guide id="6" pos="3911">
          <p15:clr>
            <a:srgbClr val="C35EA4"/>
          </p15:clr>
        </p15:guide>
        <p15:guide id="7" pos="4979">
          <p15:clr>
            <a:srgbClr val="C35EA4"/>
          </p15:clr>
        </p15:guide>
        <p15:guide id="8" pos="5119">
          <p15:clr>
            <a:srgbClr val="C35EA4"/>
          </p15:clr>
        </p15:guide>
        <p15:guide id="9" pos="6193">
          <p15:clr>
            <a:srgbClr val="C35EA4"/>
          </p15:clr>
        </p15:guide>
        <p15:guide id="10" pos="6333">
          <p15:clr>
            <a:srgbClr val="C35EA4"/>
          </p15:clr>
        </p15:guide>
        <p15:guide id="11" pos="269">
          <p15:clr>
            <a:srgbClr val="F26B43"/>
          </p15:clr>
        </p15:guide>
        <p15:guide id="12" pos="7409">
          <p15:clr>
            <a:srgbClr val="F26B43"/>
          </p15:clr>
        </p15:guide>
        <p15:guide id="13" orient="horz" pos="743">
          <p15:clr>
            <a:srgbClr val="5ACBF0"/>
          </p15:clr>
        </p15:guide>
        <p15:guide id="14" orient="horz" pos="1345">
          <p15:clr>
            <a:srgbClr val="5ACBF0"/>
          </p15:clr>
        </p15:guide>
        <p15:guide id="15" orient="horz" pos="600">
          <p15:clr>
            <a:srgbClr val="5ACBF0"/>
          </p15:clr>
        </p15:guide>
        <p15:guide id="16" orient="horz" pos="1485">
          <p15:clr>
            <a:srgbClr val="5ACBF0"/>
          </p15:clr>
        </p15:guide>
        <p15:guide id="17" orient="horz" pos="2085">
          <p15:clr>
            <a:srgbClr val="5ACBF0"/>
          </p15:clr>
        </p15:guide>
        <p15:guide id="18" orient="horz" pos="2231">
          <p15:clr>
            <a:srgbClr val="5ACBF0"/>
          </p15:clr>
        </p15:guide>
        <p15:guide id="19" orient="horz" pos="275">
          <p15:clr>
            <a:srgbClr val="F26B43"/>
          </p15:clr>
        </p15:guide>
        <p15:guide id="20" orient="horz" pos="4046">
          <p15:clr>
            <a:srgbClr val="F26B43"/>
          </p15:clr>
        </p15:guide>
        <p15:guide id="21" orient="horz" pos="2833">
          <p15:clr>
            <a:srgbClr val="5ACBF0"/>
          </p15:clr>
        </p15:guide>
        <p15:guide id="22" orient="horz" pos="2973">
          <p15:clr>
            <a:srgbClr val="5ACBF0"/>
          </p15:clr>
        </p15:guide>
        <p15:guide id="23" orient="horz" pos="3577">
          <p15:clr>
            <a:srgbClr val="5ACBF0"/>
          </p15:clr>
        </p15:guide>
        <p15:guide id="24" orient="horz" pos="3718">
          <p15:clr>
            <a:srgbClr val="5ACBF0"/>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217"/>
        <p:cNvGrpSpPr/>
        <p:nvPr/>
      </p:nvGrpSpPr>
      <p:grpSpPr>
        <a:xfrm>
          <a:off x="0" y="0"/>
          <a:ext cx="0" cy="0"/>
          <a:chOff x="0" y="0"/>
          <a:chExt cx="0" cy="0"/>
        </a:xfrm>
      </p:grpSpPr>
      <p:sp>
        <p:nvSpPr>
          <p:cNvPr id="4218" name="Google Shape;4218;p115"/>
          <p:cNvSpPr txBox="1">
            <a:spLocks noGrp="1"/>
          </p:cNvSpPr>
          <p:nvPr>
            <p:ph type="title"/>
          </p:nvPr>
        </p:nvSpPr>
        <p:spPr>
          <a:xfrm>
            <a:off x="426424" y="302551"/>
            <a:ext cx="11335800" cy="744000"/>
          </a:xfrm>
          <a:prstGeom prst="rect">
            <a:avLst/>
          </a:prstGeom>
          <a:noFill/>
          <a:ln>
            <a:noFill/>
          </a:ln>
        </p:spPr>
        <p:txBody>
          <a:bodyPr spcFirstLastPara="1" wrap="square" lIns="89625" tIns="161350" rIns="0" bIns="0" anchor="t" anchorCtr="0"/>
          <a:lstStyle>
            <a:lvl1pPr marR="0" lvl="0" algn="l" rtl="0">
              <a:lnSpc>
                <a:spcPct val="90000"/>
              </a:lnSpc>
              <a:spcBef>
                <a:spcPts val="0"/>
              </a:spcBef>
              <a:spcAft>
                <a:spcPts val="0"/>
              </a:spcAft>
              <a:buClr>
                <a:srgbClr val="000000"/>
              </a:buClr>
              <a:buSzPts val="3600"/>
              <a:buFont typeface="Quattrocento Sans"/>
              <a:buNone/>
              <a:defRPr sz="3600" b="0" i="0" u="none" strike="noStrike" cap="none">
                <a:solidFill>
                  <a:srgbClr val="000000"/>
                </a:solidFill>
                <a:latin typeface="Quattrocento Sans"/>
                <a:ea typeface="Quattrocento Sans"/>
                <a:cs typeface="Quattrocento Sans"/>
                <a:sym typeface="Quattrocento Sans"/>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4219" name="Google Shape;4219;p115"/>
          <p:cNvSpPr txBox="1">
            <a:spLocks noGrp="1"/>
          </p:cNvSpPr>
          <p:nvPr>
            <p:ph type="body" idx="1"/>
          </p:nvPr>
        </p:nvSpPr>
        <p:spPr>
          <a:xfrm>
            <a:off x="437320" y="1866616"/>
            <a:ext cx="11335800" cy="1276500"/>
          </a:xfrm>
          <a:prstGeom prst="rect">
            <a:avLst/>
          </a:prstGeom>
          <a:noFill/>
          <a:ln>
            <a:noFill/>
          </a:ln>
        </p:spPr>
        <p:txBody>
          <a:bodyPr spcFirstLastPara="1" wrap="square" lIns="89625" tIns="0" rIns="0" bIns="0" anchor="t" anchorCtr="0"/>
          <a:lstStyle>
            <a:lvl1pPr marL="457200" marR="0" lvl="0" indent="-228600" algn="l" rtl="0">
              <a:lnSpc>
                <a:spcPct val="90000"/>
              </a:lnSpc>
              <a:spcBef>
                <a:spcPts val="0"/>
              </a:spcBef>
              <a:spcAft>
                <a:spcPts val="0"/>
              </a:spcAft>
              <a:buClr>
                <a:srgbClr val="000000"/>
              </a:buClr>
              <a:buSzPts val="2300"/>
              <a:buFont typeface="Noto Sans Symbols"/>
              <a:buNone/>
              <a:defRPr sz="2500" b="0" i="0" u="none" strike="noStrike" cap="none">
                <a:solidFill>
                  <a:srgbClr val="000000"/>
                </a:solidFill>
                <a:latin typeface="Quattrocento Sans"/>
                <a:ea typeface="Quattrocento Sans"/>
                <a:cs typeface="Quattrocento Sans"/>
                <a:sym typeface="Quattrocento Sans"/>
              </a:defRPr>
            </a:lvl1pPr>
            <a:lvl2pPr marL="914400" marR="0" lvl="1" indent="-228600" algn="l" rtl="0">
              <a:lnSpc>
                <a:spcPct val="90000"/>
              </a:lnSpc>
              <a:spcBef>
                <a:spcPts val="0"/>
              </a:spcBef>
              <a:spcAft>
                <a:spcPts val="0"/>
              </a:spcAft>
              <a:buClr>
                <a:srgbClr val="000000"/>
              </a:buClr>
              <a:buSzPts val="1800"/>
              <a:buFont typeface="Noto Sans Symbols"/>
              <a:buNone/>
              <a:defRPr sz="2000" b="0" i="0" u="none" strike="noStrike" cap="none">
                <a:solidFill>
                  <a:srgbClr val="000000"/>
                </a:solidFill>
                <a:latin typeface="Quattrocento Sans"/>
                <a:ea typeface="Quattrocento Sans"/>
                <a:cs typeface="Quattrocento Sans"/>
                <a:sym typeface="Quattrocento Sans"/>
              </a:defRPr>
            </a:lvl2pPr>
            <a:lvl3pPr marL="1371600" marR="0" lvl="2" indent="-228600" algn="l" rtl="0">
              <a:lnSpc>
                <a:spcPct val="90000"/>
              </a:lnSpc>
              <a:spcBef>
                <a:spcPts val="0"/>
              </a:spcBef>
              <a:spcAft>
                <a:spcPts val="0"/>
              </a:spcAft>
              <a:buClr>
                <a:srgbClr val="000000"/>
              </a:buClr>
              <a:buSzPts val="1400"/>
              <a:buFont typeface="Noto Sans Symbols"/>
              <a:buNone/>
              <a:defRPr sz="1600" b="0" i="0" u="none" strike="noStrike" cap="none">
                <a:solidFill>
                  <a:srgbClr val="000000"/>
                </a:solidFill>
                <a:latin typeface="Quattrocento Sans"/>
                <a:ea typeface="Quattrocento Sans"/>
                <a:cs typeface="Quattrocento Sans"/>
                <a:sym typeface="Quattrocento Sans"/>
              </a:defRPr>
            </a:lvl3pPr>
            <a:lvl4pPr marL="1828800" marR="0" lvl="3" indent="-228600" algn="l" rtl="0">
              <a:lnSpc>
                <a:spcPct val="90000"/>
              </a:lnSpc>
              <a:spcBef>
                <a:spcPts val="0"/>
              </a:spcBef>
              <a:spcAft>
                <a:spcPts val="0"/>
              </a:spcAft>
              <a:buClr>
                <a:srgbClr val="000000"/>
              </a:buClr>
              <a:buSzPts val="1400"/>
              <a:buFont typeface="Noto Sans Symbols"/>
              <a:buNone/>
              <a:defRPr sz="1600" b="0" i="0" u="none" strike="noStrike" cap="none">
                <a:solidFill>
                  <a:srgbClr val="000000"/>
                </a:solidFill>
                <a:latin typeface="Quattrocento Sans"/>
                <a:ea typeface="Quattrocento Sans"/>
                <a:cs typeface="Quattrocento Sans"/>
                <a:sym typeface="Quattrocento Sans"/>
              </a:defRPr>
            </a:lvl4pPr>
            <a:lvl5pPr marL="2286000" marR="0" lvl="4" indent="-228600" algn="l" rtl="0">
              <a:lnSpc>
                <a:spcPct val="90000"/>
              </a:lnSpc>
              <a:spcBef>
                <a:spcPts val="0"/>
              </a:spcBef>
              <a:spcAft>
                <a:spcPts val="0"/>
              </a:spcAft>
              <a:buClr>
                <a:srgbClr val="000000"/>
              </a:buClr>
              <a:buSzPts val="1400"/>
              <a:buFont typeface="Noto Sans Symbols"/>
              <a:buNone/>
              <a:defRPr sz="1600" b="0" i="0" u="none" strike="noStrike" cap="none">
                <a:solidFill>
                  <a:srgbClr val="000000"/>
                </a:solidFill>
                <a:latin typeface="Quattrocento Sans"/>
                <a:ea typeface="Quattrocento Sans"/>
                <a:cs typeface="Quattrocento Sans"/>
                <a:sym typeface="Quattrocento Sans"/>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9pPr>
          </a:lstStyle>
          <a:p>
            <a:endParaRPr/>
          </a:p>
        </p:txBody>
      </p:sp>
      <p:pic>
        <p:nvPicPr>
          <p:cNvPr id="4220" name="Google Shape;4220;p115"/>
          <p:cNvPicPr preferRelativeResize="0"/>
          <p:nvPr/>
        </p:nvPicPr>
        <p:blipFill rotWithShape="1">
          <a:blip r:embed="rId21">
            <a:alphaModFix/>
          </a:blip>
          <a:srcRect/>
          <a:stretch/>
        </p:blipFill>
        <p:spPr>
          <a:xfrm rot="5400000">
            <a:off x="9689304" y="3011593"/>
            <a:ext cx="6857650" cy="833218"/>
          </a:xfrm>
          <a:prstGeom prst="rect">
            <a:avLst/>
          </a:prstGeom>
          <a:noFill/>
          <a:ln>
            <a:noFill/>
          </a:ln>
        </p:spPr>
      </p:pic>
      <p:pic>
        <p:nvPicPr>
          <p:cNvPr id="4221" name="Google Shape;4221;p115"/>
          <p:cNvPicPr preferRelativeResize="0"/>
          <p:nvPr/>
        </p:nvPicPr>
        <p:blipFill rotWithShape="1">
          <a:blip r:embed="rId22">
            <a:alphaModFix/>
          </a:blip>
          <a:srcRect/>
          <a:stretch/>
        </p:blipFill>
        <p:spPr>
          <a:xfrm rot="5400000">
            <a:off x="9040364" y="3221108"/>
            <a:ext cx="6857028" cy="414812"/>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756" r:id="rId1"/>
    <p:sldLayoutId id="2147483757" r:id="rId2"/>
    <p:sldLayoutId id="2147483758" r:id="rId3"/>
    <p:sldLayoutId id="2147483759" r:id="rId4"/>
    <p:sldLayoutId id="2147483760" r:id="rId5"/>
    <p:sldLayoutId id="2147483761" r:id="rId6"/>
    <p:sldLayoutId id="2147483762" r:id="rId7"/>
    <p:sldLayoutId id="2147483763" r:id="rId8"/>
    <p:sldLayoutId id="2147483764" r:id="rId9"/>
    <p:sldLayoutId id="2147483765" r:id="rId10"/>
    <p:sldLayoutId id="2147483766" r:id="rId11"/>
    <p:sldLayoutId id="2147483767" r:id="rId12"/>
    <p:sldLayoutId id="2147483768" r:id="rId13"/>
    <p:sldLayoutId id="2147483769" r:id="rId14"/>
    <p:sldLayoutId id="2147483770" r:id="rId15"/>
    <p:sldLayoutId id="2147483771" r:id="rId16"/>
    <p:sldLayoutId id="2147483772" r:id="rId17"/>
    <p:sldLayoutId id="2147483773" r:id="rId18"/>
    <p:sldLayoutId id="2147483774" r:id="rId19"/>
  </p:sldLayoutIdLst>
  <p:transition>
    <p:fade/>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1346">
          <p15:clr>
            <a:srgbClr val="C35EA4"/>
          </p15:clr>
        </p15:guide>
        <p15:guide id="2" pos="1487">
          <p15:clr>
            <a:srgbClr val="C35EA4"/>
          </p15:clr>
        </p15:guide>
        <p15:guide id="3" pos="2557">
          <p15:clr>
            <a:srgbClr val="C35EA4"/>
          </p15:clr>
        </p15:guide>
        <p15:guide id="4" pos="2697">
          <p15:clr>
            <a:srgbClr val="C35EA4"/>
          </p15:clr>
        </p15:guide>
        <p15:guide id="5" pos="3768">
          <p15:clr>
            <a:srgbClr val="C35EA4"/>
          </p15:clr>
        </p15:guide>
        <p15:guide id="6" pos="3911">
          <p15:clr>
            <a:srgbClr val="C35EA4"/>
          </p15:clr>
        </p15:guide>
        <p15:guide id="7" pos="4979">
          <p15:clr>
            <a:srgbClr val="C35EA4"/>
          </p15:clr>
        </p15:guide>
        <p15:guide id="8" pos="5119">
          <p15:clr>
            <a:srgbClr val="C35EA4"/>
          </p15:clr>
        </p15:guide>
        <p15:guide id="9" pos="6193">
          <p15:clr>
            <a:srgbClr val="C35EA4"/>
          </p15:clr>
        </p15:guide>
        <p15:guide id="10" pos="6333">
          <p15:clr>
            <a:srgbClr val="C35EA4"/>
          </p15:clr>
        </p15:guide>
        <p15:guide id="11" pos="269">
          <p15:clr>
            <a:srgbClr val="F26B43"/>
          </p15:clr>
        </p15:guide>
        <p15:guide id="12" pos="7409">
          <p15:clr>
            <a:srgbClr val="F26B43"/>
          </p15:clr>
        </p15:guide>
        <p15:guide id="13" orient="horz" pos="743">
          <p15:clr>
            <a:srgbClr val="5ACBF0"/>
          </p15:clr>
        </p15:guide>
        <p15:guide id="14" orient="horz" pos="1345">
          <p15:clr>
            <a:srgbClr val="5ACBF0"/>
          </p15:clr>
        </p15:guide>
        <p15:guide id="15" orient="horz" pos="600">
          <p15:clr>
            <a:srgbClr val="5ACBF0"/>
          </p15:clr>
        </p15:guide>
        <p15:guide id="16" orient="horz" pos="1485">
          <p15:clr>
            <a:srgbClr val="5ACBF0"/>
          </p15:clr>
        </p15:guide>
        <p15:guide id="17" orient="horz" pos="2085">
          <p15:clr>
            <a:srgbClr val="5ACBF0"/>
          </p15:clr>
        </p15:guide>
        <p15:guide id="18" orient="horz" pos="2231">
          <p15:clr>
            <a:srgbClr val="5ACBF0"/>
          </p15:clr>
        </p15:guide>
        <p15:guide id="19" orient="horz" pos="275">
          <p15:clr>
            <a:srgbClr val="F26B43"/>
          </p15:clr>
        </p15:guide>
        <p15:guide id="20" orient="horz" pos="4046">
          <p15:clr>
            <a:srgbClr val="F26B43"/>
          </p15:clr>
        </p15:guide>
        <p15:guide id="21" orient="horz" pos="2833">
          <p15:clr>
            <a:srgbClr val="5ACBF0"/>
          </p15:clr>
        </p15:guide>
        <p15:guide id="22" orient="horz" pos="2973">
          <p15:clr>
            <a:srgbClr val="5ACBF0"/>
          </p15:clr>
        </p15:guide>
        <p15:guide id="23" orient="horz" pos="3577">
          <p15:clr>
            <a:srgbClr val="5ACBF0"/>
          </p15:clr>
        </p15:guide>
        <p15:guide id="24" orient="horz" pos="3718">
          <p15:clr>
            <a:srgbClr val="5ACBF0"/>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299"/>
        <p:cNvGrpSpPr/>
        <p:nvPr/>
      </p:nvGrpSpPr>
      <p:grpSpPr>
        <a:xfrm>
          <a:off x="0" y="0"/>
          <a:ext cx="0" cy="0"/>
          <a:chOff x="0" y="0"/>
          <a:chExt cx="0" cy="0"/>
        </a:xfrm>
      </p:grpSpPr>
      <p:sp>
        <p:nvSpPr>
          <p:cNvPr id="4300" name="Google Shape;4300;p135"/>
          <p:cNvSpPr txBox="1">
            <a:spLocks noGrp="1"/>
          </p:cNvSpPr>
          <p:nvPr>
            <p:ph type="title"/>
          </p:nvPr>
        </p:nvSpPr>
        <p:spPr>
          <a:xfrm>
            <a:off x="838200" y="365125"/>
            <a:ext cx="10515600" cy="1325700"/>
          </a:xfrm>
          <a:prstGeom prst="rect">
            <a:avLst/>
          </a:prstGeom>
          <a:noFill/>
          <a:ln>
            <a:noFill/>
          </a:ln>
        </p:spPr>
        <p:txBody>
          <a:bodyPr spcFirstLastPara="1" wrap="square" lIns="89625" tIns="44800" rIns="89625" bIns="44800" anchor="ctr" anchorCtr="0"/>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4301" name="Google Shape;4301;p135"/>
          <p:cNvSpPr txBox="1">
            <a:spLocks noGrp="1"/>
          </p:cNvSpPr>
          <p:nvPr>
            <p:ph type="body" idx="1"/>
          </p:nvPr>
        </p:nvSpPr>
        <p:spPr>
          <a:xfrm>
            <a:off x="838200" y="1825625"/>
            <a:ext cx="10515600" cy="4351200"/>
          </a:xfrm>
          <a:prstGeom prst="rect">
            <a:avLst/>
          </a:prstGeom>
          <a:noFill/>
          <a:ln>
            <a:noFill/>
          </a:ln>
        </p:spPr>
        <p:txBody>
          <a:bodyPr spcFirstLastPara="1" wrap="square" lIns="89625" tIns="44800" rIns="89625" bIns="448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302" name="Google Shape;4302;p135"/>
          <p:cNvSpPr txBox="1">
            <a:spLocks noGrp="1"/>
          </p:cNvSpPr>
          <p:nvPr>
            <p:ph type="dt" idx="10"/>
          </p:nvPr>
        </p:nvSpPr>
        <p:spPr>
          <a:xfrm>
            <a:off x="838200" y="6356351"/>
            <a:ext cx="2743200" cy="365100"/>
          </a:xfrm>
          <a:prstGeom prst="rect">
            <a:avLst/>
          </a:prstGeom>
          <a:noFill/>
          <a:ln>
            <a:noFill/>
          </a:ln>
        </p:spPr>
        <p:txBody>
          <a:bodyPr spcFirstLastPara="1" wrap="square" lIns="89625" tIns="44800" rIns="89625" bIns="44800" anchor="ctr" anchorCtr="0"/>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303" name="Google Shape;4303;p135"/>
          <p:cNvSpPr txBox="1">
            <a:spLocks noGrp="1"/>
          </p:cNvSpPr>
          <p:nvPr>
            <p:ph type="ftr" idx="11"/>
          </p:nvPr>
        </p:nvSpPr>
        <p:spPr>
          <a:xfrm>
            <a:off x="4038600" y="6356351"/>
            <a:ext cx="4114800" cy="365100"/>
          </a:xfrm>
          <a:prstGeom prst="rect">
            <a:avLst/>
          </a:prstGeom>
          <a:noFill/>
          <a:ln>
            <a:noFill/>
          </a:ln>
        </p:spPr>
        <p:txBody>
          <a:bodyPr spcFirstLastPara="1" wrap="square" lIns="89625" tIns="44800" rIns="89625" bIns="44800" anchor="ctr" anchorCtr="0"/>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304" name="Google Shape;4304;p135"/>
          <p:cNvSpPr txBox="1">
            <a:spLocks noGrp="1"/>
          </p:cNvSpPr>
          <p:nvPr>
            <p:ph type="sldNum" idx="12"/>
          </p:nvPr>
        </p:nvSpPr>
        <p:spPr>
          <a:xfrm>
            <a:off x="8610600" y="6356351"/>
            <a:ext cx="2743200" cy="365100"/>
          </a:xfrm>
          <a:prstGeom prst="rect">
            <a:avLst/>
          </a:prstGeom>
          <a:noFill/>
          <a:ln>
            <a:noFill/>
          </a:ln>
        </p:spPr>
        <p:txBody>
          <a:bodyPr spcFirstLastPara="1" wrap="square" lIns="89625" tIns="44800" rIns="89625" bIns="448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775" r:id="rId1"/>
    <p:sldLayoutId id="2147483776" r:id="rId2"/>
    <p:sldLayoutId id="2147483777" r:id="rId3"/>
    <p:sldLayoutId id="2147483778" r:id="rId4"/>
    <p:sldLayoutId id="2147483779" r:id="rId5"/>
    <p:sldLayoutId id="2147483780" r:id="rId6"/>
    <p:sldLayoutId id="2147483781" r:id="rId7"/>
    <p:sldLayoutId id="2147483782" r:id="rId8"/>
    <p:sldLayoutId id="2147483783" r:id="rId9"/>
    <p:sldLayoutId id="2147483784" r:id="rId10"/>
    <p:sldLayoutId id="2147483785" r:id="rId11"/>
    <p:sldLayoutId id="2147483786" r:id="rId12"/>
  </p:sldLayoutIdLst>
  <p:transition>
    <p:fade/>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375"/>
        <p:cNvGrpSpPr/>
        <p:nvPr/>
      </p:nvGrpSpPr>
      <p:grpSpPr>
        <a:xfrm>
          <a:off x="0" y="0"/>
          <a:ext cx="0" cy="0"/>
          <a:chOff x="0" y="0"/>
          <a:chExt cx="0" cy="0"/>
        </a:xfrm>
      </p:grpSpPr>
      <p:sp>
        <p:nvSpPr>
          <p:cNvPr id="4376" name="Google Shape;4376;p148"/>
          <p:cNvSpPr txBox="1">
            <a:spLocks noGrp="1"/>
          </p:cNvSpPr>
          <p:nvPr>
            <p:ph type="title"/>
          </p:nvPr>
        </p:nvSpPr>
        <p:spPr>
          <a:xfrm>
            <a:off x="426424" y="302551"/>
            <a:ext cx="11335800" cy="744000"/>
          </a:xfrm>
          <a:prstGeom prst="rect">
            <a:avLst/>
          </a:prstGeom>
          <a:noFill/>
          <a:ln>
            <a:noFill/>
          </a:ln>
        </p:spPr>
        <p:txBody>
          <a:bodyPr spcFirstLastPara="1" wrap="square" lIns="0" tIns="161350" rIns="0" bIns="0" anchor="t" anchorCtr="0"/>
          <a:lstStyle>
            <a:lvl1pPr marR="0" lvl="0" algn="l" rtl="0">
              <a:lnSpc>
                <a:spcPct val="90000"/>
              </a:lnSpc>
              <a:spcBef>
                <a:spcPts val="0"/>
              </a:spcBef>
              <a:spcAft>
                <a:spcPts val="0"/>
              </a:spcAft>
              <a:buClr>
                <a:srgbClr val="000000"/>
              </a:buClr>
              <a:buSzPts val="3700"/>
              <a:buFont typeface="Quattrocento Sans"/>
              <a:buNone/>
              <a:defRPr sz="3700" b="0" i="0" u="none" strike="noStrike" cap="none">
                <a:solidFill>
                  <a:srgbClr val="000000"/>
                </a:solidFill>
                <a:latin typeface="Quattrocento Sans"/>
                <a:ea typeface="Quattrocento Sans"/>
                <a:cs typeface="Quattrocento Sans"/>
                <a:sym typeface="Quattrocento Sans"/>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4377" name="Google Shape;4377;p148"/>
          <p:cNvSpPr txBox="1">
            <a:spLocks noGrp="1"/>
          </p:cNvSpPr>
          <p:nvPr>
            <p:ph type="body" idx="1"/>
          </p:nvPr>
        </p:nvSpPr>
        <p:spPr>
          <a:xfrm>
            <a:off x="437319" y="1866615"/>
            <a:ext cx="11335800" cy="1276500"/>
          </a:xfrm>
          <a:prstGeom prst="rect">
            <a:avLst/>
          </a:prstGeom>
          <a:noFill/>
          <a:ln>
            <a:noFill/>
          </a:ln>
        </p:spPr>
        <p:txBody>
          <a:bodyPr spcFirstLastPara="1" wrap="square" lIns="0" tIns="0" rIns="0" bIns="0" anchor="t" anchorCtr="0"/>
          <a:lstStyle>
            <a:lvl1pPr marL="457200" marR="0" lvl="0" indent="-228600" algn="l" rtl="0">
              <a:lnSpc>
                <a:spcPct val="90000"/>
              </a:lnSpc>
              <a:spcBef>
                <a:spcPts val="0"/>
              </a:spcBef>
              <a:spcAft>
                <a:spcPts val="0"/>
              </a:spcAft>
              <a:buClr>
                <a:srgbClr val="000000"/>
              </a:buClr>
              <a:buSzPts val="2300"/>
              <a:buFont typeface="Noto Sans Symbols"/>
              <a:buNone/>
              <a:defRPr sz="2500" b="0" i="0" u="none" strike="noStrike" cap="none">
                <a:solidFill>
                  <a:srgbClr val="000000"/>
                </a:solidFill>
                <a:latin typeface="Quattrocento Sans"/>
                <a:ea typeface="Quattrocento Sans"/>
                <a:cs typeface="Quattrocento Sans"/>
                <a:sym typeface="Quattrocento Sans"/>
              </a:defRPr>
            </a:lvl1pPr>
            <a:lvl2pPr marL="914400" marR="0" lvl="1" indent="-228600" algn="l" rtl="0">
              <a:lnSpc>
                <a:spcPct val="90000"/>
              </a:lnSpc>
              <a:spcBef>
                <a:spcPts val="0"/>
              </a:spcBef>
              <a:spcAft>
                <a:spcPts val="0"/>
              </a:spcAft>
              <a:buClr>
                <a:srgbClr val="000000"/>
              </a:buClr>
              <a:buSzPts val="1800"/>
              <a:buFont typeface="Noto Sans Symbols"/>
              <a:buNone/>
              <a:defRPr sz="2000" b="0" i="0" u="none" strike="noStrike" cap="none">
                <a:solidFill>
                  <a:srgbClr val="000000"/>
                </a:solidFill>
                <a:latin typeface="Quattrocento Sans"/>
                <a:ea typeface="Quattrocento Sans"/>
                <a:cs typeface="Quattrocento Sans"/>
                <a:sym typeface="Quattrocento Sans"/>
              </a:defRPr>
            </a:lvl2pPr>
            <a:lvl3pPr marL="1371600" marR="0" lvl="2" indent="-228600" algn="l" rtl="0">
              <a:lnSpc>
                <a:spcPct val="90000"/>
              </a:lnSpc>
              <a:spcBef>
                <a:spcPts val="0"/>
              </a:spcBef>
              <a:spcAft>
                <a:spcPts val="0"/>
              </a:spcAft>
              <a:buClr>
                <a:srgbClr val="000000"/>
              </a:buClr>
              <a:buSzPts val="1400"/>
              <a:buFont typeface="Noto Sans Symbols"/>
              <a:buNone/>
              <a:defRPr sz="1600" b="0" i="0" u="none" strike="noStrike" cap="none">
                <a:solidFill>
                  <a:srgbClr val="000000"/>
                </a:solidFill>
                <a:latin typeface="Quattrocento Sans"/>
                <a:ea typeface="Quattrocento Sans"/>
                <a:cs typeface="Quattrocento Sans"/>
                <a:sym typeface="Quattrocento Sans"/>
              </a:defRPr>
            </a:lvl3pPr>
            <a:lvl4pPr marL="1828800" marR="0" lvl="3" indent="-228600" algn="l" rtl="0">
              <a:lnSpc>
                <a:spcPct val="90000"/>
              </a:lnSpc>
              <a:spcBef>
                <a:spcPts val="0"/>
              </a:spcBef>
              <a:spcAft>
                <a:spcPts val="0"/>
              </a:spcAft>
              <a:buClr>
                <a:srgbClr val="000000"/>
              </a:buClr>
              <a:buSzPts val="1400"/>
              <a:buFont typeface="Noto Sans Symbols"/>
              <a:buNone/>
              <a:defRPr sz="1600" b="0" i="0" u="none" strike="noStrike" cap="none">
                <a:solidFill>
                  <a:srgbClr val="000000"/>
                </a:solidFill>
                <a:latin typeface="Quattrocento Sans"/>
                <a:ea typeface="Quattrocento Sans"/>
                <a:cs typeface="Quattrocento Sans"/>
                <a:sym typeface="Quattrocento Sans"/>
              </a:defRPr>
            </a:lvl4pPr>
            <a:lvl5pPr marL="2286000" marR="0" lvl="4" indent="-228600" algn="l" rtl="0">
              <a:lnSpc>
                <a:spcPct val="90000"/>
              </a:lnSpc>
              <a:spcBef>
                <a:spcPts val="0"/>
              </a:spcBef>
              <a:spcAft>
                <a:spcPts val="0"/>
              </a:spcAft>
              <a:buClr>
                <a:srgbClr val="000000"/>
              </a:buClr>
              <a:buSzPts val="1400"/>
              <a:buFont typeface="Noto Sans Symbols"/>
              <a:buNone/>
              <a:defRPr sz="1600" b="0" i="0" u="none" strike="noStrike" cap="none">
                <a:solidFill>
                  <a:srgbClr val="000000"/>
                </a:solidFill>
                <a:latin typeface="Quattrocento Sans"/>
                <a:ea typeface="Quattrocento Sans"/>
                <a:cs typeface="Quattrocento Sans"/>
                <a:sym typeface="Quattrocento Sans"/>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9pPr>
          </a:lstStyle>
          <a:p>
            <a:endParaRPr/>
          </a:p>
        </p:txBody>
      </p:sp>
      <p:pic>
        <p:nvPicPr>
          <p:cNvPr id="4378" name="Google Shape;4378;p148"/>
          <p:cNvPicPr preferRelativeResize="0"/>
          <p:nvPr/>
        </p:nvPicPr>
        <p:blipFill rotWithShape="1">
          <a:blip r:embed="rId21">
            <a:alphaModFix/>
          </a:blip>
          <a:srcRect/>
          <a:stretch/>
        </p:blipFill>
        <p:spPr>
          <a:xfrm rot="5400000">
            <a:off x="9689304" y="3011593"/>
            <a:ext cx="6857650" cy="833218"/>
          </a:xfrm>
          <a:prstGeom prst="rect">
            <a:avLst/>
          </a:prstGeom>
          <a:noFill/>
          <a:ln>
            <a:noFill/>
          </a:ln>
        </p:spPr>
      </p:pic>
      <p:pic>
        <p:nvPicPr>
          <p:cNvPr id="4379" name="Google Shape;4379;p148"/>
          <p:cNvPicPr preferRelativeResize="0"/>
          <p:nvPr/>
        </p:nvPicPr>
        <p:blipFill rotWithShape="1">
          <a:blip r:embed="rId22">
            <a:alphaModFix/>
          </a:blip>
          <a:srcRect/>
          <a:stretch/>
        </p:blipFill>
        <p:spPr>
          <a:xfrm rot="5400000">
            <a:off x="9040364" y="3221108"/>
            <a:ext cx="6857028" cy="414812"/>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 id="2147483800" r:id="rId14"/>
    <p:sldLayoutId id="2147483801" r:id="rId15"/>
    <p:sldLayoutId id="2147483802" r:id="rId16"/>
    <p:sldLayoutId id="2147483803" r:id="rId17"/>
    <p:sldLayoutId id="2147483804" r:id="rId18"/>
    <p:sldLayoutId id="2147483805" r:id="rId19"/>
  </p:sldLayoutIdLst>
  <p:transition>
    <p:fade/>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1346">
          <p15:clr>
            <a:srgbClr val="C35EA4"/>
          </p15:clr>
        </p15:guide>
        <p15:guide id="2" pos="1487">
          <p15:clr>
            <a:srgbClr val="C35EA4"/>
          </p15:clr>
        </p15:guide>
        <p15:guide id="3" pos="2557">
          <p15:clr>
            <a:srgbClr val="C35EA4"/>
          </p15:clr>
        </p15:guide>
        <p15:guide id="4" pos="2697">
          <p15:clr>
            <a:srgbClr val="C35EA4"/>
          </p15:clr>
        </p15:guide>
        <p15:guide id="5" pos="3768">
          <p15:clr>
            <a:srgbClr val="C35EA4"/>
          </p15:clr>
        </p15:guide>
        <p15:guide id="6" pos="3911">
          <p15:clr>
            <a:srgbClr val="C35EA4"/>
          </p15:clr>
        </p15:guide>
        <p15:guide id="7" pos="4979">
          <p15:clr>
            <a:srgbClr val="C35EA4"/>
          </p15:clr>
        </p15:guide>
        <p15:guide id="8" pos="5119">
          <p15:clr>
            <a:srgbClr val="C35EA4"/>
          </p15:clr>
        </p15:guide>
        <p15:guide id="9" pos="6193">
          <p15:clr>
            <a:srgbClr val="C35EA4"/>
          </p15:clr>
        </p15:guide>
        <p15:guide id="10" pos="6333">
          <p15:clr>
            <a:srgbClr val="C35EA4"/>
          </p15:clr>
        </p15:guide>
        <p15:guide id="11" pos="269">
          <p15:clr>
            <a:srgbClr val="F26B43"/>
          </p15:clr>
        </p15:guide>
        <p15:guide id="12" pos="7409">
          <p15:clr>
            <a:srgbClr val="F26B43"/>
          </p15:clr>
        </p15:guide>
        <p15:guide id="13" orient="horz" pos="743">
          <p15:clr>
            <a:srgbClr val="5ACBF0"/>
          </p15:clr>
        </p15:guide>
        <p15:guide id="14" orient="horz" pos="1345">
          <p15:clr>
            <a:srgbClr val="5ACBF0"/>
          </p15:clr>
        </p15:guide>
        <p15:guide id="15" orient="horz" pos="600">
          <p15:clr>
            <a:srgbClr val="5ACBF0"/>
          </p15:clr>
        </p15:guide>
        <p15:guide id="16" orient="horz" pos="1485">
          <p15:clr>
            <a:srgbClr val="5ACBF0"/>
          </p15:clr>
        </p15:guide>
        <p15:guide id="17" orient="horz" pos="2085">
          <p15:clr>
            <a:srgbClr val="5ACBF0"/>
          </p15:clr>
        </p15:guide>
        <p15:guide id="18" orient="horz" pos="2231">
          <p15:clr>
            <a:srgbClr val="5ACBF0"/>
          </p15:clr>
        </p15:guide>
        <p15:guide id="19" orient="horz" pos="275">
          <p15:clr>
            <a:srgbClr val="F26B43"/>
          </p15:clr>
        </p15:guide>
        <p15:guide id="20" orient="horz" pos="4046">
          <p15:clr>
            <a:srgbClr val="F26B43"/>
          </p15:clr>
        </p15:guide>
        <p15:guide id="21" orient="horz" pos="2833">
          <p15:clr>
            <a:srgbClr val="5ACBF0"/>
          </p15:clr>
        </p15:guide>
        <p15:guide id="22" orient="horz" pos="2973">
          <p15:clr>
            <a:srgbClr val="5ACBF0"/>
          </p15:clr>
        </p15:guide>
        <p15:guide id="23" orient="horz" pos="3577">
          <p15:clr>
            <a:srgbClr val="5ACBF0"/>
          </p15:clr>
        </p15:guide>
        <p15:guide id="24" orient="horz" pos="3718">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mailto:miprasad@microsoft.com" TargetMode="External"/><Relationship Id="rId2" Type="http://schemas.openxmlformats.org/officeDocument/2006/relationships/notesSlide" Target="../notesSlides/notesSlide1.xml"/><Relationship Id="rId1" Type="http://schemas.openxmlformats.org/officeDocument/2006/relationships/slideLayout" Target="../slideLayouts/slideLayout61.xml"/><Relationship Id="rId4" Type="http://schemas.openxmlformats.org/officeDocument/2006/relationships/hyperlink" Target="mailto:wolfgang.pauli@microsoft.com"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0.xml"/><Relationship Id="rId1" Type="http://schemas.openxmlformats.org/officeDocument/2006/relationships/slideLayout" Target="../slideLayouts/slideLayout43.xml"/></Relationships>
</file>

<file path=ppt/slides/_rels/slide1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1.xml"/><Relationship Id="rId1" Type="http://schemas.openxmlformats.org/officeDocument/2006/relationships/slideLayout" Target="../slideLayouts/slideLayout37.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0.xml"/></Relationships>
</file>

<file path=ppt/slides/_rels/slide1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3.xml"/><Relationship Id="rId1" Type="http://schemas.openxmlformats.org/officeDocument/2006/relationships/slideLayout" Target="../slideLayouts/slideLayout14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4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0.xml"/></Relationships>
</file>

<file path=ppt/slides/_rels/slide1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7.xml"/><Relationship Id="rId1" Type="http://schemas.openxmlformats.org/officeDocument/2006/relationships/slideLayout" Target="../slideLayouts/slideLayout89.xml"/><Relationship Id="rId4" Type="http://schemas.openxmlformats.org/officeDocument/2006/relationships/image" Target="../media/image47.png"/></Relationships>
</file>

<file path=ppt/slides/_rels/slide1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8.xml"/><Relationship Id="rId1" Type="http://schemas.openxmlformats.org/officeDocument/2006/relationships/slideLayout" Target="../slideLayouts/slideLayout89.xml"/><Relationship Id="rId4" Type="http://schemas.openxmlformats.org/officeDocument/2006/relationships/image" Target="../media/image49.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4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4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40.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0.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0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0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0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09.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10.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0.xml"/></Relationships>
</file>

<file path=ppt/slides/_rels/slide29.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notesSlide" Target="../notesSlides/notesSlide29.xml"/><Relationship Id="rId1" Type="http://schemas.openxmlformats.org/officeDocument/2006/relationships/slideLayout" Target="../slideLayouts/slideLayout39.xml"/><Relationship Id="rId6" Type="http://schemas.openxmlformats.org/officeDocument/2006/relationships/image" Target="../media/image53.png"/><Relationship Id="rId5" Type="http://schemas.openxmlformats.org/officeDocument/2006/relationships/image" Target="../media/image52.png"/><Relationship Id="rId10" Type="http://schemas.openxmlformats.org/officeDocument/2006/relationships/image" Target="../media/image57.png"/><Relationship Id="rId4" Type="http://schemas.openxmlformats.org/officeDocument/2006/relationships/image" Target="../media/image51.png"/><Relationship Id="rId9" Type="http://schemas.openxmlformats.org/officeDocument/2006/relationships/image" Target="../media/image56.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0.xml"/></Relationships>
</file>

<file path=ppt/slides/_rels/slide30.xml.rels><?xml version="1.0" encoding="UTF-8" standalone="yes"?>
<Relationships xmlns="http://schemas.openxmlformats.org/package/2006/relationships"><Relationship Id="rId8" Type="http://schemas.openxmlformats.org/officeDocument/2006/relationships/image" Target="../media/image63.png"/><Relationship Id="rId13" Type="http://schemas.openxmlformats.org/officeDocument/2006/relationships/image" Target="../media/image68.png"/><Relationship Id="rId3" Type="http://schemas.openxmlformats.org/officeDocument/2006/relationships/image" Target="../media/image58.png"/><Relationship Id="rId7" Type="http://schemas.openxmlformats.org/officeDocument/2006/relationships/image" Target="../media/image62.gif"/><Relationship Id="rId12" Type="http://schemas.openxmlformats.org/officeDocument/2006/relationships/image" Target="../media/image67.png"/><Relationship Id="rId2" Type="http://schemas.openxmlformats.org/officeDocument/2006/relationships/notesSlide" Target="../notesSlides/notesSlide30.xml"/><Relationship Id="rId16" Type="http://schemas.openxmlformats.org/officeDocument/2006/relationships/image" Target="../media/image71.png"/><Relationship Id="rId1" Type="http://schemas.openxmlformats.org/officeDocument/2006/relationships/slideLayout" Target="../slideLayouts/slideLayout38.xml"/><Relationship Id="rId6" Type="http://schemas.openxmlformats.org/officeDocument/2006/relationships/image" Target="../media/image61.png"/><Relationship Id="rId11" Type="http://schemas.openxmlformats.org/officeDocument/2006/relationships/image" Target="../media/image66.png"/><Relationship Id="rId5" Type="http://schemas.openxmlformats.org/officeDocument/2006/relationships/image" Target="../media/image60.png"/><Relationship Id="rId15" Type="http://schemas.openxmlformats.org/officeDocument/2006/relationships/image" Target="../media/image70.png"/><Relationship Id="rId10" Type="http://schemas.openxmlformats.org/officeDocument/2006/relationships/image" Target="../media/image65.png"/><Relationship Id="rId4" Type="http://schemas.openxmlformats.org/officeDocument/2006/relationships/image" Target="../media/image59.png"/><Relationship Id="rId9" Type="http://schemas.openxmlformats.org/officeDocument/2006/relationships/image" Target="../media/image64.png"/><Relationship Id="rId14" Type="http://schemas.openxmlformats.org/officeDocument/2006/relationships/image" Target="../media/image69.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0.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4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40.xml"/></Relationships>
</file>

<file path=ppt/slides/_rels/slide3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4.xml"/><Relationship Id="rId1" Type="http://schemas.openxmlformats.org/officeDocument/2006/relationships/slideLayout" Target="../slideLayouts/slideLayout39.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0.xml"/></Relationships>
</file>

<file path=ppt/slides/_rels/slide3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6.xml"/><Relationship Id="rId1" Type="http://schemas.openxmlformats.org/officeDocument/2006/relationships/slideLayout" Target="../slideLayouts/slideLayout140.xml"/><Relationship Id="rId5" Type="http://schemas.openxmlformats.org/officeDocument/2006/relationships/image" Target="../media/image75.png"/><Relationship Id="rId4" Type="http://schemas.openxmlformats.org/officeDocument/2006/relationships/image" Target="../media/image74.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0.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1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09.xml"/></Relationships>
</file>

<file path=ppt/slides/_rels/slide4.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4.xml"/><Relationship Id="rId1" Type="http://schemas.openxmlformats.org/officeDocument/2006/relationships/slideLayout" Target="../slideLayouts/slideLayout39.xml"/><Relationship Id="rId6" Type="http://schemas.openxmlformats.org/officeDocument/2006/relationships/image" Target="../media/image32.png"/><Relationship Id="rId5" Type="http://schemas.openxmlformats.org/officeDocument/2006/relationships/image" Target="../media/image31.png"/><Relationship Id="rId10" Type="http://schemas.openxmlformats.org/officeDocument/2006/relationships/image" Target="../media/image36.png"/><Relationship Id="rId4" Type="http://schemas.openxmlformats.org/officeDocument/2006/relationships/image" Target="../media/image30.png"/><Relationship Id="rId9" Type="http://schemas.openxmlformats.org/officeDocument/2006/relationships/image" Target="../media/image35.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28.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40.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41.xml"/></Relationships>
</file>

<file path=ppt/slides/_rels/slide43.xml.rels><?xml version="1.0" encoding="UTF-8" standalone="yes"?>
<Relationships xmlns="http://schemas.openxmlformats.org/package/2006/relationships"><Relationship Id="rId3" Type="http://schemas.openxmlformats.org/officeDocument/2006/relationships/hyperlink" Target="https://aka.ms/aml-notebook-databricks-e2e" TargetMode="External"/><Relationship Id="rId2" Type="http://schemas.openxmlformats.org/officeDocument/2006/relationships/notesSlide" Target="../notesSlides/notesSlide43.xml"/><Relationship Id="rId1" Type="http://schemas.openxmlformats.org/officeDocument/2006/relationships/slideLayout" Target="../slideLayouts/slideLayout40.xml"/><Relationship Id="rId5" Type="http://schemas.openxmlformats.org/officeDocument/2006/relationships/hyperlink" Target="https://docs.microsoft.com/en-us/azure/machine-learning/service/" TargetMode="External"/><Relationship Id="rId4" Type="http://schemas.openxmlformats.org/officeDocument/2006/relationships/hyperlink" Target="https://notebooks.azure.com/azureml/projects/azureml-getting-started" TargetMode="Externa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40.xml"/></Relationships>
</file>

<file path=ppt/slides/_rels/slide45.xml.rels><?xml version="1.0" encoding="UTF-8" standalone="yes"?>
<Relationships xmlns="http://schemas.openxmlformats.org/package/2006/relationships"><Relationship Id="rId3" Type="http://schemas.openxmlformats.org/officeDocument/2006/relationships/hyperlink" Target="NULL" TargetMode="External"/><Relationship Id="rId2" Type="http://schemas.openxmlformats.org/officeDocument/2006/relationships/notesSlide" Target="../notesSlides/notesSlide45.xml"/><Relationship Id="rId1" Type="http://schemas.openxmlformats.org/officeDocument/2006/relationships/slideLayout" Target="../slideLayouts/slideLayout40.xml"/><Relationship Id="rId4" Type="http://schemas.openxmlformats.org/officeDocument/2006/relationships/hyperlink" Target="NULL"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0.xml"/></Relationships>
</file>

<file path=ppt/slides/_rels/slide7.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7.xml"/><Relationship Id="rId1" Type="http://schemas.openxmlformats.org/officeDocument/2006/relationships/slideLayout" Target="../slideLayouts/slideLayout38.xml"/><Relationship Id="rId5" Type="http://schemas.openxmlformats.org/officeDocument/2006/relationships/image" Target="../media/image39.jpg"/><Relationship Id="rId4" Type="http://schemas.openxmlformats.org/officeDocument/2006/relationships/image" Target="../media/image38.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468"/>
        <p:cNvGrpSpPr/>
        <p:nvPr/>
      </p:nvGrpSpPr>
      <p:grpSpPr>
        <a:xfrm>
          <a:off x="0" y="0"/>
          <a:ext cx="0" cy="0"/>
          <a:chOff x="0" y="0"/>
          <a:chExt cx="0" cy="0"/>
        </a:xfrm>
      </p:grpSpPr>
      <p:sp>
        <p:nvSpPr>
          <p:cNvPr id="4469" name="Google Shape;4469;p168"/>
          <p:cNvSpPr txBox="1">
            <a:spLocks noGrp="1"/>
          </p:cNvSpPr>
          <p:nvPr>
            <p:ph type="title"/>
          </p:nvPr>
        </p:nvSpPr>
        <p:spPr>
          <a:xfrm>
            <a:off x="150850" y="1025393"/>
            <a:ext cx="6160500" cy="2988000"/>
          </a:xfrm>
          <a:prstGeom prst="rect">
            <a:avLst/>
          </a:prstGeom>
          <a:noFill/>
          <a:ln>
            <a:noFill/>
          </a:ln>
        </p:spPr>
        <p:txBody>
          <a:bodyPr spcFirstLastPara="1" wrap="square" lIns="137175" tIns="182875" rIns="146300" bIns="91425" anchor="t" anchorCtr="0">
            <a:noAutofit/>
          </a:bodyPr>
          <a:lstStyle/>
          <a:p>
            <a:pPr marL="0" lvl="0" indent="0" algn="l" rtl="0">
              <a:lnSpc>
                <a:spcPct val="90000"/>
              </a:lnSpc>
              <a:spcBef>
                <a:spcPts val="0"/>
              </a:spcBef>
              <a:spcAft>
                <a:spcPts val="0"/>
              </a:spcAft>
              <a:buClr>
                <a:srgbClr val="FFFFFF"/>
              </a:buClr>
              <a:buSzPts val="5300"/>
              <a:buFont typeface="Calibri"/>
              <a:buNone/>
            </a:pPr>
            <a:r>
              <a:rPr lang="en-US" sz="4500" b="1" dirty="0" err="1"/>
              <a:t>LearnAI</a:t>
            </a:r>
            <a:r>
              <a:rPr lang="en-US" sz="4500" b="1" dirty="0"/>
              <a:t> - Machine Learning on Azure</a:t>
            </a:r>
            <a:endParaRPr sz="4500" b="1" dirty="0"/>
          </a:p>
        </p:txBody>
      </p:sp>
      <p:sp>
        <p:nvSpPr>
          <p:cNvPr id="4470" name="Google Shape;4470;p168"/>
          <p:cNvSpPr txBox="1">
            <a:spLocks noGrp="1"/>
          </p:cNvSpPr>
          <p:nvPr>
            <p:ph type="body" idx="1"/>
          </p:nvPr>
        </p:nvSpPr>
        <p:spPr>
          <a:xfrm>
            <a:off x="150850" y="5783673"/>
            <a:ext cx="6305100" cy="914400"/>
          </a:xfrm>
          <a:prstGeom prst="rect">
            <a:avLst/>
          </a:prstGeom>
          <a:noFill/>
          <a:ln>
            <a:noFill/>
          </a:ln>
        </p:spPr>
        <p:txBody>
          <a:bodyPr spcFirstLastPara="1" wrap="square" lIns="137175" tIns="91425" rIns="91425" bIns="45700" anchor="t" anchorCtr="0">
            <a:noAutofit/>
          </a:bodyPr>
          <a:lstStyle/>
          <a:p>
            <a:pPr marL="0" lvl="0" indent="0" algn="l" rtl="0">
              <a:lnSpc>
                <a:spcPct val="90000"/>
              </a:lnSpc>
              <a:spcBef>
                <a:spcPts val="0"/>
              </a:spcBef>
              <a:spcAft>
                <a:spcPts val="0"/>
              </a:spcAft>
              <a:buClr>
                <a:srgbClr val="FFFFFF"/>
              </a:buClr>
              <a:buSzPts val="2000"/>
              <a:buNone/>
            </a:pPr>
            <a:r>
              <a:rPr lang="en-US" sz="2400" u="sng" dirty="0">
                <a:solidFill>
                  <a:srgbClr val="FFFFFF"/>
                </a:solidFill>
                <a:hlinkClick r:id="rId3"/>
              </a:rPr>
              <a:t>miprasad@microsoft.com</a:t>
            </a:r>
            <a:endParaRPr dirty="0"/>
          </a:p>
          <a:p>
            <a:pPr marL="0" lvl="0" indent="0" algn="l" rtl="0">
              <a:lnSpc>
                <a:spcPct val="90000"/>
              </a:lnSpc>
              <a:spcBef>
                <a:spcPts val="0"/>
              </a:spcBef>
              <a:spcAft>
                <a:spcPts val="0"/>
              </a:spcAft>
              <a:buClr>
                <a:srgbClr val="FFFFFF"/>
              </a:buClr>
              <a:buSzPts val="2000"/>
              <a:buNone/>
            </a:pPr>
            <a:r>
              <a:rPr lang="en-US" sz="2400" u="sng" dirty="0">
                <a:solidFill>
                  <a:srgbClr val="FFFFFF"/>
                </a:solidFill>
                <a:hlinkClick r:id="rId4"/>
              </a:rPr>
              <a:t>wolfgang.pauli@microsoft.com</a:t>
            </a:r>
            <a:endParaRPr sz="2400" dirty="0">
              <a:solidFill>
                <a:srgbClr val="FFFFFF"/>
              </a:solidFill>
            </a:endParaRPr>
          </a:p>
        </p:txBody>
      </p:sp>
      <p:sp>
        <p:nvSpPr>
          <p:cNvPr id="4" name="Google Shape;4470;p168">
            <a:extLst>
              <a:ext uri="{FF2B5EF4-FFF2-40B4-BE49-F238E27FC236}">
                <a16:creationId xmlns:a16="http://schemas.microsoft.com/office/drawing/2014/main" id="{AD32B7FD-3A13-4946-BCDA-E2B72C2237E2}"/>
              </a:ext>
            </a:extLst>
          </p:cNvPr>
          <p:cNvSpPr txBox="1">
            <a:spLocks/>
          </p:cNvSpPr>
          <p:nvPr/>
        </p:nvSpPr>
        <p:spPr>
          <a:xfrm>
            <a:off x="150850" y="2519393"/>
            <a:ext cx="6305100" cy="914400"/>
          </a:xfrm>
          <a:prstGeom prst="rect">
            <a:avLst/>
          </a:prstGeom>
          <a:noFill/>
          <a:ln>
            <a:noFill/>
          </a:ln>
        </p:spPr>
        <p:txBody>
          <a:bodyPr spcFirstLastPara="1" wrap="square" lIns="137175" tIns="91425" rIns="91425" bIns="45700" anchor="t" anchorCtr="0">
            <a:noAutofit/>
          </a:bodyPr>
          <a:lstStyle>
            <a:defPPr marR="0" lvl="0" algn="l" rtl="0">
              <a:lnSpc>
                <a:spcPct val="100000"/>
              </a:lnSpc>
              <a:spcBef>
                <a:spcPts val="0"/>
              </a:spcBef>
              <a:spcAft>
                <a:spcPts val="0"/>
              </a:spcAft>
            </a:defPPr>
            <a:lvl1pPr marL="457200" marR="0" lvl="0" indent="-228600" algn="l" rtl="0">
              <a:lnSpc>
                <a:spcPct val="90000"/>
              </a:lnSpc>
              <a:spcBef>
                <a:spcPts val="0"/>
              </a:spcBef>
              <a:spcAft>
                <a:spcPts val="0"/>
              </a:spcAft>
              <a:buClr>
                <a:schemeClr val="lt1"/>
              </a:buClr>
              <a:buSzPts val="2000"/>
              <a:buFont typeface="Arial"/>
              <a:buNone/>
              <a:defRPr sz="2000" b="0" i="0" u="none" strike="noStrike" cap="none">
                <a:solidFill>
                  <a:schemeClr val="lt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alibri"/>
                <a:ea typeface="Calibri"/>
                <a:cs typeface="Calibri"/>
                <a:sym typeface="Calibri"/>
              </a:defRPr>
            </a:lvl5pPr>
            <a:lvl6pPr marL="2743200" marR="0" lvl="5" indent="-336550" algn="l" rtl="0">
              <a:lnSpc>
                <a:spcPct val="90000"/>
              </a:lnSpc>
              <a:spcBef>
                <a:spcPts val="500"/>
              </a:spcBef>
              <a:spcAft>
                <a:spcPts val="0"/>
              </a:spcAft>
              <a:buClr>
                <a:schemeClr val="dk1"/>
              </a:buClr>
              <a:buSzPts val="1700"/>
              <a:buFont typeface="Arial"/>
              <a:buChar char="•"/>
              <a:defRPr sz="1700" b="0" i="0" u="none" strike="noStrike" cap="none">
                <a:solidFill>
                  <a:schemeClr val="dk1"/>
                </a:solidFill>
                <a:latin typeface="Calibri"/>
                <a:ea typeface="Calibri"/>
                <a:cs typeface="Calibri"/>
                <a:sym typeface="Calibri"/>
              </a:defRPr>
            </a:lvl6pPr>
            <a:lvl7pPr marL="3200400" marR="0" lvl="6" indent="-336550" algn="l" rtl="0">
              <a:lnSpc>
                <a:spcPct val="90000"/>
              </a:lnSpc>
              <a:spcBef>
                <a:spcPts val="500"/>
              </a:spcBef>
              <a:spcAft>
                <a:spcPts val="0"/>
              </a:spcAft>
              <a:buClr>
                <a:schemeClr val="dk1"/>
              </a:buClr>
              <a:buSzPts val="1700"/>
              <a:buFont typeface="Arial"/>
              <a:buChar char="•"/>
              <a:defRPr sz="1700" b="0" i="0" u="none" strike="noStrike" cap="none">
                <a:solidFill>
                  <a:schemeClr val="dk1"/>
                </a:solidFill>
                <a:latin typeface="Calibri"/>
                <a:ea typeface="Calibri"/>
                <a:cs typeface="Calibri"/>
                <a:sym typeface="Calibri"/>
              </a:defRPr>
            </a:lvl7pPr>
            <a:lvl8pPr marL="3657600" marR="0" lvl="7" indent="-336550" algn="l" rtl="0">
              <a:lnSpc>
                <a:spcPct val="90000"/>
              </a:lnSpc>
              <a:spcBef>
                <a:spcPts val="500"/>
              </a:spcBef>
              <a:spcAft>
                <a:spcPts val="0"/>
              </a:spcAft>
              <a:buClr>
                <a:schemeClr val="dk1"/>
              </a:buClr>
              <a:buSzPts val="1700"/>
              <a:buFont typeface="Arial"/>
              <a:buChar char="•"/>
              <a:defRPr sz="1700" b="0" i="0" u="none" strike="noStrike" cap="none">
                <a:solidFill>
                  <a:schemeClr val="dk1"/>
                </a:solidFill>
                <a:latin typeface="Calibri"/>
                <a:ea typeface="Calibri"/>
                <a:cs typeface="Calibri"/>
                <a:sym typeface="Calibri"/>
              </a:defRPr>
            </a:lvl8pPr>
            <a:lvl9pPr marL="4114800" marR="0" lvl="8" indent="-336550" algn="l" rtl="0">
              <a:lnSpc>
                <a:spcPct val="90000"/>
              </a:lnSpc>
              <a:spcBef>
                <a:spcPts val="500"/>
              </a:spcBef>
              <a:spcAft>
                <a:spcPts val="0"/>
              </a:spcAft>
              <a:buClr>
                <a:schemeClr val="dk1"/>
              </a:buClr>
              <a:buSzPts val="1700"/>
              <a:buFont typeface="Arial"/>
              <a:buChar char="•"/>
              <a:defRPr sz="1700" b="0" i="0" u="none" strike="noStrike" cap="none">
                <a:solidFill>
                  <a:schemeClr val="dk1"/>
                </a:solidFill>
                <a:latin typeface="Calibri"/>
                <a:ea typeface="Calibri"/>
                <a:cs typeface="Calibri"/>
                <a:sym typeface="Calibri"/>
              </a:defRPr>
            </a:lvl9pPr>
          </a:lstStyle>
          <a:p>
            <a:pPr marL="0" indent="0">
              <a:buClr>
                <a:srgbClr val="FFFFFF"/>
              </a:buClr>
            </a:pPr>
            <a:r>
              <a:rPr lang="en-US" sz="2400" dirty="0">
                <a:solidFill>
                  <a:srgbClr val="FFFFFF"/>
                </a:solidFill>
              </a:rPr>
              <a:t>Mithun Prasad, PhD and </a:t>
            </a:r>
            <a:r>
              <a:rPr lang="en-US" sz="2400" dirty="0"/>
              <a:t>Wolfgang Pauli, PhD</a:t>
            </a:r>
          </a:p>
        </p:txBody>
      </p:sp>
    </p:spTree>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990"/>
        <p:cNvGrpSpPr/>
        <p:nvPr/>
      </p:nvGrpSpPr>
      <p:grpSpPr>
        <a:xfrm>
          <a:off x="0" y="0"/>
          <a:ext cx="0" cy="0"/>
          <a:chOff x="0" y="0"/>
          <a:chExt cx="0" cy="0"/>
        </a:xfrm>
      </p:grpSpPr>
      <p:sp>
        <p:nvSpPr>
          <p:cNvPr id="4991" name="Google Shape;4991;p177"/>
          <p:cNvSpPr txBox="1">
            <a:spLocks noGrp="1"/>
          </p:cNvSpPr>
          <p:nvPr>
            <p:ph type="title"/>
          </p:nvPr>
        </p:nvSpPr>
        <p:spPr>
          <a:xfrm>
            <a:off x="584200" y="1102450"/>
            <a:ext cx="4748100" cy="2031300"/>
          </a:xfrm>
          <a:prstGeom prst="rect">
            <a:avLst/>
          </a:prstGeom>
          <a:noFill/>
          <a:ln>
            <a:noFill/>
          </a:ln>
        </p:spPr>
        <p:txBody>
          <a:bodyPr spcFirstLastPara="1" wrap="square" lIns="0" tIns="164575" rIns="0" bIns="0" anchor="b" anchorCtr="0">
            <a:noAutofit/>
          </a:bodyPr>
          <a:lstStyle/>
          <a:p>
            <a:pPr marL="0" lvl="0" indent="0" algn="l" rtl="0">
              <a:lnSpc>
                <a:spcPct val="100000"/>
              </a:lnSpc>
              <a:spcBef>
                <a:spcPts val="0"/>
              </a:spcBef>
              <a:spcAft>
                <a:spcPts val="0"/>
              </a:spcAft>
              <a:buClr>
                <a:schemeClr val="dk1"/>
              </a:buClr>
              <a:buSzPts val="3600"/>
              <a:buFont typeface="Quattrocento Sans"/>
              <a:buNone/>
            </a:pPr>
            <a:r>
              <a:rPr lang="en-US" sz="4500">
                <a:latin typeface="Calibri"/>
                <a:ea typeface="Calibri"/>
                <a:cs typeface="Calibri"/>
                <a:sym typeface="Calibri"/>
              </a:rPr>
              <a:t>Data Science Virtual Machines</a:t>
            </a:r>
            <a:br>
              <a:rPr lang="en-US" sz="4500">
                <a:latin typeface="Calibri"/>
                <a:ea typeface="Calibri"/>
                <a:cs typeface="Calibri"/>
                <a:sym typeface="Calibri"/>
              </a:rPr>
            </a:br>
            <a:r>
              <a:rPr lang="en-US" sz="4500">
                <a:latin typeface="Calibri"/>
                <a:ea typeface="Calibri"/>
                <a:cs typeface="Calibri"/>
                <a:sym typeface="Calibri"/>
              </a:rPr>
              <a:t>(DSVM)</a:t>
            </a:r>
            <a:endParaRPr sz="4500">
              <a:latin typeface="Calibri"/>
              <a:ea typeface="Calibri"/>
              <a:cs typeface="Calibri"/>
              <a:sym typeface="Calibri"/>
            </a:endParaRPr>
          </a:p>
        </p:txBody>
      </p:sp>
      <p:sp>
        <p:nvSpPr>
          <p:cNvPr id="4992" name="Google Shape;4992;p177"/>
          <p:cNvSpPr txBox="1">
            <a:spLocks noGrp="1"/>
          </p:cNvSpPr>
          <p:nvPr>
            <p:ph type="body" idx="1"/>
          </p:nvPr>
        </p:nvSpPr>
        <p:spPr>
          <a:xfrm>
            <a:off x="584201" y="3535541"/>
            <a:ext cx="3769300" cy="2031325"/>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rgbClr val="000000"/>
              </a:buClr>
              <a:buSzPts val="1800"/>
              <a:buNone/>
            </a:pPr>
            <a:r>
              <a:rPr lang="en-US">
                <a:latin typeface="Calibri"/>
                <a:ea typeface="Calibri"/>
                <a:cs typeface="Calibri"/>
                <a:sym typeface="Calibri"/>
              </a:rPr>
              <a:t>Pre-Configured environments in the cloud for </a:t>
            </a:r>
            <a:endParaRPr>
              <a:latin typeface="Calibri"/>
              <a:ea typeface="Calibri"/>
              <a:cs typeface="Calibri"/>
              <a:sym typeface="Calibri"/>
            </a:endParaRPr>
          </a:p>
          <a:p>
            <a:pPr marL="0" lvl="0" indent="0" algn="l" rtl="0">
              <a:lnSpc>
                <a:spcPct val="90000"/>
              </a:lnSpc>
              <a:spcBef>
                <a:spcPts val="0"/>
              </a:spcBef>
              <a:spcAft>
                <a:spcPts val="0"/>
              </a:spcAft>
              <a:buClr>
                <a:srgbClr val="000000"/>
              </a:buClr>
              <a:buSzPts val="1800"/>
              <a:buNone/>
            </a:pPr>
            <a:r>
              <a:rPr lang="en-US">
                <a:latin typeface="Calibri"/>
                <a:ea typeface="Calibri"/>
                <a:cs typeface="Calibri"/>
                <a:sym typeface="Calibri"/>
              </a:rPr>
              <a:t>Data Science &amp; AI Modeling, Development &amp; Deployment.</a:t>
            </a:r>
            <a:endParaRPr>
              <a:latin typeface="Calibri"/>
              <a:ea typeface="Calibri"/>
              <a:cs typeface="Calibri"/>
              <a:sym typeface="Calibri"/>
            </a:endParaRPr>
          </a:p>
          <a:p>
            <a:pPr marL="0" lvl="0" indent="0" algn="l" rtl="0">
              <a:lnSpc>
                <a:spcPct val="90000"/>
              </a:lnSpc>
              <a:spcBef>
                <a:spcPts val="0"/>
              </a:spcBef>
              <a:spcAft>
                <a:spcPts val="0"/>
              </a:spcAft>
              <a:buClr>
                <a:srgbClr val="000000"/>
              </a:buClr>
              <a:buSzPts val="1800"/>
              <a:buNone/>
            </a:pPr>
            <a:endParaRPr>
              <a:latin typeface="Calibri"/>
              <a:ea typeface="Calibri"/>
              <a:cs typeface="Calibri"/>
              <a:sym typeface="Calibri"/>
            </a:endParaRPr>
          </a:p>
          <a:p>
            <a:pPr marL="0" lvl="0" indent="0" algn="l" rtl="0">
              <a:lnSpc>
                <a:spcPct val="90000"/>
              </a:lnSpc>
              <a:spcBef>
                <a:spcPts val="0"/>
              </a:spcBef>
              <a:spcAft>
                <a:spcPts val="0"/>
              </a:spcAft>
              <a:buClr>
                <a:srgbClr val="000000"/>
              </a:buClr>
              <a:buSzPts val="1800"/>
              <a:buNone/>
            </a:pPr>
            <a:r>
              <a:rPr lang="en-US">
                <a:latin typeface="Calibri"/>
                <a:ea typeface="Calibri"/>
                <a:cs typeface="Calibri"/>
                <a:sym typeface="Calibri"/>
              </a:rPr>
              <a:t>Samples to get started</a:t>
            </a:r>
            <a:endParaRPr>
              <a:latin typeface="Calibri"/>
              <a:ea typeface="Calibri"/>
              <a:cs typeface="Calibri"/>
              <a:sym typeface="Calibri"/>
            </a:endParaRPr>
          </a:p>
        </p:txBody>
      </p:sp>
      <p:pic>
        <p:nvPicPr>
          <p:cNvPr id="4993" name="Google Shape;4993;p177"/>
          <p:cNvPicPr preferRelativeResize="0"/>
          <p:nvPr/>
        </p:nvPicPr>
        <p:blipFill rotWithShape="1">
          <a:blip r:embed="rId3">
            <a:alphaModFix/>
          </a:blip>
          <a:srcRect l="-1166" t="-1987" r="-1558" b="-1987"/>
          <a:stretch/>
        </p:blipFill>
        <p:spPr>
          <a:xfrm>
            <a:off x="4937760" y="673469"/>
            <a:ext cx="7040880" cy="5577840"/>
          </a:xfrm>
          <a:prstGeom prst="rect">
            <a:avLst/>
          </a:prstGeom>
          <a:solidFill>
            <a:srgbClr val="E6E6E6"/>
          </a:solidFill>
          <a:ln>
            <a:noFill/>
          </a:ln>
          <a:effectLst>
            <a:outerShdw blurRad="508000" dist="63500" dir="2700000" sx="101000" sy="101000" algn="ctr" rotWithShape="0">
              <a:srgbClr val="000000">
                <a:alpha val="32941"/>
              </a:srgbClr>
            </a:outerShdw>
          </a:effec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show="0">
  <p:cSld>
    <p:bg>
      <p:bgPr>
        <a:solidFill>
          <a:schemeClr val="lt1"/>
        </a:solidFill>
        <a:effectLst/>
      </p:bgPr>
    </p:bg>
    <p:spTree>
      <p:nvGrpSpPr>
        <p:cNvPr id="1" name="Shape 5001"/>
        <p:cNvGrpSpPr/>
        <p:nvPr/>
      </p:nvGrpSpPr>
      <p:grpSpPr>
        <a:xfrm>
          <a:off x="0" y="0"/>
          <a:ext cx="0" cy="0"/>
          <a:chOff x="0" y="0"/>
          <a:chExt cx="0" cy="0"/>
        </a:xfrm>
      </p:grpSpPr>
      <p:sp>
        <p:nvSpPr>
          <p:cNvPr id="5002" name="Google Shape;5002;p178"/>
          <p:cNvSpPr txBox="1">
            <a:spLocks noGrp="1"/>
          </p:cNvSpPr>
          <p:nvPr>
            <p:ph type="title"/>
          </p:nvPr>
        </p:nvSpPr>
        <p:spPr>
          <a:xfrm>
            <a:off x="274025" y="73950"/>
            <a:ext cx="11336100" cy="900900"/>
          </a:xfrm>
          <a:prstGeom prst="rect">
            <a:avLst/>
          </a:prstGeom>
          <a:noFill/>
          <a:ln>
            <a:noFill/>
          </a:ln>
        </p:spPr>
        <p:txBody>
          <a:bodyPr spcFirstLastPara="1" wrap="square" lIns="0" tIns="164575" rIns="0" bIns="0" anchor="t" anchorCtr="0">
            <a:noAutofit/>
          </a:bodyPr>
          <a:lstStyle/>
          <a:p>
            <a:pPr marL="0" lvl="0" indent="0" algn="l" rtl="0">
              <a:lnSpc>
                <a:spcPct val="90000"/>
              </a:lnSpc>
              <a:spcBef>
                <a:spcPts val="0"/>
              </a:spcBef>
              <a:spcAft>
                <a:spcPts val="0"/>
              </a:spcAft>
              <a:buClr>
                <a:srgbClr val="000000"/>
              </a:buClr>
              <a:buSzPts val="3700"/>
              <a:buFont typeface="Quattrocento Sans"/>
              <a:buNone/>
            </a:pPr>
            <a:r>
              <a:rPr lang="en-US" sz="4500" b="1">
                <a:latin typeface="Calibri"/>
                <a:ea typeface="Calibri"/>
                <a:cs typeface="Calibri"/>
                <a:sym typeface="Calibri"/>
              </a:rPr>
              <a:t>Why Data Science VMs?</a:t>
            </a:r>
            <a:endParaRPr sz="4500" b="1">
              <a:latin typeface="Calibri"/>
              <a:ea typeface="Calibri"/>
              <a:cs typeface="Calibri"/>
              <a:sym typeface="Calibri"/>
            </a:endParaRPr>
          </a:p>
        </p:txBody>
      </p:sp>
      <p:pic>
        <p:nvPicPr>
          <p:cNvPr id="5003" name="Google Shape;5003;p178"/>
          <p:cNvPicPr preferRelativeResize="0"/>
          <p:nvPr/>
        </p:nvPicPr>
        <p:blipFill rotWithShape="1">
          <a:blip r:embed="rId3">
            <a:alphaModFix/>
          </a:blip>
          <a:srcRect l="11408" r="10342"/>
          <a:stretch/>
        </p:blipFill>
        <p:spPr>
          <a:xfrm>
            <a:off x="588263" y="4058684"/>
            <a:ext cx="2728134" cy="1948667"/>
          </a:xfrm>
          <a:prstGeom prst="rect">
            <a:avLst/>
          </a:prstGeom>
          <a:solidFill>
            <a:srgbClr val="E6E6E6"/>
          </a:solidFill>
          <a:ln>
            <a:noFill/>
          </a:ln>
          <a:effectLst>
            <a:outerShdw blurRad="508000" dist="63500" dir="2700000" sx="101000" sy="101000" algn="ctr" rotWithShape="0">
              <a:srgbClr val="000000">
                <a:alpha val="32941"/>
              </a:srgbClr>
            </a:outerShdw>
          </a:effectLst>
        </p:spPr>
      </p:pic>
      <p:pic>
        <p:nvPicPr>
          <p:cNvPr id="5004" name="Google Shape;5004;p178"/>
          <p:cNvPicPr preferRelativeResize="0"/>
          <p:nvPr/>
        </p:nvPicPr>
        <p:blipFill rotWithShape="1">
          <a:blip r:embed="rId4">
            <a:alphaModFix/>
          </a:blip>
          <a:srcRect l="-546" r="722" b="4391"/>
          <a:stretch/>
        </p:blipFill>
        <p:spPr>
          <a:xfrm>
            <a:off x="6492240" y="3906284"/>
            <a:ext cx="2728134" cy="1948667"/>
          </a:xfrm>
          <a:prstGeom prst="rect">
            <a:avLst/>
          </a:prstGeom>
          <a:solidFill>
            <a:srgbClr val="5C2D91"/>
          </a:solidFill>
          <a:ln>
            <a:noFill/>
          </a:ln>
          <a:effectLst>
            <a:outerShdw blurRad="508000" dist="63500" dir="2700000" sx="101000" sy="101000" algn="ctr" rotWithShape="0">
              <a:srgbClr val="000000">
                <a:alpha val="32941"/>
              </a:srgbClr>
            </a:outerShdw>
          </a:effectLst>
        </p:spPr>
      </p:pic>
      <p:sp>
        <p:nvSpPr>
          <p:cNvPr id="5005" name="Google Shape;5005;p178"/>
          <p:cNvSpPr txBox="1"/>
          <p:nvPr/>
        </p:nvSpPr>
        <p:spPr>
          <a:xfrm>
            <a:off x="3614927" y="1888476"/>
            <a:ext cx="2326500" cy="11079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1A1A1A"/>
              </a:buClr>
              <a:buSzPts val="2400"/>
              <a:buFont typeface="Quattrocento Sans"/>
              <a:buNone/>
            </a:pPr>
            <a:r>
              <a:rPr lang="en-US" sz="2400" i="0" u="none" strike="noStrike" cap="none">
                <a:solidFill>
                  <a:srgbClr val="1A1A1A"/>
                </a:solidFill>
                <a:latin typeface="Calibri"/>
                <a:ea typeface="Calibri"/>
                <a:cs typeface="Calibri"/>
                <a:sym typeface="Calibri"/>
              </a:rPr>
              <a:t>Elastic analytics desktop in the cloud</a:t>
            </a:r>
            <a:endParaRPr>
              <a:latin typeface="Calibri"/>
              <a:ea typeface="Calibri"/>
              <a:cs typeface="Calibri"/>
              <a:sym typeface="Calibri"/>
            </a:endParaRPr>
          </a:p>
        </p:txBody>
      </p:sp>
      <p:sp>
        <p:nvSpPr>
          <p:cNvPr id="5006" name="Google Shape;5006;p178"/>
          <p:cNvSpPr txBox="1"/>
          <p:nvPr/>
        </p:nvSpPr>
        <p:spPr>
          <a:xfrm>
            <a:off x="3614927" y="4479019"/>
            <a:ext cx="2326500" cy="11079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1A1A1A"/>
              </a:buClr>
              <a:buSzPts val="2400"/>
              <a:buFont typeface="Quattrocento Sans"/>
              <a:buNone/>
            </a:pPr>
            <a:r>
              <a:rPr lang="en-US" sz="2400" i="0" u="none" strike="noStrike" cap="none">
                <a:solidFill>
                  <a:srgbClr val="1A1A1A"/>
                </a:solidFill>
                <a:latin typeface="Calibri"/>
                <a:ea typeface="Calibri"/>
                <a:cs typeface="Calibri"/>
                <a:sym typeface="Calibri"/>
              </a:rPr>
              <a:t>Pre-setup environment at work and school</a:t>
            </a:r>
            <a:endParaRPr sz="2400">
              <a:latin typeface="Calibri"/>
              <a:ea typeface="Calibri"/>
              <a:cs typeface="Calibri"/>
              <a:sym typeface="Calibri"/>
            </a:endParaRPr>
          </a:p>
        </p:txBody>
      </p:sp>
      <p:sp>
        <p:nvSpPr>
          <p:cNvPr id="5007" name="Google Shape;5007;p178"/>
          <p:cNvSpPr txBox="1"/>
          <p:nvPr/>
        </p:nvSpPr>
        <p:spPr>
          <a:xfrm>
            <a:off x="9518904" y="1888476"/>
            <a:ext cx="2395800" cy="11079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1A1A1A"/>
              </a:buClr>
              <a:buSzPts val="2400"/>
              <a:buFont typeface="Quattrocento Sans"/>
              <a:buNone/>
            </a:pPr>
            <a:r>
              <a:rPr lang="en-US" sz="2400" i="0" u="none" strike="noStrike" cap="none">
                <a:solidFill>
                  <a:srgbClr val="1A1A1A"/>
                </a:solidFill>
                <a:latin typeface="Calibri"/>
                <a:ea typeface="Calibri"/>
                <a:cs typeface="Calibri"/>
                <a:sym typeface="Calibri"/>
              </a:rPr>
              <a:t>Get started quickly on Azure Machine Learning</a:t>
            </a:r>
            <a:endParaRPr sz="2400">
              <a:latin typeface="Calibri"/>
              <a:ea typeface="Calibri"/>
              <a:cs typeface="Calibri"/>
              <a:sym typeface="Calibri"/>
            </a:endParaRPr>
          </a:p>
        </p:txBody>
      </p:sp>
      <p:pic>
        <p:nvPicPr>
          <p:cNvPr id="5008" name="Google Shape;5008;p178"/>
          <p:cNvPicPr preferRelativeResize="0"/>
          <p:nvPr/>
        </p:nvPicPr>
        <p:blipFill rotWithShape="1">
          <a:blip r:embed="rId5">
            <a:alphaModFix/>
          </a:blip>
          <a:srcRect l="17546" r="16571"/>
          <a:stretch/>
        </p:blipFill>
        <p:spPr>
          <a:xfrm>
            <a:off x="588263" y="1468141"/>
            <a:ext cx="2728137" cy="1948666"/>
          </a:xfrm>
          <a:prstGeom prst="rect">
            <a:avLst/>
          </a:prstGeom>
          <a:solidFill>
            <a:srgbClr val="E6E6E6"/>
          </a:solidFill>
          <a:ln>
            <a:noFill/>
          </a:ln>
          <a:effectLst>
            <a:outerShdw blurRad="508000" dist="63500" dir="2700000" sx="101000" sy="101000" algn="ctr" rotWithShape="0">
              <a:srgbClr val="000000">
                <a:alpha val="32941"/>
              </a:srgbClr>
            </a:outerShdw>
          </a:effectLst>
        </p:spPr>
      </p:pic>
      <p:pic>
        <p:nvPicPr>
          <p:cNvPr id="5009" name="Google Shape;5009;p178"/>
          <p:cNvPicPr preferRelativeResize="0"/>
          <p:nvPr/>
        </p:nvPicPr>
        <p:blipFill rotWithShape="1">
          <a:blip r:embed="rId6">
            <a:alphaModFix/>
          </a:blip>
          <a:srcRect l="11920" r="22069"/>
          <a:stretch/>
        </p:blipFill>
        <p:spPr>
          <a:xfrm>
            <a:off x="6478888" y="1468141"/>
            <a:ext cx="2733502" cy="1948666"/>
          </a:xfrm>
          <a:prstGeom prst="rect">
            <a:avLst/>
          </a:prstGeom>
          <a:solidFill>
            <a:srgbClr val="E6E6E6"/>
          </a:solidFill>
          <a:ln>
            <a:noFill/>
          </a:ln>
          <a:effectLst>
            <a:outerShdw blurRad="508000" dist="63500" dir="2700000" sx="101000" sy="101000" algn="ctr" rotWithShape="0">
              <a:srgbClr val="000000">
                <a:alpha val="32941"/>
              </a:srgbClr>
            </a:outerShdw>
          </a:effectLst>
        </p:spPr>
      </p:pic>
      <p:sp>
        <p:nvSpPr>
          <p:cNvPr id="5010" name="Google Shape;5010;p178"/>
          <p:cNvSpPr txBox="1"/>
          <p:nvPr/>
        </p:nvSpPr>
        <p:spPr>
          <a:xfrm>
            <a:off x="9518904" y="4479019"/>
            <a:ext cx="2395800" cy="11079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1A1A1A"/>
              </a:buClr>
              <a:buSzPts val="2400"/>
              <a:buFont typeface="Quattrocento Sans"/>
              <a:buNone/>
            </a:pPr>
            <a:r>
              <a:rPr lang="en-US" sz="2400" i="0" u="none" strike="noStrike" cap="none">
                <a:solidFill>
                  <a:srgbClr val="1A1A1A"/>
                </a:solidFill>
                <a:latin typeface="Calibri"/>
                <a:ea typeface="Calibri"/>
                <a:cs typeface="Calibri"/>
                <a:sym typeface="Calibri"/>
              </a:rPr>
              <a:t>Enterprise Ready and globally available</a:t>
            </a:r>
            <a:endParaRPr sz="2400" i="0" u="none" strike="noStrike" cap="none">
              <a:solidFill>
                <a:srgbClr val="1A1A1A"/>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00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00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00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00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00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00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00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0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14"/>
        <p:cNvGrpSpPr/>
        <p:nvPr/>
      </p:nvGrpSpPr>
      <p:grpSpPr>
        <a:xfrm>
          <a:off x="0" y="0"/>
          <a:ext cx="0" cy="0"/>
          <a:chOff x="0" y="0"/>
          <a:chExt cx="0" cy="0"/>
        </a:xfrm>
      </p:grpSpPr>
      <p:sp>
        <p:nvSpPr>
          <p:cNvPr id="5015" name="Google Shape;5015;p179"/>
          <p:cNvSpPr txBox="1">
            <a:spLocks noGrp="1"/>
          </p:cNvSpPr>
          <p:nvPr>
            <p:ph type="title"/>
          </p:nvPr>
        </p:nvSpPr>
        <p:spPr>
          <a:xfrm>
            <a:off x="322300" y="2609725"/>
            <a:ext cx="5855100" cy="844800"/>
          </a:xfrm>
          <a:prstGeom prst="rect">
            <a:avLst/>
          </a:prstGeom>
          <a:noFill/>
          <a:ln>
            <a:noFill/>
          </a:ln>
        </p:spPr>
        <p:txBody>
          <a:bodyPr spcFirstLastPara="1" wrap="square" lIns="0" tIns="0" rIns="0" bIns="0" anchor="b" anchorCtr="0">
            <a:noAutofit/>
          </a:bodyPr>
          <a:lstStyle/>
          <a:p>
            <a:pPr marL="0" lvl="0" indent="0" algn="l" rtl="0">
              <a:lnSpc>
                <a:spcPct val="90000"/>
              </a:lnSpc>
              <a:spcBef>
                <a:spcPts val="0"/>
              </a:spcBef>
              <a:spcAft>
                <a:spcPts val="0"/>
              </a:spcAft>
              <a:buClr>
                <a:schemeClr val="dk1"/>
              </a:buClr>
              <a:buSzPts val="3600"/>
              <a:buFont typeface="Quattrocento Sans"/>
              <a:buNone/>
            </a:pPr>
            <a:r>
              <a:rPr lang="en-US" sz="4500">
                <a:latin typeface="Calibri"/>
                <a:ea typeface="Calibri"/>
                <a:cs typeface="Calibri"/>
                <a:sym typeface="Calibri"/>
              </a:rPr>
              <a:t>Managed Compute</a:t>
            </a:r>
            <a:endParaRPr sz="4500">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Shape 5020"/>
        <p:cNvGrpSpPr/>
        <p:nvPr/>
      </p:nvGrpSpPr>
      <p:grpSpPr>
        <a:xfrm>
          <a:off x="0" y="0"/>
          <a:ext cx="0" cy="0"/>
          <a:chOff x="0" y="0"/>
          <a:chExt cx="0" cy="0"/>
        </a:xfrm>
      </p:grpSpPr>
      <p:sp>
        <p:nvSpPr>
          <p:cNvPr id="5021" name="Google Shape;5021;p180"/>
          <p:cNvSpPr txBox="1">
            <a:spLocks noGrp="1"/>
          </p:cNvSpPr>
          <p:nvPr>
            <p:ph type="title"/>
          </p:nvPr>
        </p:nvSpPr>
        <p:spPr>
          <a:xfrm>
            <a:off x="426424" y="302551"/>
            <a:ext cx="11335800" cy="758100"/>
          </a:xfrm>
          <a:prstGeom prst="rect">
            <a:avLst/>
          </a:prstGeom>
          <a:noFill/>
          <a:ln>
            <a:noFill/>
          </a:ln>
        </p:spPr>
        <p:txBody>
          <a:bodyPr spcFirstLastPara="1" wrap="square" lIns="0" tIns="161350" rIns="0" bIns="0" anchor="t" anchorCtr="0">
            <a:noAutofit/>
          </a:bodyPr>
          <a:lstStyle/>
          <a:p>
            <a:pPr marL="0" lvl="0" indent="0" algn="l" rtl="0">
              <a:lnSpc>
                <a:spcPct val="90000"/>
              </a:lnSpc>
              <a:spcBef>
                <a:spcPts val="0"/>
              </a:spcBef>
              <a:spcAft>
                <a:spcPts val="0"/>
              </a:spcAft>
              <a:buClr>
                <a:srgbClr val="000000"/>
              </a:buClr>
              <a:buSzPts val="3700"/>
              <a:buFont typeface="Quattrocento Sans"/>
              <a:buNone/>
            </a:pPr>
            <a:r>
              <a:rPr lang="en-US" sz="4500" b="1">
                <a:latin typeface="Calibri"/>
                <a:ea typeface="Calibri"/>
                <a:cs typeface="Calibri"/>
                <a:sym typeface="Calibri"/>
              </a:rPr>
              <a:t>Distributed training on managed compute</a:t>
            </a:r>
            <a:br>
              <a:rPr lang="en-US" sz="4500" b="1">
                <a:latin typeface="Calibri"/>
                <a:ea typeface="Calibri"/>
                <a:cs typeface="Calibri"/>
                <a:sym typeface="Calibri"/>
              </a:rPr>
            </a:br>
            <a:endParaRPr sz="4500" b="1">
              <a:latin typeface="Calibri"/>
              <a:ea typeface="Calibri"/>
              <a:cs typeface="Calibri"/>
              <a:sym typeface="Calibri"/>
            </a:endParaRPr>
          </a:p>
        </p:txBody>
      </p:sp>
      <p:sp>
        <p:nvSpPr>
          <p:cNvPr id="5022" name="Google Shape;5022;p180"/>
          <p:cNvSpPr/>
          <p:nvPr/>
        </p:nvSpPr>
        <p:spPr>
          <a:xfrm>
            <a:off x="3884166" y="2130458"/>
            <a:ext cx="3575700" cy="3479100"/>
          </a:xfrm>
          <a:prstGeom prst="ellipse">
            <a:avLst/>
          </a:prstGeom>
          <a:noFill/>
          <a:ln w="12700" cap="flat" cmpd="sng">
            <a:solidFill>
              <a:srgbClr val="B0B0B0"/>
            </a:solidFill>
            <a:prstDash val="solid"/>
            <a:round/>
            <a:headEnd type="none" w="sm" len="sm"/>
            <a:tailEnd type="none" w="sm" len="sm"/>
          </a:ln>
        </p:spPr>
        <p:txBody>
          <a:bodyPr spcFirstLastPara="1" wrap="square" lIns="45675" tIns="22850" rIns="45675" bIns="22850" anchor="t" anchorCtr="0">
            <a:noAutofit/>
          </a:bodyPr>
          <a:lstStyle/>
          <a:p>
            <a:pPr marL="0" marR="0" lvl="0" indent="0" algn="ctr" rtl="0">
              <a:spcBef>
                <a:spcPts val="0"/>
              </a:spcBef>
              <a:spcAft>
                <a:spcPts val="0"/>
              </a:spcAft>
              <a:buNone/>
            </a:pPr>
            <a:endParaRPr sz="5600">
              <a:solidFill>
                <a:srgbClr val="080808"/>
              </a:solidFill>
              <a:latin typeface="Gill Sans"/>
              <a:ea typeface="Gill Sans"/>
              <a:cs typeface="Gill Sans"/>
              <a:sym typeface="Gill Sans"/>
            </a:endParaRPr>
          </a:p>
        </p:txBody>
      </p:sp>
      <p:grpSp>
        <p:nvGrpSpPr>
          <p:cNvPr id="5023" name="Google Shape;5023;p180"/>
          <p:cNvGrpSpPr/>
          <p:nvPr/>
        </p:nvGrpSpPr>
        <p:grpSpPr>
          <a:xfrm>
            <a:off x="4714726" y="3293238"/>
            <a:ext cx="1914240" cy="1112248"/>
            <a:chOff x="7491663" y="7142382"/>
            <a:chExt cx="1966752" cy="1142642"/>
          </a:xfrm>
        </p:grpSpPr>
        <p:sp>
          <p:nvSpPr>
            <p:cNvPr id="5024" name="Google Shape;5024;p180"/>
            <p:cNvSpPr/>
            <p:nvPr/>
          </p:nvSpPr>
          <p:spPr>
            <a:xfrm>
              <a:off x="7491663" y="7142382"/>
              <a:ext cx="1966752" cy="1142642"/>
            </a:xfrm>
            <a:custGeom>
              <a:avLst/>
              <a:gdLst/>
              <a:ahLst/>
              <a:cxnLst/>
              <a:rect l="l" t="t" r="r" b="b"/>
              <a:pathLst>
                <a:path w="419" h="243" extrusionOk="0">
                  <a:moveTo>
                    <a:pt x="270" y="243"/>
                  </a:moveTo>
                  <a:cubicBezTo>
                    <a:pt x="365" y="243"/>
                    <a:pt x="365" y="243"/>
                    <a:pt x="365" y="243"/>
                  </a:cubicBezTo>
                  <a:cubicBezTo>
                    <a:pt x="396" y="243"/>
                    <a:pt x="419" y="218"/>
                    <a:pt x="419" y="189"/>
                  </a:cubicBezTo>
                  <a:cubicBezTo>
                    <a:pt x="419" y="159"/>
                    <a:pt x="396" y="135"/>
                    <a:pt x="365" y="135"/>
                  </a:cubicBezTo>
                  <a:cubicBezTo>
                    <a:pt x="365" y="60"/>
                    <a:pt x="301" y="0"/>
                    <a:pt x="224" y="0"/>
                  </a:cubicBezTo>
                  <a:cubicBezTo>
                    <a:pt x="155" y="0"/>
                    <a:pt x="94" y="45"/>
                    <a:pt x="81" y="108"/>
                  </a:cubicBezTo>
                  <a:cubicBezTo>
                    <a:pt x="81" y="108"/>
                    <a:pt x="76" y="108"/>
                    <a:pt x="70" y="108"/>
                  </a:cubicBezTo>
                  <a:cubicBezTo>
                    <a:pt x="32" y="108"/>
                    <a:pt x="0" y="138"/>
                    <a:pt x="0" y="175"/>
                  </a:cubicBezTo>
                  <a:cubicBezTo>
                    <a:pt x="0" y="212"/>
                    <a:pt x="29" y="243"/>
                    <a:pt x="68" y="243"/>
                  </a:cubicBezTo>
                  <a:cubicBezTo>
                    <a:pt x="270" y="243"/>
                    <a:pt x="270" y="243"/>
                    <a:pt x="270" y="243"/>
                  </a:cubicBezTo>
                </a:path>
              </a:pathLst>
            </a:custGeom>
            <a:noFill/>
            <a:ln w="12700" cap="flat" cmpd="sng">
              <a:solidFill>
                <a:srgbClr val="0078D7"/>
              </a:solidFill>
              <a:prstDash val="solid"/>
              <a:miter lim="800000"/>
              <a:headEnd type="none" w="sm" len="sm"/>
              <a:tailEnd type="none" w="sm" len="sm"/>
            </a:ln>
          </p:spPr>
          <p:txBody>
            <a:bodyPr spcFirstLastPara="1" wrap="square" lIns="45675" tIns="22850" rIns="45675" bIns="22850" anchor="t" anchorCtr="0">
              <a:noAutofit/>
            </a:bodyPr>
            <a:lstStyle/>
            <a:p>
              <a:pPr marL="0" marR="0" lvl="0" indent="0" algn="l" rtl="0">
                <a:spcBef>
                  <a:spcPts val="0"/>
                </a:spcBef>
                <a:spcAft>
                  <a:spcPts val="0"/>
                </a:spcAft>
                <a:buNone/>
              </a:pPr>
              <a:endParaRPr sz="900">
                <a:solidFill>
                  <a:srgbClr val="080808"/>
                </a:solidFill>
                <a:latin typeface="Quattrocento Sans"/>
                <a:ea typeface="Quattrocento Sans"/>
                <a:cs typeface="Quattrocento Sans"/>
                <a:sym typeface="Quattrocento Sans"/>
              </a:endParaRPr>
            </a:p>
          </p:txBody>
        </p:sp>
        <p:pic>
          <p:nvPicPr>
            <p:cNvPr id="5025" name="Google Shape;5025;p180" descr="Gears"/>
            <p:cNvPicPr preferRelativeResize="0"/>
            <p:nvPr/>
          </p:nvPicPr>
          <p:blipFill rotWithShape="1">
            <a:blip r:embed="rId3">
              <a:alphaModFix/>
            </a:blip>
            <a:srcRect/>
            <a:stretch/>
          </p:blipFill>
          <p:spPr>
            <a:xfrm>
              <a:off x="7971346" y="7241284"/>
              <a:ext cx="1043740" cy="1043740"/>
            </a:xfrm>
            <a:prstGeom prst="rect">
              <a:avLst/>
            </a:prstGeom>
            <a:noFill/>
            <a:ln>
              <a:noFill/>
            </a:ln>
          </p:spPr>
        </p:pic>
      </p:grpSp>
      <p:sp>
        <p:nvSpPr>
          <p:cNvPr id="5026" name="Google Shape;5026;p180"/>
          <p:cNvSpPr/>
          <p:nvPr/>
        </p:nvSpPr>
        <p:spPr>
          <a:xfrm>
            <a:off x="5400262" y="1904675"/>
            <a:ext cx="543600" cy="543600"/>
          </a:xfrm>
          <a:prstGeom prst="ellipse">
            <a:avLst/>
          </a:prstGeom>
          <a:solidFill>
            <a:schemeClr val="lt1"/>
          </a:solidFill>
          <a:ln>
            <a:noFill/>
          </a:ln>
        </p:spPr>
        <p:txBody>
          <a:bodyPr spcFirstLastPara="1" wrap="square" lIns="182850" tIns="146275" rIns="182850" bIns="14627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5027" name="Google Shape;5027;p180"/>
          <p:cNvSpPr/>
          <p:nvPr/>
        </p:nvSpPr>
        <p:spPr>
          <a:xfrm>
            <a:off x="4135595" y="2361821"/>
            <a:ext cx="543600" cy="543600"/>
          </a:xfrm>
          <a:prstGeom prst="ellipse">
            <a:avLst/>
          </a:prstGeom>
          <a:solidFill>
            <a:schemeClr val="lt1"/>
          </a:solidFill>
          <a:ln>
            <a:noFill/>
          </a:ln>
        </p:spPr>
        <p:txBody>
          <a:bodyPr spcFirstLastPara="1" wrap="square" lIns="182850" tIns="146275" rIns="182850" bIns="14627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grpSp>
        <p:nvGrpSpPr>
          <p:cNvPr id="5028" name="Google Shape;5028;p180"/>
          <p:cNvGrpSpPr/>
          <p:nvPr/>
        </p:nvGrpSpPr>
        <p:grpSpPr>
          <a:xfrm>
            <a:off x="3082578" y="4784036"/>
            <a:ext cx="1596317" cy="543589"/>
            <a:chOff x="3144525" y="4879180"/>
            <a:chExt cx="1628397" cy="554400"/>
          </a:xfrm>
        </p:grpSpPr>
        <p:sp>
          <p:nvSpPr>
            <p:cNvPr id="5029" name="Google Shape;5029;p180"/>
            <p:cNvSpPr txBox="1"/>
            <p:nvPr/>
          </p:nvSpPr>
          <p:spPr>
            <a:xfrm>
              <a:off x="3144525" y="5092160"/>
              <a:ext cx="1080300" cy="225000"/>
            </a:xfrm>
            <a:prstGeom prst="rect">
              <a:avLst/>
            </a:prstGeom>
            <a:noFill/>
            <a:ln>
              <a:noFill/>
            </a:ln>
          </p:spPr>
          <p:txBody>
            <a:bodyPr spcFirstLastPara="1" wrap="square" lIns="19050" tIns="19050" rIns="19050" bIns="19050" anchor="t" anchorCtr="0">
              <a:noAutofit/>
            </a:bodyPr>
            <a:lstStyle/>
            <a:p>
              <a:pPr marL="0" marR="0" lvl="0" indent="0" algn="ctr" rtl="0">
                <a:spcBef>
                  <a:spcPts val="0"/>
                </a:spcBef>
                <a:spcAft>
                  <a:spcPts val="0"/>
                </a:spcAft>
                <a:buClr>
                  <a:srgbClr val="D3002D"/>
                </a:buClr>
                <a:buSzPts val="1200"/>
                <a:buFont typeface="Noto Sans Symbols"/>
                <a:buNone/>
              </a:pPr>
              <a:r>
                <a:rPr lang="en-US" sz="1200" b="1">
                  <a:solidFill>
                    <a:schemeClr val="dk2"/>
                  </a:solidFill>
                  <a:latin typeface="Quattrocento Sans"/>
                  <a:ea typeface="Quattrocento Sans"/>
                  <a:cs typeface="Quattrocento Sans"/>
                  <a:sym typeface="Quattrocento Sans"/>
                </a:rPr>
                <a:t>Gather results</a:t>
              </a:r>
              <a:endParaRPr sz="1400"/>
            </a:p>
          </p:txBody>
        </p:sp>
        <p:sp>
          <p:nvSpPr>
            <p:cNvPr id="5030" name="Google Shape;5030;p180"/>
            <p:cNvSpPr/>
            <p:nvPr/>
          </p:nvSpPr>
          <p:spPr>
            <a:xfrm>
              <a:off x="4218522" y="4879180"/>
              <a:ext cx="554400" cy="554400"/>
            </a:xfrm>
            <a:prstGeom prst="ellipse">
              <a:avLst/>
            </a:prstGeom>
            <a:solidFill>
              <a:schemeClr val="lt1"/>
            </a:solidFill>
            <a:ln>
              <a:noFill/>
            </a:ln>
          </p:spPr>
          <p:txBody>
            <a:bodyPr spcFirstLastPara="1" wrap="square" lIns="182850" tIns="146275" rIns="182850" bIns="14627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5031" name="Google Shape;5031;p180" title="Icon of a browser window with an arrow pointing from the outside to the center"/>
            <p:cNvSpPr/>
            <p:nvPr/>
          </p:nvSpPr>
          <p:spPr>
            <a:xfrm>
              <a:off x="4346326" y="5025869"/>
              <a:ext cx="274431" cy="261033"/>
            </a:xfrm>
            <a:custGeom>
              <a:avLst/>
              <a:gdLst/>
              <a:ahLst/>
              <a:cxnLst/>
              <a:rect l="l" t="t" r="r" b="b"/>
              <a:pathLst>
                <a:path w="335" h="318" extrusionOk="0">
                  <a:moveTo>
                    <a:pt x="130" y="33"/>
                  </a:moveTo>
                  <a:cubicBezTo>
                    <a:pt x="335" y="33"/>
                    <a:pt x="335" y="33"/>
                    <a:pt x="335" y="33"/>
                  </a:cubicBezTo>
                  <a:cubicBezTo>
                    <a:pt x="335" y="318"/>
                    <a:pt x="335" y="318"/>
                    <a:pt x="335" y="318"/>
                  </a:cubicBezTo>
                  <a:cubicBezTo>
                    <a:pt x="0" y="318"/>
                    <a:pt x="0" y="318"/>
                    <a:pt x="0" y="318"/>
                  </a:cubicBezTo>
                  <a:cubicBezTo>
                    <a:pt x="0" y="33"/>
                    <a:pt x="0" y="33"/>
                    <a:pt x="0" y="33"/>
                  </a:cubicBezTo>
                  <a:cubicBezTo>
                    <a:pt x="0" y="33"/>
                    <a:pt x="0" y="33"/>
                    <a:pt x="0" y="33"/>
                  </a:cubicBezTo>
                  <a:cubicBezTo>
                    <a:pt x="71" y="33"/>
                    <a:pt x="71" y="33"/>
                    <a:pt x="71" y="33"/>
                  </a:cubicBezTo>
                  <a:moveTo>
                    <a:pt x="130" y="97"/>
                  </a:moveTo>
                  <a:cubicBezTo>
                    <a:pt x="335" y="97"/>
                    <a:pt x="335" y="97"/>
                    <a:pt x="335" y="97"/>
                  </a:cubicBezTo>
                  <a:moveTo>
                    <a:pt x="0" y="97"/>
                  </a:moveTo>
                  <a:cubicBezTo>
                    <a:pt x="67" y="97"/>
                    <a:pt x="67" y="97"/>
                    <a:pt x="67" y="97"/>
                  </a:cubicBezTo>
                  <a:moveTo>
                    <a:pt x="293" y="69"/>
                  </a:moveTo>
                  <a:cubicBezTo>
                    <a:pt x="296" y="69"/>
                    <a:pt x="298" y="67"/>
                    <a:pt x="298" y="64"/>
                  </a:cubicBezTo>
                  <a:cubicBezTo>
                    <a:pt x="298" y="62"/>
                    <a:pt x="296" y="60"/>
                    <a:pt x="293" y="60"/>
                  </a:cubicBezTo>
                  <a:cubicBezTo>
                    <a:pt x="291" y="60"/>
                    <a:pt x="289" y="62"/>
                    <a:pt x="289" y="64"/>
                  </a:cubicBezTo>
                  <a:cubicBezTo>
                    <a:pt x="289" y="67"/>
                    <a:pt x="291" y="69"/>
                    <a:pt x="293" y="69"/>
                  </a:cubicBezTo>
                  <a:close/>
                  <a:moveTo>
                    <a:pt x="240" y="69"/>
                  </a:moveTo>
                  <a:cubicBezTo>
                    <a:pt x="243" y="69"/>
                    <a:pt x="245" y="67"/>
                    <a:pt x="245" y="64"/>
                  </a:cubicBezTo>
                  <a:cubicBezTo>
                    <a:pt x="245" y="62"/>
                    <a:pt x="243" y="60"/>
                    <a:pt x="240" y="60"/>
                  </a:cubicBezTo>
                  <a:cubicBezTo>
                    <a:pt x="238" y="60"/>
                    <a:pt x="235" y="62"/>
                    <a:pt x="235" y="64"/>
                  </a:cubicBezTo>
                  <a:cubicBezTo>
                    <a:pt x="235" y="67"/>
                    <a:pt x="238" y="69"/>
                    <a:pt x="240" y="69"/>
                  </a:cubicBezTo>
                  <a:close/>
                  <a:moveTo>
                    <a:pt x="187" y="69"/>
                  </a:moveTo>
                  <a:cubicBezTo>
                    <a:pt x="189" y="69"/>
                    <a:pt x="192" y="67"/>
                    <a:pt x="192" y="64"/>
                  </a:cubicBezTo>
                  <a:cubicBezTo>
                    <a:pt x="192" y="62"/>
                    <a:pt x="189" y="60"/>
                    <a:pt x="187" y="60"/>
                  </a:cubicBezTo>
                  <a:cubicBezTo>
                    <a:pt x="184" y="60"/>
                    <a:pt x="182" y="62"/>
                    <a:pt x="182" y="64"/>
                  </a:cubicBezTo>
                  <a:cubicBezTo>
                    <a:pt x="182" y="67"/>
                    <a:pt x="184" y="69"/>
                    <a:pt x="187" y="69"/>
                  </a:cubicBezTo>
                  <a:close/>
                  <a:moveTo>
                    <a:pt x="49" y="190"/>
                  </a:moveTo>
                  <a:cubicBezTo>
                    <a:pt x="100" y="240"/>
                    <a:pt x="100" y="240"/>
                    <a:pt x="100" y="240"/>
                  </a:cubicBezTo>
                  <a:cubicBezTo>
                    <a:pt x="151" y="190"/>
                    <a:pt x="151" y="190"/>
                    <a:pt x="151" y="190"/>
                  </a:cubicBezTo>
                  <a:moveTo>
                    <a:pt x="100" y="0"/>
                  </a:moveTo>
                  <a:cubicBezTo>
                    <a:pt x="100" y="240"/>
                    <a:pt x="100" y="240"/>
                    <a:pt x="100" y="240"/>
                  </a:cubicBezTo>
                </a:path>
              </a:pathLst>
            </a:custGeom>
            <a:noFill/>
            <a:ln w="12700" cap="flat" cmpd="sng">
              <a:solidFill>
                <a:srgbClr val="0078D4"/>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grpSp>
      <p:grpSp>
        <p:nvGrpSpPr>
          <p:cNvPr id="5032" name="Google Shape;5032;p180"/>
          <p:cNvGrpSpPr/>
          <p:nvPr/>
        </p:nvGrpSpPr>
        <p:grpSpPr>
          <a:xfrm>
            <a:off x="2514628" y="3598363"/>
            <a:ext cx="1649271" cy="543589"/>
            <a:chOff x="2565162" y="3669927"/>
            <a:chExt cx="1682415" cy="554400"/>
          </a:xfrm>
        </p:grpSpPr>
        <p:sp>
          <p:nvSpPr>
            <p:cNvPr id="5033" name="Google Shape;5033;p180"/>
            <p:cNvSpPr txBox="1"/>
            <p:nvPr/>
          </p:nvSpPr>
          <p:spPr>
            <a:xfrm>
              <a:off x="2565162" y="3824720"/>
              <a:ext cx="1291800" cy="203400"/>
            </a:xfrm>
            <a:prstGeom prst="rect">
              <a:avLst/>
            </a:prstGeom>
            <a:noFill/>
            <a:ln>
              <a:noFill/>
            </a:ln>
          </p:spPr>
          <p:txBody>
            <a:bodyPr spcFirstLastPara="1" wrap="square" lIns="19050" tIns="19050" rIns="19050" bIns="19050" anchor="t" anchorCtr="0">
              <a:noAutofit/>
            </a:bodyPr>
            <a:lstStyle/>
            <a:p>
              <a:pPr marL="0" marR="0" lvl="0" indent="0" algn="ctr" rtl="0">
                <a:spcBef>
                  <a:spcPts val="0"/>
                </a:spcBef>
                <a:spcAft>
                  <a:spcPts val="0"/>
                </a:spcAft>
                <a:buClr>
                  <a:srgbClr val="D3002D"/>
                </a:buClr>
                <a:buSzPts val="1200"/>
                <a:buFont typeface="Noto Sans Symbols"/>
                <a:buNone/>
              </a:pPr>
              <a:r>
                <a:rPr lang="en-US" sz="1200" b="1">
                  <a:solidFill>
                    <a:schemeClr val="dk2"/>
                  </a:solidFill>
                  <a:latin typeface="Quattrocento Sans"/>
                  <a:ea typeface="Quattrocento Sans"/>
                  <a:cs typeface="Quattrocento Sans"/>
                  <a:sym typeface="Quattrocento Sans"/>
                </a:rPr>
                <a:t>Secure Access</a:t>
              </a:r>
              <a:endParaRPr sz="1400"/>
            </a:p>
          </p:txBody>
        </p:sp>
        <p:sp>
          <p:nvSpPr>
            <p:cNvPr id="5034" name="Google Shape;5034;p180"/>
            <p:cNvSpPr/>
            <p:nvPr/>
          </p:nvSpPr>
          <p:spPr>
            <a:xfrm>
              <a:off x="3693177" y="3669927"/>
              <a:ext cx="554400" cy="554400"/>
            </a:xfrm>
            <a:prstGeom prst="ellipse">
              <a:avLst/>
            </a:prstGeom>
            <a:solidFill>
              <a:schemeClr val="lt1"/>
            </a:solidFill>
            <a:ln>
              <a:noFill/>
            </a:ln>
          </p:spPr>
          <p:txBody>
            <a:bodyPr spcFirstLastPara="1" wrap="square" lIns="182850" tIns="146275" rIns="182850" bIns="14627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5035" name="Google Shape;5035;p180" title="Icon of a shield"/>
            <p:cNvSpPr/>
            <p:nvPr/>
          </p:nvSpPr>
          <p:spPr>
            <a:xfrm>
              <a:off x="3841144" y="3802107"/>
              <a:ext cx="258475" cy="275194"/>
            </a:xfrm>
            <a:custGeom>
              <a:avLst/>
              <a:gdLst/>
              <a:ahLst/>
              <a:cxnLst/>
              <a:rect l="l" t="t" r="r" b="b"/>
              <a:pathLst>
                <a:path w="3500" h="3725" extrusionOk="0">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noFill/>
            <a:ln w="12700" cap="sq" cmpd="sng">
              <a:solidFill>
                <a:srgbClr val="0078D4"/>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05050"/>
                </a:solidFill>
                <a:latin typeface="Quattrocento Sans"/>
                <a:ea typeface="Quattrocento Sans"/>
                <a:cs typeface="Quattrocento Sans"/>
                <a:sym typeface="Quattrocento Sans"/>
              </a:endParaRPr>
            </a:p>
          </p:txBody>
        </p:sp>
      </p:grpSp>
      <p:sp>
        <p:nvSpPr>
          <p:cNvPr id="5036" name="Google Shape;5036;p180" title="Icon of a triangle with an exclaimation point inside"/>
          <p:cNvSpPr/>
          <p:nvPr/>
        </p:nvSpPr>
        <p:spPr>
          <a:xfrm>
            <a:off x="4288644" y="2491402"/>
            <a:ext cx="246079" cy="246234"/>
          </a:xfrm>
          <a:custGeom>
            <a:avLst/>
            <a:gdLst/>
            <a:ahLst/>
            <a:cxnLst/>
            <a:rect l="l" t="t" r="r" b="b"/>
            <a:pathLst>
              <a:path w="3939" h="3941" extrusionOk="0">
                <a:moveTo>
                  <a:pt x="0" y="3941"/>
                </a:moveTo>
                <a:lnTo>
                  <a:pt x="1970" y="0"/>
                </a:lnTo>
                <a:lnTo>
                  <a:pt x="3939" y="3941"/>
                </a:lnTo>
                <a:lnTo>
                  <a:pt x="0" y="3941"/>
                </a:lnTo>
                <a:moveTo>
                  <a:pt x="1970" y="1144"/>
                </a:moveTo>
                <a:lnTo>
                  <a:pt x="1970" y="2911"/>
                </a:lnTo>
                <a:moveTo>
                  <a:pt x="1970" y="3205"/>
                </a:moveTo>
                <a:lnTo>
                  <a:pt x="1970" y="3500"/>
                </a:lnTo>
              </a:path>
            </a:pathLst>
          </a:custGeom>
          <a:noFill/>
          <a:ln w="12700" cap="sq" cmpd="sng">
            <a:solidFill>
              <a:srgbClr val="0078D4"/>
            </a:solidFill>
            <a:prstDash val="solid"/>
            <a:miter lim="800000"/>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05050"/>
              </a:solidFill>
              <a:latin typeface="Quattrocento Sans"/>
              <a:ea typeface="Quattrocento Sans"/>
              <a:cs typeface="Quattrocento Sans"/>
              <a:sym typeface="Quattrocento Sans"/>
            </a:endParaRPr>
          </a:p>
        </p:txBody>
      </p:sp>
      <p:sp>
        <p:nvSpPr>
          <p:cNvPr id="5037" name="Google Shape;5037;p180" title="Icon of a person surrounded by brackets"/>
          <p:cNvSpPr/>
          <p:nvPr/>
        </p:nvSpPr>
        <p:spPr>
          <a:xfrm>
            <a:off x="5548729" y="2050499"/>
            <a:ext cx="248249" cy="250269"/>
          </a:xfrm>
          <a:custGeom>
            <a:avLst/>
            <a:gdLst/>
            <a:ahLst/>
            <a:cxnLst/>
            <a:rect l="l" t="t" r="r" b="b"/>
            <a:pathLst>
              <a:path w="346" h="348" extrusionOk="0">
                <a:moveTo>
                  <a:pt x="346" y="265"/>
                </a:moveTo>
                <a:cubicBezTo>
                  <a:pt x="346" y="348"/>
                  <a:pt x="346" y="348"/>
                  <a:pt x="346" y="348"/>
                </a:cubicBezTo>
                <a:cubicBezTo>
                  <a:pt x="263" y="348"/>
                  <a:pt x="263" y="348"/>
                  <a:pt x="263" y="348"/>
                </a:cubicBezTo>
                <a:moveTo>
                  <a:pt x="346" y="83"/>
                </a:moveTo>
                <a:cubicBezTo>
                  <a:pt x="346" y="0"/>
                  <a:pt x="346" y="0"/>
                  <a:pt x="346" y="0"/>
                </a:cubicBezTo>
                <a:cubicBezTo>
                  <a:pt x="263" y="0"/>
                  <a:pt x="263" y="0"/>
                  <a:pt x="263" y="0"/>
                </a:cubicBezTo>
                <a:moveTo>
                  <a:pt x="83" y="0"/>
                </a:moveTo>
                <a:cubicBezTo>
                  <a:pt x="0" y="0"/>
                  <a:pt x="0" y="0"/>
                  <a:pt x="0" y="0"/>
                </a:cubicBezTo>
                <a:cubicBezTo>
                  <a:pt x="0" y="83"/>
                  <a:pt x="0" y="83"/>
                  <a:pt x="0" y="83"/>
                </a:cubicBezTo>
                <a:moveTo>
                  <a:pt x="0" y="265"/>
                </a:moveTo>
                <a:cubicBezTo>
                  <a:pt x="0" y="348"/>
                  <a:pt x="0" y="348"/>
                  <a:pt x="0" y="348"/>
                </a:cubicBezTo>
                <a:cubicBezTo>
                  <a:pt x="83" y="348"/>
                  <a:pt x="83" y="348"/>
                  <a:pt x="83" y="348"/>
                </a:cubicBezTo>
                <a:moveTo>
                  <a:pt x="173" y="184"/>
                </a:moveTo>
                <a:cubicBezTo>
                  <a:pt x="204" y="184"/>
                  <a:pt x="229" y="159"/>
                  <a:pt x="229" y="129"/>
                </a:cubicBezTo>
                <a:cubicBezTo>
                  <a:pt x="229" y="98"/>
                  <a:pt x="204" y="73"/>
                  <a:pt x="173" y="73"/>
                </a:cubicBezTo>
                <a:cubicBezTo>
                  <a:pt x="142" y="73"/>
                  <a:pt x="117" y="98"/>
                  <a:pt x="117" y="129"/>
                </a:cubicBezTo>
                <a:cubicBezTo>
                  <a:pt x="117" y="159"/>
                  <a:pt x="142" y="184"/>
                  <a:pt x="173" y="184"/>
                </a:cubicBezTo>
                <a:close/>
                <a:moveTo>
                  <a:pt x="262" y="275"/>
                </a:moveTo>
                <a:cubicBezTo>
                  <a:pt x="262" y="225"/>
                  <a:pt x="222" y="184"/>
                  <a:pt x="172" y="184"/>
                </a:cubicBezTo>
                <a:cubicBezTo>
                  <a:pt x="122" y="184"/>
                  <a:pt x="82" y="225"/>
                  <a:pt x="82" y="275"/>
                </a:cubicBezTo>
              </a:path>
            </a:pathLst>
          </a:custGeom>
          <a:noFill/>
          <a:ln w="12700" cap="sq" cmpd="sng">
            <a:solidFill>
              <a:schemeClr val="dk2"/>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05050"/>
              </a:solidFill>
              <a:latin typeface="Quattrocento Sans"/>
              <a:ea typeface="Quattrocento Sans"/>
              <a:cs typeface="Quattrocento Sans"/>
              <a:sym typeface="Quattrocento Sans"/>
            </a:endParaRPr>
          </a:p>
        </p:txBody>
      </p:sp>
      <p:grpSp>
        <p:nvGrpSpPr>
          <p:cNvPr id="5038" name="Google Shape;5038;p180"/>
          <p:cNvGrpSpPr/>
          <p:nvPr/>
        </p:nvGrpSpPr>
        <p:grpSpPr>
          <a:xfrm>
            <a:off x="6698035" y="4784036"/>
            <a:ext cx="2035110" cy="543589"/>
            <a:chOff x="6832638" y="4879180"/>
            <a:chExt cx="2076007" cy="554400"/>
          </a:xfrm>
        </p:grpSpPr>
        <p:sp>
          <p:nvSpPr>
            <p:cNvPr id="5039" name="Google Shape;5039;p180"/>
            <p:cNvSpPr/>
            <p:nvPr/>
          </p:nvSpPr>
          <p:spPr>
            <a:xfrm>
              <a:off x="6832638" y="4879180"/>
              <a:ext cx="554400" cy="554400"/>
            </a:xfrm>
            <a:prstGeom prst="ellipse">
              <a:avLst/>
            </a:prstGeom>
            <a:solidFill>
              <a:schemeClr val="lt1"/>
            </a:solidFill>
            <a:ln>
              <a:noFill/>
            </a:ln>
          </p:spPr>
          <p:txBody>
            <a:bodyPr spcFirstLastPara="1" wrap="square" lIns="182850" tIns="146275" rIns="182850" bIns="14627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5040" name="Google Shape;5040;p180" title="Icon of a line chart with points of varying heights"/>
            <p:cNvSpPr/>
            <p:nvPr/>
          </p:nvSpPr>
          <p:spPr>
            <a:xfrm>
              <a:off x="7001321" y="5037450"/>
              <a:ext cx="221150" cy="221202"/>
            </a:xfrm>
            <a:custGeom>
              <a:avLst/>
              <a:gdLst/>
              <a:ahLst/>
              <a:cxnLst/>
              <a:rect l="l" t="t" r="r" b="b"/>
              <a:pathLst>
                <a:path w="4249" h="4250" extrusionOk="0">
                  <a:moveTo>
                    <a:pt x="4249" y="4250"/>
                  </a:moveTo>
                  <a:lnTo>
                    <a:pt x="0" y="4250"/>
                  </a:lnTo>
                  <a:lnTo>
                    <a:pt x="0" y="0"/>
                  </a:lnTo>
                  <a:moveTo>
                    <a:pt x="4249" y="1428"/>
                  </a:moveTo>
                  <a:lnTo>
                    <a:pt x="3621" y="800"/>
                  </a:lnTo>
                  <a:lnTo>
                    <a:pt x="1893" y="2527"/>
                  </a:lnTo>
                  <a:lnTo>
                    <a:pt x="1265" y="1899"/>
                  </a:lnTo>
                  <a:lnTo>
                    <a:pt x="3" y="3161"/>
                  </a:lnTo>
                </a:path>
              </a:pathLst>
            </a:custGeom>
            <a:noFill/>
            <a:ln w="12700" cap="flat" cmpd="sng">
              <a:solidFill>
                <a:srgbClr val="0078D4"/>
              </a:solidFill>
              <a:prstDash val="solid"/>
              <a:miter lim="800000"/>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5041" name="Google Shape;5041;p180"/>
            <p:cNvSpPr/>
            <p:nvPr/>
          </p:nvSpPr>
          <p:spPr>
            <a:xfrm>
              <a:off x="6864745" y="5037610"/>
              <a:ext cx="2043900" cy="276900"/>
            </a:xfrm>
            <a:prstGeom prst="rect">
              <a:avLst/>
            </a:prstGeom>
            <a:noFill/>
            <a:ln>
              <a:noFill/>
            </a:ln>
          </p:spPr>
          <p:txBody>
            <a:bodyPr spcFirstLastPara="1" wrap="square" lIns="89625" tIns="44800" rIns="89625" bIns="44800" anchor="t" anchorCtr="0">
              <a:noAutofit/>
            </a:bodyPr>
            <a:lstStyle/>
            <a:p>
              <a:pPr marL="0" marR="0" lvl="0" indent="0" algn="ctr" rtl="0">
                <a:spcBef>
                  <a:spcPts val="0"/>
                </a:spcBef>
                <a:spcAft>
                  <a:spcPts val="0"/>
                </a:spcAft>
                <a:buNone/>
              </a:pPr>
              <a:r>
                <a:rPr lang="en-US" sz="1200" b="1">
                  <a:solidFill>
                    <a:schemeClr val="dk2"/>
                  </a:solidFill>
                  <a:latin typeface="Quattrocento Sans"/>
                  <a:ea typeface="Quattrocento Sans"/>
                  <a:cs typeface="Quattrocento Sans"/>
                  <a:sym typeface="Quattrocento Sans"/>
                </a:rPr>
                <a:t>Scale resources</a:t>
              </a:r>
              <a:endParaRPr sz="1400"/>
            </a:p>
          </p:txBody>
        </p:sp>
      </p:grpSp>
      <p:grpSp>
        <p:nvGrpSpPr>
          <p:cNvPr id="5042" name="Google Shape;5042;p180"/>
          <p:cNvGrpSpPr/>
          <p:nvPr/>
        </p:nvGrpSpPr>
        <p:grpSpPr>
          <a:xfrm>
            <a:off x="6689704" y="2370402"/>
            <a:ext cx="1890424" cy="543589"/>
            <a:chOff x="6824139" y="2417544"/>
            <a:chExt cx="1928413" cy="554400"/>
          </a:xfrm>
        </p:grpSpPr>
        <p:sp>
          <p:nvSpPr>
            <p:cNvPr id="5043" name="Google Shape;5043;p180"/>
            <p:cNvSpPr/>
            <p:nvPr/>
          </p:nvSpPr>
          <p:spPr>
            <a:xfrm>
              <a:off x="6824139" y="2417544"/>
              <a:ext cx="554400" cy="554400"/>
            </a:xfrm>
            <a:prstGeom prst="ellipse">
              <a:avLst/>
            </a:prstGeom>
            <a:solidFill>
              <a:schemeClr val="lt1"/>
            </a:solidFill>
            <a:ln>
              <a:noFill/>
            </a:ln>
          </p:spPr>
          <p:txBody>
            <a:bodyPr spcFirstLastPara="1" wrap="square" lIns="182850" tIns="146275" rIns="182850" bIns="14627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5044" name="Google Shape;5044;p180" title="Icon of a clock with an arrow around it pointing clockwise"/>
            <p:cNvSpPr/>
            <p:nvPr/>
          </p:nvSpPr>
          <p:spPr>
            <a:xfrm>
              <a:off x="6990531" y="2566701"/>
              <a:ext cx="238631" cy="238688"/>
            </a:xfrm>
            <a:custGeom>
              <a:avLst/>
              <a:gdLst/>
              <a:ahLst/>
              <a:cxnLst/>
              <a:rect l="l" t="t" r="r" b="b"/>
              <a:pathLst>
                <a:path w="3750" h="3750" extrusionOk="0">
                  <a:moveTo>
                    <a:pt x="2500" y="2750"/>
                  </a:moveTo>
                  <a:cubicBezTo>
                    <a:pt x="1750" y="2000"/>
                    <a:pt x="1750" y="2000"/>
                    <a:pt x="1750" y="2000"/>
                  </a:cubicBezTo>
                  <a:cubicBezTo>
                    <a:pt x="1750" y="875"/>
                    <a:pt x="1750" y="875"/>
                    <a:pt x="1750" y="875"/>
                  </a:cubicBezTo>
                  <a:moveTo>
                    <a:pt x="2875" y="1250"/>
                  </a:moveTo>
                  <a:cubicBezTo>
                    <a:pt x="3750" y="1250"/>
                    <a:pt x="3750" y="1250"/>
                    <a:pt x="3750" y="1250"/>
                  </a:cubicBezTo>
                  <a:cubicBezTo>
                    <a:pt x="3750" y="375"/>
                    <a:pt x="3750" y="375"/>
                    <a:pt x="3750" y="375"/>
                  </a:cubicBezTo>
                  <a:moveTo>
                    <a:pt x="3641" y="1250"/>
                  </a:moveTo>
                  <a:cubicBezTo>
                    <a:pt x="3383" y="522"/>
                    <a:pt x="2691" y="0"/>
                    <a:pt x="1875" y="0"/>
                  </a:cubicBezTo>
                  <a:cubicBezTo>
                    <a:pt x="839" y="0"/>
                    <a:pt x="0" y="839"/>
                    <a:pt x="0" y="1875"/>
                  </a:cubicBezTo>
                  <a:cubicBezTo>
                    <a:pt x="0" y="2911"/>
                    <a:pt x="839" y="3750"/>
                    <a:pt x="1875" y="3750"/>
                  </a:cubicBezTo>
                  <a:cubicBezTo>
                    <a:pt x="2737" y="3750"/>
                    <a:pt x="3461" y="3167"/>
                    <a:pt x="3681" y="2375"/>
                  </a:cubicBezTo>
                </a:path>
              </a:pathLst>
            </a:custGeom>
            <a:noFill/>
            <a:ln w="12700" cap="flat" cmpd="sng">
              <a:solidFill>
                <a:srgbClr val="0078D4"/>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5045" name="Google Shape;5045;p180"/>
            <p:cNvSpPr/>
            <p:nvPr/>
          </p:nvSpPr>
          <p:spPr>
            <a:xfrm>
              <a:off x="6902452" y="2477362"/>
              <a:ext cx="1850100" cy="276900"/>
            </a:xfrm>
            <a:prstGeom prst="rect">
              <a:avLst/>
            </a:prstGeom>
            <a:noFill/>
            <a:ln>
              <a:noFill/>
            </a:ln>
          </p:spPr>
          <p:txBody>
            <a:bodyPr spcFirstLastPara="1" wrap="square" lIns="89625" tIns="44800" rIns="89625" bIns="44800" anchor="t" anchorCtr="0">
              <a:noAutofit/>
            </a:bodyPr>
            <a:lstStyle/>
            <a:p>
              <a:pPr marL="0" marR="0" lvl="0" indent="0" algn="ctr" rtl="0">
                <a:spcBef>
                  <a:spcPts val="0"/>
                </a:spcBef>
                <a:spcAft>
                  <a:spcPts val="0"/>
                </a:spcAft>
                <a:buNone/>
              </a:pPr>
              <a:r>
                <a:rPr lang="en-US" sz="1200" b="1">
                  <a:solidFill>
                    <a:schemeClr val="dk2"/>
                  </a:solidFill>
                  <a:latin typeface="Quattrocento Sans"/>
                  <a:ea typeface="Quattrocento Sans"/>
                  <a:cs typeface="Quattrocento Sans"/>
                  <a:sym typeface="Quattrocento Sans"/>
                </a:rPr>
                <a:t>Schedule jobs</a:t>
              </a:r>
              <a:endParaRPr sz="1400"/>
            </a:p>
          </p:txBody>
        </p:sp>
      </p:grpSp>
      <p:sp>
        <p:nvSpPr>
          <p:cNvPr id="5046" name="Google Shape;5046;p180"/>
          <p:cNvSpPr/>
          <p:nvPr/>
        </p:nvSpPr>
        <p:spPr>
          <a:xfrm>
            <a:off x="4345655" y="1736709"/>
            <a:ext cx="2652900" cy="271500"/>
          </a:xfrm>
          <a:prstGeom prst="rect">
            <a:avLst/>
          </a:prstGeom>
          <a:noFill/>
          <a:ln>
            <a:noFill/>
          </a:ln>
        </p:spPr>
        <p:txBody>
          <a:bodyPr spcFirstLastPara="1" wrap="square" lIns="89625" tIns="44800" rIns="89625" bIns="44800" anchor="t" anchorCtr="0">
            <a:noAutofit/>
          </a:bodyPr>
          <a:lstStyle/>
          <a:p>
            <a:pPr marL="0" marR="0" lvl="0" indent="0" algn="ctr" rtl="0">
              <a:spcBef>
                <a:spcPts val="0"/>
              </a:spcBef>
              <a:spcAft>
                <a:spcPts val="0"/>
              </a:spcAft>
              <a:buNone/>
            </a:pPr>
            <a:r>
              <a:rPr lang="en-US" sz="1200" b="1">
                <a:solidFill>
                  <a:schemeClr val="dk2"/>
                </a:solidFill>
                <a:latin typeface="Quattrocento Sans"/>
                <a:ea typeface="Quattrocento Sans"/>
                <a:cs typeface="Quattrocento Sans"/>
                <a:sym typeface="Quattrocento Sans"/>
              </a:rPr>
              <a:t>Dependencies and Containers</a:t>
            </a:r>
            <a:endParaRPr sz="1400"/>
          </a:p>
        </p:txBody>
      </p:sp>
      <p:grpSp>
        <p:nvGrpSpPr>
          <p:cNvPr id="5047" name="Google Shape;5047;p180"/>
          <p:cNvGrpSpPr/>
          <p:nvPr/>
        </p:nvGrpSpPr>
        <p:grpSpPr>
          <a:xfrm>
            <a:off x="4521090" y="5308803"/>
            <a:ext cx="2296843" cy="737569"/>
            <a:chOff x="4611945" y="5414384"/>
            <a:chExt cx="2343000" cy="752238"/>
          </a:xfrm>
        </p:grpSpPr>
        <p:sp>
          <p:nvSpPr>
            <p:cNvPr id="5048" name="Google Shape;5048;p180"/>
            <p:cNvSpPr/>
            <p:nvPr/>
          </p:nvSpPr>
          <p:spPr>
            <a:xfrm>
              <a:off x="5506260" y="5414384"/>
              <a:ext cx="554400" cy="554400"/>
            </a:xfrm>
            <a:prstGeom prst="ellipse">
              <a:avLst/>
            </a:prstGeom>
            <a:solidFill>
              <a:schemeClr val="lt1"/>
            </a:solidFill>
            <a:ln>
              <a:noFill/>
            </a:ln>
          </p:spPr>
          <p:txBody>
            <a:bodyPr spcFirstLastPara="1" wrap="square" lIns="182850" tIns="146275" rIns="182850" bIns="14627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5049" name="Google Shape;5049;p180" title="Icon of a server connected to a network"/>
            <p:cNvSpPr/>
            <p:nvPr/>
          </p:nvSpPr>
          <p:spPr>
            <a:xfrm>
              <a:off x="5633515" y="5522054"/>
              <a:ext cx="304477" cy="315965"/>
            </a:xfrm>
            <a:custGeom>
              <a:avLst/>
              <a:gdLst/>
              <a:ahLst/>
              <a:cxnLst/>
              <a:rect l="l" t="t" r="r" b="b"/>
              <a:pathLst>
                <a:path w="270" h="281" extrusionOk="0">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12700" cap="flat" cmpd="sng">
              <a:solidFill>
                <a:srgbClr val="0078D4"/>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5050" name="Google Shape;5050;p180"/>
            <p:cNvSpPr/>
            <p:nvPr/>
          </p:nvSpPr>
          <p:spPr>
            <a:xfrm>
              <a:off x="4611945" y="5889722"/>
              <a:ext cx="2343000" cy="276900"/>
            </a:xfrm>
            <a:prstGeom prst="rect">
              <a:avLst/>
            </a:prstGeom>
            <a:noFill/>
            <a:ln>
              <a:noFill/>
            </a:ln>
          </p:spPr>
          <p:txBody>
            <a:bodyPr spcFirstLastPara="1" wrap="square" lIns="89625" tIns="44800" rIns="89625" bIns="44800" anchor="t" anchorCtr="0">
              <a:noAutofit/>
            </a:bodyPr>
            <a:lstStyle/>
            <a:p>
              <a:pPr marL="0" marR="0" lvl="0" indent="0" algn="ctr" rtl="0">
                <a:spcBef>
                  <a:spcPts val="0"/>
                </a:spcBef>
                <a:spcAft>
                  <a:spcPts val="0"/>
                </a:spcAft>
                <a:buNone/>
              </a:pPr>
              <a:r>
                <a:rPr lang="en-US" sz="1200" b="1">
                  <a:solidFill>
                    <a:schemeClr val="dk2"/>
                  </a:solidFill>
                  <a:latin typeface="Quattrocento Sans"/>
                  <a:ea typeface="Quattrocento Sans"/>
                  <a:cs typeface="Quattrocento Sans"/>
                  <a:sym typeface="Quattrocento Sans"/>
                </a:rPr>
                <a:t>Provision VM clusters</a:t>
              </a:r>
              <a:endParaRPr sz="1400"/>
            </a:p>
          </p:txBody>
        </p:sp>
      </p:grpSp>
      <p:grpSp>
        <p:nvGrpSpPr>
          <p:cNvPr id="5051" name="Google Shape;5051;p180"/>
          <p:cNvGrpSpPr/>
          <p:nvPr/>
        </p:nvGrpSpPr>
        <p:grpSpPr>
          <a:xfrm>
            <a:off x="7187804" y="3598363"/>
            <a:ext cx="2049025" cy="543589"/>
            <a:chOff x="7332249" y="3669927"/>
            <a:chExt cx="2090202" cy="554400"/>
          </a:xfrm>
        </p:grpSpPr>
        <p:sp>
          <p:nvSpPr>
            <p:cNvPr id="5052" name="Google Shape;5052;p180"/>
            <p:cNvSpPr/>
            <p:nvPr/>
          </p:nvSpPr>
          <p:spPr>
            <a:xfrm>
              <a:off x="7332249" y="3669927"/>
              <a:ext cx="554400" cy="554400"/>
            </a:xfrm>
            <a:prstGeom prst="ellipse">
              <a:avLst/>
            </a:prstGeom>
            <a:solidFill>
              <a:schemeClr val="lt1"/>
            </a:solidFill>
            <a:ln>
              <a:noFill/>
            </a:ln>
          </p:spPr>
          <p:txBody>
            <a:bodyPr spcFirstLastPara="1" wrap="square" lIns="182850" tIns="146275" rIns="182850" bIns="14627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5053" name="Google Shape;5053;p180" title="Icon of two documents stacked together"/>
            <p:cNvSpPr/>
            <p:nvPr/>
          </p:nvSpPr>
          <p:spPr>
            <a:xfrm>
              <a:off x="7490734" y="3793170"/>
              <a:ext cx="261956" cy="302228"/>
            </a:xfrm>
            <a:custGeom>
              <a:avLst/>
              <a:gdLst/>
              <a:ahLst/>
              <a:cxnLst/>
              <a:rect l="l" t="t" r="r" b="b"/>
              <a:pathLst>
                <a:path w="3585" h="4136" extrusionOk="0">
                  <a:moveTo>
                    <a:pt x="3585" y="1654"/>
                  </a:moveTo>
                  <a:lnTo>
                    <a:pt x="2758" y="1654"/>
                  </a:lnTo>
                  <a:lnTo>
                    <a:pt x="2758" y="827"/>
                  </a:lnTo>
                  <a:moveTo>
                    <a:pt x="3585" y="1654"/>
                  </a:moveTo>
                  <a:lnTo>
                    <a:pt x="2758" y="827"/>
                  </a:lnTo>
                  <a:lnTo>
                    <a:pt x="1103" y="827"/>
                  </a:lnTo>
                  <a:lnTo>
                    <a:pt x="1103" y="4136"/>
                  </a:lnTo>
                  <a:lnTo>
                    <a:pt x="3585" y="4136"/>
                  </a:lnTo>
                  <a:lnTo>
                    <a:pt x="3585" y="1654"/>
                  </a:lnTo>
                  <a:moveTo>
                    <a:pt x="2483" y="827"/>
                  </a:moveTo>
                  <a:lnTo>
                    <a:pt x="1655" y="0"/>
                  </a:lnTo>
                  <a:lnTo>
                    <a:pt x="0" y="0"/>
                  </a:lnTo>
                  <a:lnTo>
                    <a:pt x="0" y="3308"/>
                  </a:lnTo>
                  <a:lnTo>
                    <a:pt x="1103" y="3308"/>
                  </a:lnTo>
                </a:path>
              </a:pathLst>
            </a:custGeom>
            <a:noFill/>
            <a:ln w="12700" cap="flat" cmpd="sng">
              <a:solidFill>
                <a:srgbClr val="0078D4"/>
              </a:solidFill>
              <a:prstDash val="solid"/>
              <a:miter lim="800000"/>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5054" name="Google Shape;5054;p180"/>
            <p:cNvSpPr/>
            <p:nvPr/>
          </p:nvSpPr>
          <p:spPr>
            <a:xfrm>
              <a:off x="7378551" y="3815612"/>
              <a:ext cx="2043900" cy="276900"/>
            </a:xfrm>
            <a:prstGeom prst="rect">
              <a:avLst/>
            </a:prstGeom>
            <a:noFill/>
            <a:ln>
              <a:noFill/>
            </a:ln>
          </p:spPr>
          <p:txBody>
            <a:bodyPr spcFirstLastPara="1" wrap="square" lIns="89625" tIns="44800" rIns="89625" bIns="44800" anchor="t" anchorCtr="0">
              <a:noAutofit/>
            </a:bodyPr>
            <a:lstStyle/>
            <a:p>
              <a:pPr marL="0" marR="0" lvl="0" indent="0" algn="ctr" rtl="0">
                <a:spcBef>
                  <a:spcPts val="0"/>
                </a:spcBef>
                <a:spcAft>
                  <a:spcPts val="0"/>
                </a:spcAft>
                <a:buNone/>
              </a:pPr>
              <a:r>
                <a:rPr lang="en-US" sz="1200" b="1">
                  <a:solidFill>
                    <a:schemeClr val="dk2"/>
                  </a:solidFill>
                  <a:latin typeface="Quattrocento Sans"/>
                  <a:ea typeface="Quattrocento Sans"/>
                  <a:cs typeface="Quattrocento Sans"/>
                  <a:sym typeface="Quattrocento Sans"/>
                </a:rPr>
                <a:t>Distribute data</a:t>
              </a:r>
              <a:endParaRPr sz="1400"/>
            </a:p>
          </p:txBody>
        </p:sp>
      </p:grpSp>
      <p:sp>
        <p:nvSpPr>
          <p:cNvPr id="5055" name="Google Shape;5055;p180"/>
          <p:cNvSpPr txBox="1"/>
          <p:nvPr/>
        </p:nvSpPr>
        <p:spPr>
          <a:xfrm>
            <a:off x="2941456" y="2490419"/>
            <a:ext cx="1378800" cy="199500"/>
          </a:xfrm>
          <a:prstGeom prst="rect">
            <a:avLst/>
          </a:prstGeom>
          <a:noFill/>
          <a:ln>
            <a:noFill/>
          </a:ln>
        </p:spPr>
        <p:txBody>
          <a:bodyPr spcFirstLastPara="1" wrap="square" lIns="19050" tIns="19050" rIns="19050" bIns="19050" anchor="t" anchorCtr="0">
            <a:noAutofit/>
          </a:bodyPr>
          <a:lstStyle/>
          <a:p>
            <a:pPr marL="0" marR="0" lvl="0" indent="0" algn="ctr" rtl="0">
              <a:spcBef>
                <a:spcPts val="0"/>
              </a:spcBef>
              <a:spcAft>
                <a:spcPts val="0"/>
              </a:spcAft>
              <a:buClr>
                <a:srgbClr val="D3002D"/>
              </a:buClr>
              <a:buSzPts val="1200"/>
              <a:buFont typeface="Noto Sans Symbols"/>
              <a:buNone/>
            </a:pPr>
            <a:r>
              <a:rPr lang="en-US" sz="1200" b="1">
                <a:solidFill>
                  <a:schemeClr val="dk2"/>
                </a:solidFill>
                <a:latin typeface="Quattrocento Sans"/>
                <a:ea typeface="Quattrocento Sans"/>
                <a:cs typeface="Quattrocento Sans"/>
                <a:sym typeface="Quattrocento Sans"/>
              </a:rPr>
              <a:t>Handling failures</a:t>
            </a:r>
            <a:endParaRPr sz="1400"/>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026"/>
                                        </p:tgtEl>
                                        <p:attrNameLst>
                                          <p:attrName>style.visibility</p:attrName>
                                        </p:attrNameLst>
                                      </p:cBhvr>
                                      <p:to>
                                        <p:strVal val="visible"/>
                                      </p:to>
                                    </p:set>
                                    <p:animEffect transition="in" filter="fade">
                                      <p:cBhvr>
                                        <p:cTn id="7" dur="500"/>
                                        <p:tgtEl>
                                          <p:spTgt spid="5026"/>
                                        </p:tgtEl>
                                      </p:cBhvr>
                                    </p:animEffect>
                                  </p:childTnLst>
                                </p:cTn>
                              </p:par>
                              <p:par>
                                <p:cTn id="8" presetID="10" presetClass="entr" presetSubtype="0" fill="hold" nodeType="withEffect">
                                  <p:stCondLst>
                                    <p:cond delay="0"/>
                                  </p:stCondLst>
                                  <p:childTnLst>
                                    <p:set>
                                      <p:cBhvr>
                                        <p:cTn id="9" dur="1" fill="hold">
                                          <p:stCondLst>
                                            <p:cond delay="0"/>
                                          </p:stCondLst>
                                        </p:cTn>
                                        <p:tgtEl>
                                          <p:spTgt spid="5037"/>
                                        </p:tgtEl>
                                        <p:attrNameLst>
                                          <p:attrName>style.visibility</p:attrName>
                                        </p:attrNameLst>
                                      </p:cBhvr>
                                      <p:to>
                                        <p:strVal val="visible"/>
                                      </p:to>
                                    </p:set>
                                    <p:animEffect transition="in" filter="fade">
                                      <p:cBhvr>
                                        <p:cTn id="10" dur="500"/>
                                        <p:tgtEl>
                                          <p:spTgt spid="5037"/>
                                        </p:tgtEl>
                                      </p:cBhvr>
                                    </p:animEffect>
                                  </p:childTnLst>
                                </p:cTn>
                              </p:par>
                              <p:par>
                                <p:cTn id="11" presetID="10" presetClass="entr" presetSubtype="0" fill="hold" nodeType="withEffect">
                                  <p:stCondLst>
                                    <p:cond delay="0"/>
                                  </p:stCondLst>
                                  <p:childTnLst>
                                    <p:set>
                                      <p:cBhvr>
                                        <p:cTn id="12" dur="1" fill="hold">
                                          <p:stCondLst>
                                            <p:cond delay="0"/>
                                          </p:stCondLst>
                                        </p:cTn>
                                        <p:tgtEl>
                                          <p:spTgt spid="5046"/>
                                        </p:tgtEl>
                                        <p:attrNameLst>
                                          <p:attrName>style.visibility</p:attrName>
                                        </p:attrNameLst>
                                      </p:cBhvr>
                                      <p:to>
                                        <p:strVal val="visible"/>
                                      </p:to>
                                    </p:set>
                                    <p:animEffect transition="in" filter="fade">
                                      <p:cBhvr>
                                        <p:cTn id="13" dur="500"/>
                                        <p:tgtEl>
                                          <p:spTgt spid="5046"/>
                                        </p:tgtEl>
                                      </p:cBhvr>
                                    </p:animEffec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5042"/>
                                        </p:tgtEl>
                                        <p:attrNameLst>
                                          <p:attrName>style.visibility</p:attrName>
                                        </p:attrNameLst>
                                      </p:cBhvr>
                                      <p:to>
                                        <p:strVal val="visible"/>
                                      </p:to>
                                    </p:set>
                                    <p:animEffect transition="in" filter="fade">
                                      <p:cBhvr>
                                        <p:cTn id="17" dur="500"/>
                                        <p:tgtEl>
                                          <p:spTgt spid="5042"/>
                                        </p:tgtEl>
                                      </p:cBhvr>
                                    </p:animEffect>
                                  </p:childTnLst>
                                </p:cTn>
                              </p:par>
                            </p:childTnLst>
                          </p:cTn>
                        </p:par>
                        <p:par>
                          <p:cTn id="18" fill="hold">
                            <p:stCondLst>
                              <p:cond delay="1000"/>
                            </p:stCondLst>
                            <p:childTnLst>
                              <p:par>
                                <p:cTn id="19" presetID="10" presetClass="entr" presetSubtype="0" fill="hold" nodeType="afterEffect">
                                  <p:stCondLst>
                                    <p:cond delay="0"/>
                                  </p:stCondLst>
                                  <p:childTnLst>
                                    <p:set>
                                      <p:cBhvr>
                                        <p:cTn id="20" dur="1" fill="hold">
                                          <p:stCondLst>
                                            <p:cond delay="0"/>
                                          </p:stCondLst>
                                        </p:cTn>
                                        <p:tgtEl>
                                          <p:spTgt spid="5051"/>
                                        </p:tgtEl>
                                        <p:attrNameLst>
                                          <p:attrName>style.visibility</p:attrName>
                                        </p:attrNameLst>
                                      </p:cBhvr>
                                      <p:to>
                                        <p:strVal val="visible"/>
                                      </p:to>
                                    </p:set>
                                    <p:animEffect transition="in" filter="fade">
                                      <p:cBhvr>
                                        <p:cTn id="21" dur="500"/>
                                        <p:tgtEl>
                                          <p:spTgt spid="5051"/>
                                        </p:tgtEl>
                                      </p:cBhvr>
                                    </p:animEffect>
                                  </p:childTnLst>
                                </p:cTn>
                              </p:par>
                            </p:childTnLst>
                          </p:cTn>
                        </p:par>
                        <p:par>
                          <p:cTn id="22" fill="hold">
                            <p:stCondLst>
                              <p:cond delay="1500"/>
                            </p:stCondLst>
                            <p:childTnLst>
                              <p:par>
                                <p:cTn id="23" presetID="10" presetClass="entr" presetSubtype="0" fill="hold" nodeType="afterEffect">
                                  <p:stCondLst>
                                    <p:cond delay="0"/>
                                  </p:stCondLst>
                                  <p:childTnLst>
                                    <p:set>
                                      <p:cBhvr>
                                        <p:cTn id="24" dur="1" fill="hold">
                                          <p:stCondLst>
                                            <p:cond delay="0"/>
                                          </p:stCondLst>
                                        </p:cTn>
                                        <p:tgtEl>
                                          <p:spTgt spid="5038"/>
                                        </p:tgtEl>
                                        <p:attrNameLst>
                                          <p:attrName>style.visibility</p:attrName>
                                        </p:attrNameLst>
                                      </p:cBhvr>
                                      <p:to>
                                        <p:strVal val="visible"/>
                                      </p:to>
                                    </p:set>
                                    <p:animEffect transition="in" filter="fade">
                                      <p:cBhvr>
                                        <p:cTn id="25" dur="500"/>
                                        <p:tgtEl>
                                          <p:spTgt spid="5038"/>
                                        </p:tgtEl>
                                      </p:cBhvr>
                                    </p:animEffect>
                                  </p:childTnLst>
                                </p:cTn>
                              </p:par>
                            </p:childTnLst>
                          </p:cTn>
                        </p:par>
                        <p:par>
                          <p:cTn id="26" fill="hold">
                            <p:stCondLst>
                              <p:cond delay="2000"/>
                            </p:stCondLst>
                            <p:childTnLst>
                              <p:par>
                                <p:cTn id="27" presetID="10" presetClass="entr" presetSubtype="0" fill="hold" nodeType="afterEffect">
                                  <p:stCondLst>
                                    <p:cond delay="0"/>
                                  </p:stCondLst>
                                  <p:childTnLst>
                                    <p:set>
                                      <p:cBhvr>
                                        <p:cTn id="28" dur="1" fill="hold">
                                          <p:stCondLst>
                                            <p:cond delay="0"/>
                                          </p:stCondLst>
                                        </p:cTn>
                                        <p:tgtEl>
                                          <p:spTgt spid="5047"/>
                                        </p:tgtEl>
                                        <p:attrNameLst>
                                          <p:attrName>style.visibility</p:attrName>
                                        </p:attrNameLst>
                                      </p:cBhvr>
                                      <p:to>
                                        <p:strVal val="visible"/>
                                      </p:to>
                                    </p:set>
                                    <p:animEffect transition="in" filter="fade">
                                      <p:cBhvr>
                                        <p:cTn id="29" dur="500"/>
                                        <p:tgtEl>
                                          <p:spTgt spid="5047"/>
                                        </p:tgtEl>
                                      </p:cBhvr>
                                    </p:animEffect>
                                  </p:childTnLst>
                                </p:cTn>
                              </p:par>
                            </p:childTnLst>
                          </p:cTn>
                        </p:par>
                        <p:par>
                          <p:cTn id="30" fill="hold">
                            <p:stCondLst>
                              <p:cond delay="2500"/>
                            </p:stCondLst>
                            <p:childTnLst>
                              <p:par>
                                <p:cTn id="31" presetID="10" presetClass="entr" presetSubtype="0" fill="hold" nodeType="afterEffect">
                                  <p:stCondLst>
                                    <p:cond delay="0"/>
                                  </p:stCondLst>
                                  <p:childTnLst>
                                    <p:set>
                                      <p:cBhvr>
                                        <p:cTn id="32" dur="1" fill="hold">
                                          <p:stCondLst>
                                            <p:cond delay="0"/>
                                          </p:stCondLst>
                                        </p:cTn>
                                        <p:tgtEl>
                                          <p:spTgt spid="5028"/>
                                        </p:tgtEl>
                                        <p:attrNameLst>
                                          <p:attrName>style.visibility</p:attrName>
                                        </p:attrNameLst>
                                      </p:cBhvr>
                                      <p:to>
                                        <p:strVal val="visible"/>
                                      </p:to>
                                    </p:set>
                                    <p:animEffect transition="in" filter="fade">
                                      <p:cBhvr>
                                        <p:cTn id="33" dur="500"/>
                                        <p:tgtEl>
                                          <p:spTgt spid="5028"/>
                                        </p:tgtEl>
                                      </p:cBhvr>
                                    </p:animEffect>
                                  </p:childTnLst>
                                </p:cTn>
                              </p:par>
                            </p:childTnLst>
                          </p:cTn>
                        </p:par>
                        <p:par>
                          <p:cTn id="34" fill="hold">
                            <p:stCondLst>
                              <p:cond delay="3000"/>
                            </p:stCondLst>
                            <p:childTnLst>
                              <p:par>
                                <p:cTn id="35" presetID="10" presetClass="entr" presetSubtype="0" fill="hold" nodeType="afterEffect">
                                  <p:stCondLst>
                                    <p:cond delay="0"/>
                                  </p:stCondLst>
                                  <p:childTnLst>
                                    <p:set>
                                      <p:cBhvr>
                                        <p:cTn id="36" dur="1" fill="hold">
                                          <p:stCondLst>
                                            <p:cond delay="0"/>
                                          </p:stCondLst>
                                        </p:cTn>
                                        <p:tgtEl>
                                          <p:spTgt spid="5032"/>
                                        </p:tgtEl>
                                        <p:attrNameLst>
                                          <p:attrName>style.visibility</p:attrName>
                                        </p:attrNameLst>
                                      </p:cBhvr>
                                      <p:to>
                                        <p:strVal val="visible"/>
                                      </p:to>
                                    </p:set>
                                    <p:animEffect transition="in" filter="fade">
                                      <p:cBhvr>
                                        <p:cTn id="37" dur="500"/>
                                        <p:tgtEl>
                                          <p:spTgt spid="5032"/>
                                        </p:tgtEl>
                                      </p:cBhvr>
                                    </p:animEffect>
                                  </p:childTnLst>
                                </p:cTn>
                              </p:par>
                            </p:childTnLst>
                          </p:cTn>
                        </p:par>
                        <p:par>
                          <p:cTn id="38" fill="hold">
                            <p:stCondLst>
                              <p:cond delay="3500"/>
                            </p:stCondLst>
                            <p:childTnLst>
                              <p:par>
                                <p:cTn id="39" presetID="10" presetClass="entr" presetSubtype="0" fill="hold" nodeType="afterEffect">
                                  <p:stCondLst>
                                    <p:cond delay="0"/>
                                  </p:stCondLst>
                                  <p:childTnLst>
                                    <p:set>
                                      <p:cBhvr>
                                        <p:cTn id="40" dur="1" fill="hold">
                                          <p:stCondLst>
                                            <p:cond delay="0"/>
                                          </p:stCondLst>
                                        </p:cTn>
                                        <p:tgtEl>
                                          <p:spTgt spid="5027"/>
                                        </p:tgtEl>
                                        <p:attrNameLst>
                                          <p:attrName>style.visibility</p:attrName>
                                        </p:attrNameLst>
                                      </p:cBhvr>
                                      <p:to>
                                        <p:strVal val="visible"/>
                                      </p:to>
                                    </p:set>
                                    <p:animEffect transition="in" filter="fade">
                                      <p:cBhvr>
                                        <p:cTn id="41" dur="500"/>
                                        <p:tgtEl>
                                          <p:spTgt spid="5027"/>
                                        </p:tgtEl>
                                      </p:cBhvr>
                                    </p:animEffect>
                                  </p:childTnLst>
                                </p:cTn>
                              </p:par>
                              <p:par>
                                <p:cTn id="42" presetID="10" presetClass="entr" presetSubtype="0" fill="hold" nodeType="withEffect">
                                  <p:stCondLst>
                                    <p:cond delay="0"/>
                                  </p:stCondLst>
                                  <p:childTnLst>
                                    <p:set>
                                      <p:cBhvr>
                                        <p:cTn id="43" dur="1" fill="hold">
                                          <p:stCondLst>
                                            <p:cond delay="0"/>
                                          </p:stCondLst>
                                        </p:cTn>
                                        <p:tgtEl>
                                          <p:spTgt spid="5036"/>
                                        </p:tgtEl>
                                        <p:attrNameLst>
                                          <p:attrName>style.visibility</p:attrName>
                                        </p:attrNameLst>
                                      </p:cBhvr>
                                      <p:to>
                                        <p:strVal val="visible"/>
                                      </p:to>
                                    </p:set>
                                    <p:animEffect transition="in" filter="fade">
                                      <p:cBhvr>
                                        <p:cTn id="44" dur="500"/>
                                        <p:tgtEl>
                                          <p:spTgt spid="5036"/>
                                        </p:tgtEl>
                                      </p:cBhvr>
                                    </p:animEffect>
                                  </p:childTnLst>
                                </p:cTn>
                              </p:par>
                              <p:par>
                                <p:cTn id="45" presetID="10" presetClass="entr" presetSubtype="0" fill="hold" nodeType="withEffect">
                                  <p:stCondLst>
                                    <p:cond delay="0"/>
                                  </p:stCondLst>
                                  <p:childTnLst>
                                    <p:set>
                                      <p:cBhvr>
                                        <p:cTn id="46" dur="1" fill="hold">
                                          <p:stCondLst>
                                            <p:cond delay="0"/>
                                          </p:stCondLst>
                                        </p:cTn>
                                        <p:tgtEl>
                                          <p:spTgt spid="5055"/>
                                        </p:tgtEl>
                                        <p:attrNameLst>
                                          <p:attrName>style.visibility</p:attrName>
                                        </p:attrNameLst>
                                      </p:cBhvr>
                                      <p:to>
                                        <p:strVal val="visible"/>
                                      </p:to>
                                    </p:set>
                                    <p:animEffect transition="in" filter="fade">
                                      <p:cBhvr>
                                        <p:cTn id="47" dur="500"/>
                                        <p:tgtEl>
                                          <p:spTgt spid="50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59"/>
        <p:cNvGrpSpPr/>
        <p:nvPr/>
      </p:nvGrpSpPr>
      <p:grpSpPr>
        <a:xfrm>
          <a:off x="0" y="0"/>
          <a:ext cx="0" cy="0"/>
          <a:chOff x="0" y="0"/>
          <a:chExt cx="0" cy="0"/>
        </a:xfrm>
      </p:grpSpPr>
      <p:sp>
        <p:nvSpPr>
          <p:cNvPr id="5060" name="Google Shape;5060;p181"/>
          <p:cNvSpPr txBox="1">
            <a:spLocks noGrp="1"/>
          </p:cNvSpPr>
          <p:nvPr>
            <p:ph type="title"/>
          </p:nvPr>
        </p:nvSpPr>
        <p:spPr>
          <a:xfrm>
            <a:off x="350225" y="73950"/>
            <a:ext cx="11336100" cy="900900"/>
          </a:xfrm>
          <a:prstGeom prst="rect">
            <a:avLst/>
          </a:prstGeom>
          <a:noFill/>
          <a:ln>
            <a:noFill/>
          </a:ln>
        </p:spPr>
        <p:txBody>
          <a:bodyPr spcFirstLastPara="1" wrap="square" lIns="0" tIns="164575" rIns="0" bIns="0" anchor="t" anchorCtr="0">
            <a:noAutofit/>
          </a:bodyPr>
          <a:lstStyle/>
          <a:p>
            <a:pPr marL="0" lvl="0" indent="0" algn="l" rtl="0">
              <a:lnSpc>
                <a:spcPct val="90000"/>
              </a:lnSpc>
              <a:spcBef>
                <a:spcPts val="0"/>
              </a:spcBef>
              <a:spcAft>
                <a:spcPts val="0"/>
              </a:spcAft>
              <a:buClr>
                <a:srgbClr val="000000"/>
              </a:buClr>
              <a:buSzPts val="3700"/>
              <a:buFont typeface="Quattrocento Sans"/>
              <a:buNone/>
            </a:pPr>
            <a:r>
              <a:rPr lang="en-US" sz="4500" b="1">
                <a:latin typeface="Calibri"/>
                <a:ea typeface="Calibri"/>
                <a:cs typeface="Calibri"/>
                <a:sym typeface="Calibri"/>
              </a:rPr>
              <a:t>Training Infrastructure </a:t>
            </a:r>
            <a:endParaRPr sz="4500" b="1">
              <a:latin typeface="Calibri"/>
              <a:ea typeface="Calibri"/>
              <a:cs typeface="Calibri"/>
              <a:sym typeface="Calibri"/>
            </a:endParaRPr>
          </a:p>
        </p:txBody>
      </p:sp>
      <p:sp>
        <p:nvSpPr>
          <p:cNvPr id="5061" name="Google Shape;5061;p181" title="Icon of a clock with an arrow around it pointing clockwise"/>
          <p:cNvSpPr/>
          <p:nvPr/>
        </p:nvSpPr>
        <p:spPr>
          <a:xfrm>
            <a:off x="545985" y="3624849"/>
            <a:ext cx="619366" cy="619517"/>
          </a:xfrm>
          <a:custGeom>
            <a:avLst/>
            <a:gdLst/>
            <a:ahLst/>
            <a:cxnLst/>
            <a:rect l="l" t="t" r="r" b="b"/>
            <a:pathLst>
              <a:path w="3750" h="3750" extrusionOk="0">
                <a:moveTo>
                  <a:pt x="2500" y="2750"/>
                </a:moveTo>
                <a:cubicBezTo>
                  <a:pt x="1750" y="2000"/>
                  <a:pt x="1750" y="2000"/>
                  <a:pt x="1750" y="2000"/>
                </a:cubicBezTo>
                <a:cubicBezTo>
                  <a:pt x="1750" y="875"/>
                  <a:pt x="1750" y="875"/>
                  <a:pt x="1750" y="875"/>
                </a:cubicBezTo>
                <a:moveTo>
                  <a:pt x="2875" y="1250"/>
                </a:moveTo>
                <a:cubicBezTo>
                  <a:pt x="3750" y="1250"/>
                  <a:pt x="3750" y="1250"/>
                  <a:pt x="3750" y="1250"/>
                </a:cubicBezTo>
                <a:cubicBezTo>
                  <a:pt x="3750" y="375"/>
                  <a:pt x="3750" y="375"/>
                  <a:pt x="3750" y="375"/>
                </a:cubicBezTo>
                <a:moveTo>
                  <a:pt x="3641" y="1250"/>
                </a:moveTo>
                <a:cubicBezTo>
                  <a:pt x="3383" y="522"/>
                  <a:pt x="2691" y="0"/>
                  <a:pt x="1875" y="0"/>
                </a:cubicBezTo>
                <a:cubicBezTo>
                  <a:pt x="839" y="0"/>
                  <a:pt x="0" y="839"/>
                  <a:pt x="0" y="1875"/>
                </a:cubicBezTo>
                <a:cubicBezTo>
                  <a:pt x="0" y="2911"/>
                  <a:pt x="839" y="3750"/>
                  <a:pt x="1875" y="3750"/>
                </a:cubicBezTo>
                <a:cubicBezTo>
                  <a:pt x="2737" y="3750"/>
                  <a:pt x="3461" y="3167"/>
                  <a:pt x="3681" y="2375"/>
                </a:cubicBezTo>
              </a:path>
            </a:pathLst>
          </a:custGeom>
          <a:noFill/>
          <a:ln w="12700" cap="flat" cmpd="sng">
            <a:solidFill>
              <a:srgbClr val="0078D4"/>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5062" name="Google Shape;5062;p181" title="Icon of a line chart with points of varying heights"/>
          <p:cNvSpPr/>
          <p:nvPr/>
        </p:nvSpPr>
        <p:spPr>
          <a:xfrm>
            <a:off x="6234538" y="3664387"/>
            <a:ext cx="540316" cy="540442"/>
          </a:xfrm>
          <a:custGeom>
            <a:avLst/>
            <a:gdLst/>
            <a:ahLst/>
            <a:cxnLst/>
            <a:rect l="l" t="t" r="r" b="b"/>
            <a:pathLst>
              <a:path w="4249" h="4250" extrusionOk="0">
                <a:moveTo>
                  <a:pt x="4249" y="4250"/>
                </a:moveTo>
                <a:lnTo>
                  <a:pt x="0" y="4250"/>
                </a:lnTo>
                <a:lnTo>
                  <a:pt x="0" y="0"/>
                </a:lnTo>
                <a:moveTo>
                  <a:pt x="4249" y="1428"/>
                </a:moveTo>
                <a:lnTo>
                  <a:pt x="3621" y="800"/>
                </a:lnTo>
                <a:lnTo>
                  <a:pt x="1893" y="2527"/>
                </a:lnTo>
                <a:lnTo>
                  <a:pt x="1265" y="1899"/>
                </a:lnTo>
                <a:lnTo>
                  <a:pt x="3" y="3161"/>
                </a:lnTo>
              </a:path>
            </a:pathLst>
          </a:custGeom>
          <a:noFill/>
          <a:ln w="12700" cap="flat" cmpd="sng">
            <a:solidFill>
              <a:srgbClr val="0078D4"/>
            </a:solidFill>
            <a:prstDash val="solid"/>
            <a:miter lim="800000"/>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5063" name="Google Shape;5063;p181" title="Icon of two documents stacked together"/>
          <p:cNvSpPr/>
          <p:nvPr/>
        </p:nvSpPr>
        <p:spPr>
          <a:xfrm>
            <a:off x="6373613" y="2012600"/>
            <a:ext cx="540316" cy="623361"/>
          </a:xfrm>
          <a:custGeom>
            <a:avLst/>
            <a:gdLst/>
            <a:ahLst/>
            <a:cxnLst/>
            <a:rect l="l" t="t" r="r" b="b"/>
            <a:pathLst>
              <a:path w="3585" h="4136" extrusionOk="0">
                <a:moveTo>
                  <a:pt x="3585" y="1654"/>
                </a:moveTo>
                <a:lnTo>
                  <a:pt x="2758" y="1654"/>
                </a:lnTo>
                <a:lnTo>
                  <a:pt x="2758" y="827"/>
                </a:lnTo>
                <a:moveTo>
                  <a:pt x="3585" y="1654"/>
                </a:moveTo>
                <a:lnTo>
                  <a:pt x="2758" y="827"/>
                </a:lnTo>
                <a:lnTo>
                  <a:pt x="1103" y="827"/>
                </a:lnTo>
                <a:lnTo>
                  <a:pt x="1103" y="4136"/>
                </a:lnTo>
                <a:lnTo>
                  <a:pt x="3585" y="4136"/>
                </a:lnTo>
                <a:lnTo>
                  <a:pt x="3585" y="1654"/>
                </a:lnTo>
                <a:moveTo>
                  <a:pt x="2483" y="827"/>
                </a:moveTo>
                <a:lnTo>
                  <a:pt x="1655" y="0"/>
                </a:lnTo>
                <a:lnTo>
                  <a:pt x="0" y="0"/>
                </a:lnTo>
                <a:lnTo>
                  <a:pt x="0" y="3308"/>
                </a:lnTo>
                <a:lnTo>
                  <a:pt x="1103" y="3308"/>
                </a:lnTo>
              </a:path>
            </a:pathLst>
          </a:custGeom>
          <a:noFill/>
          <a:ln w="12700" cap="flat" cmpd="sng">
            <a:solidFill>
              <a:srgbClr val="0078D4"/>
            </a:solidFill>
            <a:prstDash val="solid"/>
            <a:miter lim="800000"/>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5064" name="Google Shape;5064;p181" title="Icon of a server connected to a network"/>
          <p:cNvSpPr/>
          <p:nvPr/>
        </p:nvSpPr>
        <p:spPr>
          <a:xfrm>
            <a:off x="494646" y="5157238"/>
            <a:ext cx="722044" cy="749287"/>
          </a:xfrm>
          <a:custGeom>
            <a:avLst/>
            <a:gdLst/>
            <a:ahLst/>
            <a:cxnLst/>
            <a:rect l="l" t="t" r="r" b="b"/>
            <a:pathLst>
              <a:path w="270" h="281" extrusionOk="0">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12700" cap="flat" cmpd="sng">
            <a:solidFill>
              <a:srgbClr val="0078D4"/>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5065" name="Google Shape;5065;p181" title="Icon of a person surrounded by brackets"/>
          <p:cNvSpPr/>
          <p:nvPr/>
        </p:nvSpPr>
        <p:spPr>
          <a:xfrm>
            <a:off x="545985" y="2012121"/>
            <a:ext cx="619367" cy="624317"/>
          </a:xfrm>
          <a:custGeom>
            <a:avLst/>
            <a:gdLst/>
            <a:ahLst/>
            <a:cxnLst/>
            <a:rect l="l" t="t" r="r" b="b"/>
            <a:pathLst>
              <a:path w="346" h="348" extrusionOk="0">
                <a:moveTo>
                  <a:pt x="346" y="265"/>
                </a:moveTo>
                <a:cubicBezTo>
                  <a:pt x="346" y="348"/>
                  <a:pt x="346" y="348"/>
                  <a:pt x="346" y="348"/>
                </a:cubicBezTo>
                <a:cubicBezTo>
                  <a:pt x="263" y="348"/>
                  <a:pt x="263" y="348"/>
                  <a:pt x="263" y="348"/>
                </a:cubicBezTo>
                <a:moveTo>
                  <a:pt x="346" y="83"/>
                </a:moveTo>
                <a:cubicBezTo>
                  <a:pt x="346" y="0"/>
                  <a:pt x="346" y="0"/>
                  <a:pt x="346" y="0"/>
                </a:cubicBezTo>
                <a:cubicBezTo>
                  <a:pt x="263" y="0"/>
                  <a:pt x="263" y="0"/>
                  <a:pt x="263" y="0"/>
                </a:cubicBezTo>
                <a:moveTo>
                  <a:pt x="83" y="0"/>
                </a:moveTo>
                <a:cubicBezTo>
                  <a:pt x="0" y="0"/>
                  <a:pt x="0" y="0"/>
                  <a:pt x="0" y="0"/>
                </a:cubicBezTo>
                <a:cubicBezTo>
                  <a:pt x="0" y="83"/>
                  <a:pt x="0" y="83"/>
                  <a:pt x="0" y="83"/>
                </a:cubicBezTo>
                <a:moveTo>
                  <a:pt x="0" y="265"/>
                </a:moveTo>
                <a:cubicBezTo>
                  <a:pt x="0" y="348"/>
                  <a:pt x="0" y="348"/>
                  <a:pt x="0" y="348"/>
                </a:cubicBezTo>
                <a:cubicBezTo>
                  <a:pt x="83" y="348"/>
                  <a:pt x="83" y="348"/>
                  <a:pt x="83" y="348"/>
                </a:cubicBezTo>
                <a:moveTo>
                  <a:pt x="173" y="184"/>
                </a:moveTo>
                <a:cubicBezTo>
                  <a:pt x="204" y="184"/>
                  <a:pt x="229" y="159"/>
                  <a:pt x="229" y="129"/>
                </a:cubicBezTo>
                <a:cubicBezTo>
                  <a:pt x="229" y="98"/>
                  <a:pt x="204" y="73"/>
                  <a:pt x="173" y="73"/>
                </a:cubicBezTo>
                <a:cubicBezTo>
                  <a:pt x="142" y="73"/>
                  <a:pt x="117" y="98"/>
                  <a:pt x="117" y="129"/>
                </a:cubicBezTo>
                <a:cubicBezTo>
                  <a:pt x="117" y="159"/>
                  <a:pt x="142" y="184"/>
                  <a:pt x="173" y="184"/>
                </a:cubicBezTo>
                <a:close/>
                <a:moveTo>
                  <a:pt x="262" y="275"/>
                </a:moveTo>
                <a:cubicBezTo>
                  <a:pt x="262" y="225"/>
                  <a:pt x="222" y="184"/>
                  <a:pt x="172" y="184"/>
                </a:cubicBezTo>
                <a:cubicBezTo>
                  <a:pt x="122" y="184"/>
                  <a:pt x="82" y="225"/>
                  <a:pt x="82" y="275"/>
                </a:cubicBezTo>
              </a:path>
            </a:pathLst>
          </a:custGeom>
          <a:noFill/>
          <a:ln w="12700" cap="sq" cmpd="sng">
            <a:solidFill>
              <a:schemeClr val="dk2"/>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05050"/>
              </a:solidFill>
              <a:latin typeface="Quattrocento Sans"/>
              <a:ea typeface="Quattrocento Sans"/>
              <a:cs typeface="Quattrocento Sans"/>
              <a:sym typeface="Quattrocento Sans"/>
            </a:endParaRPr>
          </a:p>
        </p:txBody>
      </p:sp>
      <p:sp>
        <p:nvSpPr>
          <p:cNvPr id="5066" name="Google Shape;5066;p181"/>
          <p:cNvSpPr/>
          <p:nvPr/>
        </p:nvSpPr>
        <p:spPr>
          <a:xfrm>
            <a:off x="7043025" y="3544875"/>
            <a:ext cx="3772200" cy="1041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a:solidFill>
                  <a:schemeClr val="dk2"/>
                </a:solidFill>
                <a:latin typeface="Calibri"/>
                <a:ea typeface="Calibri"/>
                <a:cs typeface="Calibri"/>
                <a:sym typeface="Calibri"/>
              </a:rPr>
              <a:t>Scale resources</a:t>
            </a:r>
            <a:endParaRPr sz="1800">
              <a:latin typeface="Calibri"/>
              <a:ea typeface="Calibri"/>
              <a:cs typeface="Calibri"/>
              <a:sym typeface="Calibri"/>
            </a:endParaRPr>
          </a:p>
          <a:p>
            <a:pPr marL="0" marR="0" lvl="0" indent="0" algn="l" rtl="0">
              <a:spcBef>
                <a:spcPts val="196"/>
              </a:spcBef>
              <a:spcAft>
                <a:spcPts val="0"/>
              </a:spcAft>
              <a:buNone/>
            </a:pPr>
            <a:r>
              <a:rPr lang="en-US" sz="1800">
                <a:solidFill>
                  <a:schemeClr val="dk1"/>
                </a:solidFill>
                <a:latin typeface="Calibri"/>
                <a:ea typeface="Calibri"/>
                <a:cs typeface="Calibri"/>
                <a:sym typeface="Calibri"/>
              </a:rPr>
              <a:t>Autoscale resources to only pay while running a job</a:t>
            </a:r>
            <a:endParaRPr sz="1800">
              <a:latin typeface="Calibri"/>
              <a:ea typeface="Calibri"/>
              <a:cs typeface="Calibri"/>
              <a:sym typeface="Calibri"/>
            </a:endParaRPr>
          </a:p>
        </p:txBody>
      </p:sp>
      <p:sp>
        <p:nvSpPr>
          <p:cNvPr id="5067" name="Google Shape;5067;p181"/>
          <p:cNvSpPr/>
          <p:nvPr/>
        </p:nvSpPr>
        <p:spPr>
          <a:xfrm>
            <a:off x="1401325" y="3544875"/>
            <a:ext cx="3522900" cy="1041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a:solidFill>
                  <a:schemeClr val="dk2"/>
                </a:solidFill>
                <a:latin typeface="Calibri"/>
                <a:ea typeface="Calibri"/>
                <a:cs typeface="Calibri"/>
                <a:sym typeface="Calibri"/>
              </a:rPr>
              <a:t>Schedule jobs</a:t>
            </a:r>
            <a:endParaRPr sz="1800">
              <a:latin typeface="Calibri"/>
              <a:ea typeface="Calibri"/>
              <a:cs typeface="Calibri"/>
              <a:sym typeface="Calibri"/>
            </a:endParaRPr>
          </a:p>
          <a:p>
            <a:pPr marL="0" marR="0" lvl="0" indent="0" algn="l" rtl="0">
              <a:spcBef>
                <a:spcPts val="196"/>
              </a:spcBef>
              <a:spcAft>
                <a:spcPts val="0"/>
              </a:spcAft>
              <a:buNone/>
            </a:pPr>
            <a:r>
              <a:rPr lang="en-US" sz="1800">
                <a:solidFill>
                  <a:schemeClr val="dk1"/>
                </a:solidFill>
                <a:latin typeface="Calibri"/>
                <a:ea typeface="Calibri"/>
                <a:cs typeface="Calibri"/>
                <a:sym typeface="Calibri"/>
              </a:rPr>
              <a:t>Train at cloud scale using a framework of choice</a:t>
            </a:r>
            <a:endParaRPr sz="1800">
              <a:latin typeface="Calibri"/>
              <a:ea typeface="Calibri"/>
              <a:cs typeface="Calibri"/>
              <a:sym typeface="Calibri"/>
            </a:endParaRPr>
          </a:p>
        </p:txBody>
      </p:sp>
      <p:sp>
        <p:nvSpPr>
          <p:cNvPr id="5068" name="Google Shape;5068;p181"/>
          <p:cNvSpPr/>
          <p:nvPr/>
        </p:nvSpPr>
        <p:spPr>
          <a:xfrm>
            <a:off x="1401325" y="1934550"/>
            <a:ext cx="3594600" cy="13065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a:solidFill>
                  <a:schemeClr val="dk2"/>
                </a:solidFill>
                <a:latin typeface="Calibri"/>
                <a:ea typeface="Calibri"/>
                <a:cs typeface="Calibri"/>
                <a:sym typeface="Calibri"/>
              </a:rPr>
              <a:t>Dependencies and Containers</a:t>
            </a:r>
            <a:endParaRPr sz="1800">
              <a:latin typeface="Calibri"/>
              <a:ea typeface="Calibri"/>
              <a:cs typeface="Calibri"/>
              <a:sym typeface="Calibri"/>
            </a:endParaRPr>
          </a:p>
          <a:p>
            <a:pPr marL="0" marR="0" lvl="0" indent="0" algn="l" rtl="0">
              <a:spcBef>
                <a:spcPts val="196"/>
              </a:spcBef>
              <a:spcAft>
                <a:spcPts val="0"/>
              </a:spcAft>
              <a:buNone/>
            </a:pPr>
            <a:r>
              <a:rPr lang="en-US" sz="1800">
                <a:solidFill>
                  <a:schemeClr val="dk1"/>
                </a:solidFill>
                <a:latin typeface="Calibri"/>
                <a:ea typeface="Calibri"/>
                <a:cs typeface="Calibri"/>
                <a:sym typeface="Calibri"/>
              </a:rPr>
              <a:t>Leverage system-managed AML compute or bring your own compute </a:t>
            </a:r>
            <a:endParaRPr sz="1800">
              <a:latin typeface="Calibri"/>
              <a:ea typeface="Calibri"/>
              <a:cs typeface="Calibri"/>
              <a:sym typeface="Calibri"/>
            </a:endParaRPr>
          </a:p>
        </p:txBody>
      </p:sp>
      <p:sp>
        <p:nvSpPr>
          <p:cNvPr id="5069" name="Google Shape;5069;p181"/>
          <p:cNvSpPr/>
          <p:nvPr/>
        </p:nvSpPr>
        <p:spPr>
          <a:xfrm>
            <a:off x="1401325" y="5142149"/>
            <a:ext cx="3168000" cy="1041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a:solidFill>
                  <a:schemeClr val="dk2"/>
                </a:solidFill>
                <a:latin typeface="Calibri"/>
                <a:ea typeface="Calibri"/>
                <a:cs typeface="Calibri"/>
                <a:sym typeface="Calibri"/>
              </a:rPr>
              <a:t>Provision VM clusters</a:t>
            </a:r>
            <a:endParaRPr sz="1800">
              <a:latin typeface="Calibri"/>
              <a:ea typeface="Calibri"/>
              <a:cs typeface="Calibri"/>
              <a:sym typeface="Calibri"/>
            </a:endParaRPr>
          </a:p>
          <a:p>
            <a:pPr marL="0" marR="0" lvl="0" indent="0" algn="l" rtl="0">
              <a:spcBef>
                <a:spcPts val="196"/>
              </a:spcBef>
              <a:spcAft>
                <a:spcPts val="0"/>
              </a:spcAft>
              <a:buNone/>
            </a:pPr>
            <a:r>
              <a:rPr lang="en-US" sz="1800">
                <a:solidFill>
                  <a:schemeClr val="dk1"/>
                </a:solidFill>
                <a:latin typeface="Calibri"/>
                <a:ea typeface="Calibri"/>
                <a:cs typeface="Calibri"/>
                <a:sym typeface="Calibri"/>
              </a:rPr>
              <a:t>Use the latest NDv2 series VMs with the NVIDIA V100 GPUs</a:t>
            </a:r>
            <a:endParaRPr sz="1800">
              <a:latin typeface="Calibri"/>
              <a:ea typeface="Calibri"/>
              <a:cs typeface="Calibri"/>
              <a:sym typeface="Calibri"/>
            </a:endParaRPr>
          </a:p>
        </p:txBody>
      </p:sp>
      <p:sp>
        <p:nvSpPr>
          <p:cNvPr id="5070" name="Google Shape;5070;p181"/>
          <p:cNvSpPr/>
          <p:nvPr/>
        </p:nvSpPr>
        <p:spPr>
          <a:xfrm>
            <a:off x="7043025" y="1934550"/>
            <a:ext cx="3879600" cy="1041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a:solidFill>
                  <a:schemeClr val="dk2"/>
                </a:solidFill>
                <a:latin typeface="Calibri"/>
                <a:ea typeface="Calibri"/>
                <a:cs typeface="Calibri"/>
                <a:sym typeface="Calibri"/>
              </a:rPr>
              <a:t>Distribute data</a:t>
            </a:r>
            <a:endParaRPr sz="1800">
              <a:latin typeface="Calibri"/>
              <a:ea typeface="Calibri"/>
              <a:cs typeface="Calibri"/>
              <a:sym typeface="Calibri"/>
            </a:endParaRPr>
          </a:p>
          <a:p>
            <a:pPr marL="0" marR="0" lvl="0" indent="0" algn="l" rtl="0">
              <a:spcBef>
                <a:spcPts val="196"/>
              </a:spcBef>
              <a:spcAft>
                <a:spcPts val="0"/>
              </a:spcAft>
              <a:buNone/>
            </a:pPr>
            <a:r>
              <a:rPr lang="en-US" sz="1800">
                <a:solidFill>
                  <a:schemeClr val="dk1"/>
                </a:solidFill>
                <a:latin typeface="Calibri"/>
                <a:ea typeface="Calibri"/>
                <a:cs typeface="Calibri"/>
                <a:sym typeface="Calibri"/>
              </a:rPr>
              <a:t>Manage and share resources across </a:t>
            </a:r>
            <a:br>
              <a:rPr lang="en-US" sz="1800">
                <a:solidFill>
                  <a:schemeClr val="dk1"/>
                </a:solidFill>
                <a:latin typeface="Calibri"/>
                <a:ea typeface="Calibri"/>
                <a:cs typeface="Calibri"/>
                <a:sym typeface="Calibri"/>
              </a:rPr>
            </a:br>
            <a:r>
              <a:rPr lang="en-US" sz="1800">
                <a:solidFill>
                  <a:schemeClr val="dk1"/>
                </a:solidFill>
                <a:latin typeface="Calibri"/>
                <a:ea typeface="Calibri"/>
                <a:cs typeface="Calibri"/>
                <a:sym typeface="Calibri"/>
              </a:rPr>
              <a:t>a workspace </a:t>
            </a:r>
            <a:endParaRPr sz="1800">
              <a:latin typeface="Calibri"/>
              <a:ea typeface="Calibri"/>
              <a:cs typeface="Calibri"/>
              <a:sym typeface="Calibri"/>
            </a:endParaRPr>
          </a:p>
        </p:txBody>
      </p:sp>
    </p:spTree>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078"/>
        <p:cNvGrpSpPr/>
        <p:nvPr/>
      </p:nvGrpSpPr>
      <p:grpSpPr>
        <a:xfrm>
          <a:off x="0" y="0"/>
          <a:ext cx="0" cy="0"/>
          <a:chOff x="0" y="0"/>
          <a:chExt cx="0" cy="0"/>
        </a:xfrm>
      </p:grpSpPr>
      <p:sp>
        <p:nvSpPr>
          <p:cNvPr id="5079" name="Google Shape;5079;p182"/>
          <p:cNvSpPr txBox="1">
            <a:spLocks noGrp="1"/>
          </p:cNvSpPr>
          <p:nvPr>
            <p:ph type="title"/>
          </p:nvPr>
        </p:nvSpPr>
        <p:spPr>
          <a:xfrm>
            <a:off x="426424" y="302551"/>
            <a:ext cx="11335800" cy="758100"/>
          </a:xfrm>
          <a:prstGeom prst="rect">
            <a:avLst/>
          </a:prstGeom>
          <a:noFill/>
          <a:ln>
            <a:noFill/>
          </a:ln>
        </p:spPr>
        <p:txBody>
          <a:bodyPr spcFirstLastPara="1" wrap="square" lIns="0" tIns="161350" rIns="0" bIns="0" anchor="t" anchorCtr="0">
            <a:noAutofit/>
          </a:bodyPr>
          <a:lstStyle/>
          <a:p>
            <a:pPr marL="0" lvl="0" indent="0" algn="l" rtl="0">
              <a:lnSpc>
                <a:spcPct val="90000"/>
              </a:lnSpc>
              <a:spcBef>
                <a:spcPts val="0"/>
              </a:spcBef>
              <a:spcAft>
                <a:spcPts val="0"/>
              </a:spcAft>
              <a:buClr>
                <a:srgbClr val="000000"/>
              </a:buClr>
              <a:buSzPts val="3700"/>
              <a:buFont typeface="Quattrocento Sans"/>
              <a:buNone/>
            </a:pPr>
            <a:r>
              <a:rPr lang="en-US"/>
              <a:t>Powerful Infrastructure</a:t>
            </a:r>
            <a:endParaRPr/>
          </a:p>
        </p:txBody>
      </p:sp>
      <p:sp>
        <p:nvSpPr>
          <p:cNvPr id="5080" name="Google Shape;5080;p182"/>
          <p:cNvSpPr txBox="1">
            <a:spLocks noGrp="1"/>
          </p:cNvSpPr>
          <p:nvPr>
            <p:ph type="body" idx="1"/>
          </p:nvPr>
        </p:nvSpPr>
        <p:spPr>
          <a:xfrm>
            <a:off x="426423" y="991608"/>
            <a:ext cx="11339700" cy="2715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rgbClr val="000000"/>
              </a:buClr>
              <a:buSzPts val="1800"/>
              <a:buNone/>
            </a:pPr>
            <a:r>
              <a:rPr lang="en-US"/>
              <a:t>Accelerate deep learning</a:t>
            </a:r>
            <a:endParaRPr/>
          </a:p>
        </p:txBody>
      </p:sp>
      <p:sp>
        <p:nvSpPr>
          <p:cNvPr id="5081" name="Google Shape;5081;p182"/>
          <p:cNvSpPr/>
          <p:nvPr/>
        </p:nvSpPr>
        <p:spPr>
          <a:xfrm>
            <a:off x="400449" y="4294982"/>
            <a:ext cx="11297400" cy="1020900"/>
          </a:xfrm>
          <a:prstGeom prst="leftRightArrow">
            <a:avLst>
              <a:gd name="adj1" fmla="val 50000"/>
              <a:gd name="adj2" fmla="val 50000"/>
            </a:avLst>
          </a:prstGeom>
          <a:solidFill>
            <a:srgbClr val="0078D4"/>
          </a:solidFill>
          <a:ln>
            <a:noFill/>
          </a:ln>
        </p:spPr>
        <p:txBody>
          <a:bodyPr spcFirstLastPara="1" wrap="square" lIns="182850" tIns="146275" rIns="182850" bIns="146275" anchor="t" anchorCtr="0">
            <a:noAutofit/>
          </a:bodyPr>
          <a:lstStyle/>
          <a:p>
            <a:pPr marL="0" marR="0" lvl="0" indent="0" algn="l" rtl="0">
              <a:spcBef>
                <a:spcPts val="0"/>
              </a:spcBef>
              <a:spcAft>
                <a:spcPts val="0"/>
              </a:spcAft>
              <a:buNone/>
            </a:pPr>
            <a:endParaRPr sz="2000">
              <a:solidFill>
                <a:srgbClr val="0078D4"/>
              </a:solidFill>
              <a:latin typeface="Quattrocento Sans"/>
              <a:ea typeface="Quattrocento Sans"/>
              <a:cs typeface="Quattrocento Sans"/>
              <a:sym typeface="Quattrocento Sans"/>
            </a:endParaRPr>
          </a:p>
        </p:txBody>
      </p:sp>
      <p:sp>
        <p:nvSpPr>
          <p:cNvPr id="5082" name="Google Shape;5082;p182"/>
          <p:cNvSpPr/>
          <p:nvPr/>
        </p:nvSpPr>
        <p:spPr>
          <a:xfrm>
            <a:off x="176983" y="3219417"/>
            <a:ext cx="3484800" cy="642000"/>
          </a:xfrm>
          <a:prstGeom prst="rect">
            <a:avLst/>
          </a:prstGeom>
          <a:noFill/>
          <a:ln>
            <a:noFill/>
          </a:ln>
        </p:spPr>
        <p:txBody>
          <a:bodyPr spcFirstLastPara="1" wrap="square" lIns="179275" tIns="143400" rIns="179275" bIns="143400" anchor="t" anchorCtr="0">
            <a:noAutofit/>
          </a:bodyPr>
          <a:lstStyle/>
          <a:p>
            <a:pPr marL="0" marR="0" lvl="0" indent="0" algn="ctr" rtl="0">
              <a:lnSpc>
                <a:spcPct val="90000"/>
              </a:lnSpc>
              <a:spcBef>
                <a:spcPts val="0"/>
              </a:spcBef>
              <a:spcAft>
                <a:spcPts val="0"/>
              </a:spcAft>
              <a:buNone/>
            </a:pPr>
            <a:r>
              <a:rPr lang="en-US" sz="1800">
                <a:solidFill>
                  <a:srgbClr val="1A1A1A"/>
                </a:solidFill>
                <a:latin typeface="Quattrocento Sans"/>
                <a:ea typeface="Quattrocento Sans"/>
                <a:cs typeface="Quattrocento Sans"/>
                <a:sym typeface="Quattrocento Sans"/>
              </a:rPr>
              <a:t>General purpose machine learning</a:t>
            </a:r>
            <a:endParaRPr sz="1400"/>
          </a:p>
          <a:p>
            <a:pPr marL="0" marR="0" lvl="0" indent="0" algn="ctr" rtl="0">
              <a:lnSpc>
                <a:spcPct val="90000"/>
              </a:lnSpc>
              <a:spcBef>
                <a:spcPts val="0"/>
              </a:spcBef>
              <a:spcAft>
                <a:spcPts val="0"/>
              </a:spcAft>
              <a:buNone/>
            </a:pPr>
            <a:r>
              <a:rPr lang="en-US" sz="1400">
                <a:solidFill>
                  <a:srgbClr val="0078D4"/>
                </a:solidFill>
                <a:latin typeface="Quattrocento Sans"/>
                <a:ea typeface="Quattrocento Sans"/>
                <a:cs typeface="Quattrocento Sans"/>
                <a:sym typeface="Quattrocento Sans"/>
              </a:rPr>
              <a:t>D, F, L, M, H Series</a:t>
            </a:r>
            <a:endParaRPr sz="1800">
              <a:solidFill>
                <a:srgbClr val="0078D4"/>
              </a:solidFill>
              <a:latin typeface="Quattrocento Sans"/>
              <a:ea typeface="Quattrocento Sans"/>
              <a:cs typeface="Quattrocento Sans"/>
              <a:sym typeface="Quattrocento Sans"/>
            </a:endParaRPr>
          </a:p>
        </p:txBody>
      </p:sp>
      <p:sp>
        <p:nvSpPr>
          <p:cNvPr id="5083" name="Google Shape;5083;p182"/>
          <p:cNvSpPr/>
          <p:nvPr/>
        </p:nvSpPr>
        <p:spPr>
          <a:xfrm>
            <a:off x="1402575" y="2847747"/>
            <a:ext cx="912900" cy="282300"/>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None/>
            </a:pPr>
            <a:r>
              <a:rPr lang="en-US" sz="2000">
                <a:solidFill>
                  <a:srgbClr val="0078D4"/>
                </a:solidFill>
                <a:latin typeface="Quattrocento Sans"/>
                <a:ea typeface="Quattrocento Sans"/>
                <a:cs typeface="Quattrocento Sans"/>
                <a:sym typeface="Quattrocento Sans"/>
              </a:rPr>
              <a:t>CPUs</a:t>
            </a:r>
            <a:endParaRPr sz="1400"/>
          </a:p>
        </p:txBody>
      </p:sp>
      <p:sp>
        <p:nvSpPr>
          <p:cNvPr id="5084" name="Google Shape;5084;p182"/>
          <p:cNvSpPr/>
          <p:nvPr/>
        </p:nvSpPr>
        <p:spPr>
          <a:xfrm>
            <a:off x="1669317" y="2310374"/>
            <a:ext cx="379412" cy="387308"/>
          </a:xfrm>
          <a:custGeom>
            <a:avLst/>
            <a:gdLst/>
            <a:ahLst/>
            <a:cxnLst/>
            <a:rect l="l" t="t" r="r" b="b"/>
            <a:pathLst>
              <a:path w="334" h="341" extrusionOk="0">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2700" cap="sq"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1800">
              <a:solidFill>
                <a:srgbClr val="0078D4"/>
              </a:solidFill>
              <a:latin typeface="Quattrocento Sans"/>
              <a:ea typeface="Quattrocento Sans"/>
              <a:cs typeface="Quattrocento Sans"/>
              <a:sym typeface="Quattrocento Sans"/>
            </a:endParaRPr>
          </a:p>
        </p:txBody>
      </p:sp>
      <p:sp>
        <p:nvSpPr>
          <p:cNvPr id="5085" name="Google Shape;5085;p182"/>
          <p:cNvSpPr txBox="1"/>
          <p:nvPr/>
        </p:nvSpPr>
        <p:spPr>
          <a:xfrm>
            <a:off x="902040" y="4706567"/>
            <a:ext cx="3189000" cy="1977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chemeClr val="lt1"/>
              </a:buClr>
              <a:buSzPts val="1400"/>
              <a:buFont typeface="Quattrocento Sans"/>
              <a:buNone/>
            </a:pPr>
            <a:r>
              <a:rPr lang="en-US" sz="1400" b="0" i="0" u="none" strike="noStrike" cap="none">
                <a:solidFill>
                  <a:schemeClr val="lt1"/>
                </a:solidFill>
                <a:latin typeface="Quattrocento Sans"/>
                <a:ea typeface="Quattrocento Sans"/>
                <a:cs typeface="Quattrocento Sans"/>
                <a:sym typeface="Quattrocento Sans"/>
              </a:rPr>
              <a:t>Optimized for flexibility</a:t>
            </a:r>
            <a:endParaRPr sz="1400"/>
          </a:p>
        </p:txBody>
      </p:sp>
      <p:sp>
        <p:nvSpPr>
          <p:cNvPr id="5086" name="Google Shape;5086;p182"/>
          <p:cNvSpPr txBox="1"/>
          <p:nvPr/>
        </p:nvSpPr>
        <p:spPr>
          <a:xfrm>
            <a:off x="8639693" y="4706567"/>
            <a:ext cx="2430000" cy="197700"/>
          </a:xfrm>
          <a:prstGeom prst="rect">
            <a:avLst/>
          </a:prstGeom>
          <a:noFill/>
          <a:ln>
            <a:noFill/>
          </a:ln>
        </p:spPr>
        <p:txBody>
          <a:bodyPr spcFirstLastPara="1" wrap="square" lIns="0" tIns="0" rIns="0" bIns="0" anchor="ctr" anchorCtr="0">
            <a:noAutofit/>
          </a:bodyPr>
          <a:lstStyle/>
          <a:p>
            <a:pPr marL="0" marR="0" lvl="0" indent="0" algn="r" rtl="0">
              <a:lnSpc>
                <a:spcPct val="90000"/>
              </a:lnSpc>
              <a:spcBef>
                <a:spcPts val="0"/>
              </a:spcBef>
              <a:spcAft>
                <a:spcPts val="0"/>
              </a:spcAft>
              <a:buClr>
                <a:schemeClr val="lt1"/>
              </a:buClr>
              <a:buSzPts val="1400"/>
              <a:buFont typeface="Quattrocento Sans"/>
              <a:buNone/>
            </a:pPr>
            <a:r>
              <a:rPr lang="en-US" sz="1400" b="0" i="0" u="none" strike="noStrike" cap="none">
                <a:solidFill>
                  <a:schemeClr val="lt1"/>
                </a:solidFill>
                <a:latin typeface="Quattrocento Sans"/>
                <a:ea typeface="Quattrocento Sans"/>
                <a:cs typeface="Quattrocento Sans"/>
                <a:sym typeface="Quattrocento Sans"/>
              </a:rPr>
              <a:t>Optimized for performance</a:t>
            </a:r>
            <a:endParaRPr sz="1400"/>
          </a:p>
        </p:txBody>
      </p:sp>
      <p:sp>
        <p:nvSpPr>
          <p:cNvPr id="5087" name="Google Shape;5087;p182"/>
          <p:cNvSpPr/>
          <p:nvPr/>
        </p:nvSpPr>
        <p:spPr>
          <a:xfrm>
            <a:off x="5635012" y="2847747"/>
            <a:ext cx="726000" cy="282300"/>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None/>
            </a:pPr>
            <a:r>
              <a:rPr lang="en-US" sz="2000">
                <a:solidFill>
                  <a:srgbClr val="0078D4"/>
                </a:solidFill>
                <a:latin typeface="Quattrocento Sans"/>
                <a:ea typeface="Quattrocento Sans"/>
                <a:cs typeface="Quattrocento Sans"/>
                <a:sym typeface="Quattrocento Sans"/>
              </a:rPr>
              <a:t>GPUs</a:t>
            </a:r>
            <a:endParaRPr sz="1400"/>
          </a:p>
        </p:txBody>
      </p:sp>
      <p:grpSp>
        <p:nvGrpSpPr>
          <p:cNvPr id="5088" name="Google Shape;5088;p182"/>
          <p:cNvGrpSpPr/>
          <p:nvPr/>
        </p:nvGrpSpPr>
        <p:grpSpPr>
          <a:xfrm>
            <a:off x="5734531" y="2310374"/>
            <a:ext cx="518348" cy="330728"/>
            <a:chOff x="5842028" y="2023300"/>
            <a:chExt cx="518400" cy="330728"/>
          </a:xfrm>
        </p:grpSpPr>
        <p:sp>
          <p:nvSpPr>
            <p:cNvPr id="5089" name="Google Shape;5089;p182"/>
            <p:cNvSpPr/>
            <p:nvPr/>
          </p:nvSpPr>
          <p:spPr>
            <a:xfrm>
              <a:off x="5842028" y="2023300"/>
              <a:ext cx="518400" cy="285000"/>
            </a:xfrm>
            <a:prstGeom prst="round1Rect">
              <a:avLst>
                <a:gd name="adj" fmla="val 19322"/>
              </a:avLst>
            </a:prstGeom>
            <a:noFill/>
            <a:ln w="12700" cap="sq"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1800">
                <a:solidFill>
                  <a:srgbClr val="0078D4"/>
                </a:solidFill>
                <a:latin typeface="Quattrocento Sans"/>
                <a:ea typeface="Quattrocento Sans"/>
                <a:cs typeface="Quattrocento Sans"/>
                <a:sym typeface="Quattrocento Sans"/>
              </a:endParaRPr>
            </a:p>
          </p:txBody>
        </p:sp>
        <p:grpSp>
          <p:nvGrpSpPr>
            <p:cNvPr id="5090" name="Google Shape;5090;p182"/>
            <p:cNvGrpSpPr/>
            <p:nvPr/>
          </p:nvGrpSpPr>
          <p:grpSpPr>
            <a:xfrm>
              <a:off x="5886885" y="2308253"/>
              <a:ext cx="423145" cy="45774"/>
              <a:chOff x="2805041" y="5364051"/>
              <a:chExt cx="937405" cy="125203"/>
            </a:xfrm>
          </p:grpSpPr>
          <p:grpSp>
            <p:nvGrpSpPr>
              <p:cNvPr id="5091" name="Google Shape;5091;p182"/>
              <p:cNvGrpSpPr/>
              <p:nvPr/>
            </p:nvGrpSpPr>
            <p:grpSpPr>
              <a:xfrm>
                <a:off x="2805041" y="5364051"/>
                <a:ext cx="304800" cy="125203"/>
                <a:chOff x="685111" y="5810249"/>
                <a:chExt cx="304800" cy="356400"/>
              </a:xfrm>
            </p:grpSpPr>
            <p:cxnSp>
              <p:nvCxnSpPr>
                <p:cNvPr id="5092" name="Google Shape;5092;p182"/>
                <p:cNvCxnSpPr/>
                <p:nvPr/>
              </p:nvCxnSpPr>
              <p:spPr>
                <a:xfrm>
                  <a:off x="685111" y="5810249"/>
                  <a:ext cx="0" cy="356400"/>
                </a:xfrm>
                <a:prstGeom prst="straightConnector1">
                  <a:avLst/>
                </a:prstGeom>
                <a:noFill/>
                <a:ln w="12700" cap="sq" cmpd="sng">
                  <a:solidFill>
                    <a:schemeClr val="dk2"/>
                  </a:solidFill>
                  <a:prstDash val="solid"/>
                  <a:miter lim="800000"/>
                  <a:headEnd type="none" w="med" len="med"/>
                  <a:tailEnd type="none" w="med" len="med"/>
                </a:ln>
              </p:spPr>
            </p:cxnSp>
            <p:cxnSp>
              <p:nvCxnSpPr>
                <p:cNvPr id="5093" name="Google Shape;5093;p182"/>
                <p:cNvCxnSpPr/>
                <p:nvPr/>
              </p:nvCxnSpPr>
              <p:spPr>
                <a:xfrm>
                  <a:off x="837511" y="5810249"/>
                  <a:ext cx="0" cy="356400"/>
                </a:xfrm>
                <a:prstGeom prst="straightConnector1">
                  <a:avLst/>
                </a:prstGeom>
                <a:noFill/>
                <a:ln w="12700" cap="sq" cmpd="sng">
                  <a:solidFill>
                    <a:schemeClr val="dk2"/>
                  </a:solidFill>
                  <a:prstDash val="solid"/>
                  <a:miter lim="800000"/>
                  <a:headEnd type="none" w="med" len="med"/>
                  <a:tailEnd type="none" w="med" len="med"/>
                </a:ln>
              </p:spPr>
            </p:cxnSp>
            <p:cxnSp>
              <p:nvCxnSpPr>
                <p:cNvPr id="5094" name="Google Shape;5094;p182"/>
                <p:cNvCxnSpPr/>
                <p:nvPr/>
              </p:nvCxnSpPr>
              <p:spPr>
                <a:xfrm>
                  <a:off x="989911" y="5810249"/>
                  <a:ext cx="0" cy="356400"/>
                </a:xfrm>
                <a:prstGeom prst="straightConnector1">
                  <a:avLst/>
                </a:prstGeom>
                <a:noFill/>
                <a:ln w="12700" cap="sq" cmpd="sng">
                  <a:solidFill>
                    <a:schemeClr val="dk2"/>
                  </a:solidFill>
                  <a:prstDash val="solid"/>
                  <a:miter lim="800000"/>
                  <a:headEnd type="none" w="med" len="med"/>
                  <a:tailEnd type="none" w="med" len="med"/>
                </a:ln>
              </p:spPr>
            </p:cxnSp>
          </p:grpSp>
          <p:grpSp>
            <p:nvGrpSpPr>
              <p:cNvPr id="5095" name="Google Shape;5095;p182"/>
              <p:cNvGrpSpPr/>
              <p:nvPr/>
            </p:nvGrpSpPr>
            <p:grpSpPr>
              <a:xfrm>
                <a:off x="3437646" y="5364051"/>
                <a:ext cx="304800" cy="125203"/>
                <a:chOff x="685111" y="5810249"/>
                <a:chExt cx="304800" cy="356400"/>
              </a:xfrm>
            </p:grpSpPr>
            <p:cxnSp>
              <p:nvCxnSpPr>
                <p:cNvPr id="5096" name="Google Shape;5096;p182"/>
                <p:cNvCxnSpPr/>
                <p:nvPr/>
              </p:nvCxnSpPr>
              <p:spPr>
                <a:xfrm>
                  <a:off x="685111" y="5810249"/>
                  <a:ext cx="0" cy="356400"/>
                </a:xfrm>
                <a:prstGeom prst="straightConnector1">
                  <a:avLst/>
                </a:prstGeom>
                <a:noFill/>
                <a:ln w="12700" cap="sq" cmpd="sng">
                  <a:solidFill>
                    <a:schemeClr val="dk2"/>
                  </a:solidFill>
                  <a:prstDash val="solid"/>
                  <a:miter lim="800000"/>
                  <a:headEnd type="none" w="med" len="med"/>
                  <a:tailEnd type="none" w="med" len="med"/>
                </a:ln>
              </p:spPr>
            </p:cxnSp>
            <p:cxnSp>
              <p:nvCxnSpPr>
                <p:cNvPr id="5097" name="Google Shape;5097;p182"/>
                <p:cNvCxnSpPr/>
                <p:nvPr/>
              </p:nvCxnSpPr>
              <p:spPr>
                <a:xfrm>
                  <a:off x="837511" y="5810249"/>
                  <a:ext cx="0" cy="356400"/>
                </a:xfrm>
                <a:prstGeom prst="straightConnector1">
                  <a:avLst/>
                </a:prstGeom>
                <a:noFill/>
                <a:ln w="12700" cap="sq" cmpd="sng">
                  <a:solidFill>
                    <a:schemeClr val="dk2"/>
                  </a:solidFill>
                  <a:prstDash val="solid"/>
                  <a:miter lim="800000"/>
                  <a:headEnd type="none" w="med" len="med"/>
                  <a:tailEnd type="none" w="med" len="med"/>
                </a:ln>
              </p:spPr>
            </p:cxnSp>
            <p:cxnSp>
              <p:nvCxnSpPr>
                <p:cNvPr id="5098" name="Google Shape;5098;p182"/>
                <p:cNvCxnSpPr/>
                <p:nvPr/>
              </p:nvCxnSpPr>
              <p:spPr>
                <a:xfrm>
                  <a:off x="989911" y="5810249"/>
                  <a:ext cx="0" cy="356400"/>
                </a:xfrm>
                <a:prstGeom prst="straightConnector1">
                  <a:avLst/>
                </a:prstGeom>
                <a:noFill/>
                <a:ln w="12700" cap="sq" cmpd="sng">
                  <a:solidFill>
                    <a:schemeClr val="dk2"/>
                  </a:solidFill>
                  <a:prstDash val="solid"/>
                  <a:miter lim="800000"/>
                  <a:headEnd type="none" w="med" len="med"/>
                  <a:tailEnd type="none" w="med" len="med"/>
                </a:ln>
              </p:spPr>
            </p:cxnSp>
          </p:grpSp>
        </p:grpSp>
        <p:sp>
          <p:nvSpPr>
            <p:cNvPr id="5099" name="Google Shape;5099;p182"/>
            <p:cNvSpPr/>
            <p:nvPr/>
          </p:nvSpPr>
          <p:spPr>
            <a:xfrm>
              <a:off x="6135172" y="2083744"/>
              <a:ext cx="158100" cy="164100"/>
            </a:xfrm>
            <a:prstGeom prst="ellipse">
              <a:avLst/>
            </a:prstGeom>
            <a:noFill/>
            <a:ln w="12700" cap="sq"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1800">
                <a:solidFill>
                  <a:srgbClr val="0078D4"/>
                </a:solidFill>
                <a:latin typeface="Quattrocento Sans"/>
                <a:ea typeface="Quattrocento Sans"/>
                <a:cs typeface="Quattrocento Sans"/>
                <a:sym typeface="Quattrocento Sans"/>
              </a:endParaRPr>
            </a:p>
          </p:txBody>
        </p:sp>
        <p:sp>
          <p:nvSpPr>
            <p:cNvPr id="5100" name="Google Shape;5100;p182"/>
            <p:cNvSpPr/>
            <p:nvPr/>
          </p:nvSpPr>
          <p:spPr>
            <a:xfrm>
              <a:off x="5911951" y="2129519"/>
              <a:ext cx="156300" cy="80100"/>
            </a:xfrm>
            <a:prstGeom prst="rect">
              <a:avLst/>
            </a:prstGeom>
            <a:noFill/>
            <a:ln w="12700" cap="sq"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1800">
                <a:solidFill>
                  <a:srgbClr val="0078D4"/>
                </a:solidFill>
                <a:latin typeface="Quattrocento Sans"/>
                <a:ea typeface="Quattrocento Sans"/>
                <a:cs typeface="Quattrocento Sans"/>
                <a:sym typeface="Quattrocento Sans"/>
              </a:endParaRPr>
            </a:p>
          </p:txBody>
        </p:sp>
      </p:grpSp>
      <p:sp>
        <p:nvSpPr>
          <p:cNvPr id="5101" name="Google Shape;5101;p182"/>
          <p:cNvSpPr/>
          <p:nvPr/>
        </p:nvSpPr>
        <p:spPr>
          <a:xfrm>
            <a:off x="9772189" y="2842977"/>
            <a:ext cx="931667" cy="287070"/>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None/>
            </a:pPr>
            <a:r>
              <a:rPr lang="en-US" sz="2000" dirty="0">
                <a:solidFill>
                  <a:srgbClr val="0078D4"/>
                </a:solidFill>
                <a:latin typeface="Quattrocento Sans"/>
                <a:ea typeface="Quattrocento Sans"/>
                <a:cs typeface="Quattrocento Sans"/>
                <a:sym typeface="Quattrocento Sans"/>
              </a:rPr>
              <a:t>FPGAs</a:t>
            </a:r>
            <a:endParaRPr sz="1400" dirty="0"/>
          </a:p>
        </p:txBody>
      </p:sp>
      <p:grpSp>
        <p:nvGrpSpPr>
          <p:cNvPr id="5102" name="Google Shape;5102;p182"/>
          <p:cNvGrpSpPr/>
          <p:nvPr/>
        </p:nvGrpSpPr>
        <p:grpSpPr>
          <a:xfrm>
            <a:off x="9937830" y="2310481"/>
            <a:ext cx="436421" cy="436496"/>
            <a:chOff x="10035291" y="3218696"/>
            <a:chExt cx="247376" cy="247376"/>
          </a:xfrm>
        </p:grpSpPr>
        <p:grpSp>
          <p:nvGrpSpPr>
            <p:cNvPr id="5103" name="Google Shape;5103;p182"/>
            <p:cNvGrpSpPr/>
            <p:nvPr/>
          </p:nvGrpSpPr>
          <p:grpSpPr>
            <a:xfrm>
              <a:off x="10035291" y="3218696"/>
              <a:ext cx="247376" cy="247376"/>
              <a:chOff x="3485423" y="4505548"/>
              <a:chExt cx="712490" cy="712490"/>
            </a:xfrm>
          </p:grpSpPr>
          <p:sp>
            <p:nvSpPr>
              <p:cNvPr id="5104" name="Google Shape;5104;p182"/>
              <p:cNvSpPr/>
              <p:nvPr/>
            </p:nvSpPr>
            <p:spPr>
              <a:xfrm>
                <a:off x="3565593" y="4585718"/>
                <a:ext cx="552300" cy="552300"/>
              </a:xfrm>
              <a:prstGeom prst="rect">
                <a:avLst/>
              </a:prstGeom>
              <a:noFill/>
              <a:ln w="12700" cap="flat" cmpd="sng">
                <a:solidFill>
                  <a:schemeClr val="dk2"/>
                </a:solidFill>
                <a:prstDash val="solid"/>
                <a:miter lim="800000"/>
                <a:headEnd type="none" w="sm" len="sm"/>
                <a:tailEnd type="none" w="sm" len="sm"/>
              </a:ln>
            </p:spPr>
            <p:txBody>
              <a:bodyPr spcFirstLastPara="1" wrap="square" lIns="182850" tIns="146275" rIns="182850" bIns="146275" anchor="t" anchorCtr="0">
                <a:noAutofit/>
              </a:bodyPr>
              <a:lstStyle/>
              <a:p>
                <a:pPr marL="0" marR="0" lvl="0" indent="0" algn="l" rtl="0">
                  <a:spcBef>
                    <a:spcPts val="0"/>
                  </a:spcBef>
                  <a:spcAft>
                    <a:spcPts val="0"/>
                  </a:spcAft>
                  <a:buNone/>
                </a:pPr>
                <a:endParaRPr sz="2000">
                  <a:solidFill>
                    <a:srgbClr val="0078D4"/>
                  </a:solidFill>
                  <a:latin typeface="Quattrocento Sans"/>
                  <a:ea typeface="Quattrocento Sans"/>
                  <a:cs typeface="Quattrocento Sans"/>
                  <a:sym typeface="Quattrocento Sans"/>
                </a:endParaRPr>
              </a:p>
            </p:txBody>
          </p:sp>
          <p:grpSp>
            <p:nvGrpSpPr>
              <p:cNvPr id="5105" name="Google Shape;5105;p182"/>
              <p:cNvGrpSpPr/>
              <p:nvPr/>
            </p:nvGrpSpPr>
            <p:grpSpPr>
              <a:xfrm>
                <a:off x="3485423" y="4677750"/>
                <a:ext cx="712490" cy="368126"/>
                <a:chOff x="3485423" y="4677750"/>
                <a:chExt cx="712490" cy="368126"/>
              </a:xfrm>
            </p:grpSpPr>
            <p:grpSp>
              <p:nvGrpSpPr>
                <p:cNvPr id="5106" name="Google Shape;5106;p182"/>
                <p:cNvGrpSpPr/>
                <p:nvPr/>
              </p:nvGrpSpPr>
              <p:grpSpPr>
                <a:xfrm>
                  <a:off x="4117765" y="4677750"/>
                  <a:ext cx="80148" cy="368126"/>
                  <a:chOff x="4117783" y="4677750"/>
                  <a:chExt cx="129000" cy="368126"/>
                </a:xfrm>
              </p:grpSpPr>
              <p:cxnSp>
                <p:nvCxnSpPr>
                  <p:cNvPr id="5107" name="Google Shape;5107;p182"/>
                  <p:cNvCxnSpPr/>
                  <p:nvPr/>
                </p:nvCxnSpPr>
                <p:spPr>
                  <a:xfrm>
                    <a:off x="4117783" y="4677750"/>
                    <a:ext cx="129000" cy="0"/>
                  </a:xfrm>
                  <a:prstGeom prst="straightConnector1">
                    <a:avLst/>
                  </a:prstGeom>
                  <a:noFill/>
                  <a:ln w="12700" cap="flat" cmpd="sng">
                    <a:solidFill>
                      <a:schemeClr val="dk2"/>
                    </a:solidFill>
                    <a:prstDash val="solid"/>
                    <a:round/>
                    <a:headEnd type="none" w="sm" len="sm"/>
                    <a:tailEnd type="none" w="sm" len="sm"/>
                  </a:ln>
                </p:spPr>
              </p:cxnSp>
              <p:cxnSp>
                <p:nvCxnSpPr>
                  <p:cNvPr id="5108" name="Google Shape;5108;p182"/>
                  <p:cNvCxnSpPr/>
                  <p:nvPr/>
                </p:nvCxnSpPr>
                <p:spPr>
                  <a:xfrm>
                    <a:off x="4117783" y="4769781"/>
                    <a:ext cx="129000" cy="0"/>
                  </a:xfrm>
                  <a:prstGeom prst="straightConnector1">
                    <a:avLst/>
                  </a:prstGeom>
                  <a:noFill/>
                  <a:ln w="12700" cap="flat" cmpd="sng">
                    <a:solidFill>
                      <a:schemeClr val="dk2"/>
                    </a:solidFill>
                    <a:prstDash val="solid"/>
                    <a:round/>
                    <a:headEnd type="none" w="sm" len="sm"/>
                    <a:tailEnd type="none" w="sm" len="sm"/>
                  </a:ln>
                </p:spPr>
              </p:cxnSp>
              <p:cxnSp>
                <p:nvCxnSpPr>
                  <p:cNvPr id="5109" name="Google Shape;5109;p182"/>
                  <p:cNvCxnSpPr/>
                  <p:nvPr/>
                </p:nvCxnSpPr>
                <p:spPr>
                  <a:xfrm>
                    <a:off x="4117783" y="4953845"/>
                    <a:ext cx="129000" cy="0"/>
                  </a:xfrm>
                  <a:prstGeom prst="straightConnector1">
                    <a:avLst/>
                  </a:prstGeom>
                  <a:noFill/>
                  <a:ln w="12700" cap="flat" cmpd="sng">
                    <a:solidFill>
                      <a:schemeClr val="dk2"/>
                    </a:solidFill>
                    <a:prstDash val="solid"/>
                    <a:round/>
                    <a:headEnd type="none" w="sm" len="sm"/>
                    <a:tailEnd type="none" w="sm" len="sm"/>
                  </a:ln>
                </p:spPr>
              </p:cxnSp>
              <p:cxnSp>
                <p:nvCxnSpPr>
                  <p:cNvPr id="5110" name="Google Shape;5110;p182"/>
                  <p:cNvCxnSpPr/>
                  <p:nvPr/>
                </p:nvCxnSpPr>
                <p:spPr>
                  <a:xfrm>
                    <a:off x="4117783" y="5045876"/>
                    <a:ext cx="129000" cy="0"/>
                  </a:xfrm>
                  <a:prstGeom prst="straightConnector1">
                    <a:avLst/>
                  </a:prstGeom>
                  <a:noFill/>
                  <a:ln w="12700" cap="flat" cmpd="sng">
                    <a:solidFill>
                      <a:schemeClr val="dk2"/>
                    </a:solidFill>
                    <a:prstDash val="solid"/>
                    <a:round/>
                    <a:headEnd type="none" w="sm" len="sm"/>
                    <a:tailEnd type="none" w="sm" len="sm"/>
                  </a:ln>
                </p:spPr>
              </p:cxnSp>
            </p:grpSp>
            <p:grpSp>
              <p:nvGrpSpPr>
                <p:cNvPr id="5111" name="Google Shape;5111;p182"/>
                <p:cNvGrpSpPr/>
                <p:nvPr/>
              </p:nvGrpSpPr>
              <p:grpSpPr>
                <a:xfrm>
                  <a:off x="3485423" y="4677750"/>
                  <a:ext cx="80148" cy="368126"/>
                  <a:chOff x="4117783" y="4677750"/>
                  <a:chExt cx="129000" cy="368126"/>
                </a:xfrm>
              </p:grpSpPr>
              <p:cxnSp>
                <p:nvCxnSpPr>
                  <p:cNvPr id="5112" name="Google Shape;5112;p182"/>
                  <p:cNvCxnSpPr/>
                  <p:nvPr/>
                </p:nvCxnSpPr>
                <p:spPr>
                  <a:xfrm>
                    <a:off x="4117783" y="4677750"/>
                    <a:ext cx="129000" cy="0"/>
                  </a:xfrm>
                  <a:prstGeom prst="straightConnector1">
                    <a:avLst/>
                  </a:prstGeom>
                  <a:noFill/>
                  <a:ln w="12700" cap="flat" cmpd="sng">
                    <a:solidFill>
                      <a:schemeClr val="dk2"/>
                    </a:solidFill>
                    <a:prstDash val="solid"/>
                    <a:round/>
                    <a:headEnd type="none" w="sm" len="sm"/>
                    <a:tailEnd type="none" w="sm" len="sm"/>
                  </a:ln>
                </p:spPr>
              </p:cxnSp>
              <p:cxnSp>
                <p:nvCxnSpPr>
                  <p:cNvPr id="5113" name="Google Shape;5113;p182"/>
                  <p:cNvCxnSpPr/>
                  <p:nvPr/>
                </p:nvCxnSpPr>
                <p:spPr>
                  <a:xfrm>
                    <a:off x="4117783" y="4769781"/>
                    <a:ext cx="129000" cy="0"/>
                  </a:xfrm>
                  <a:prstGeom prst="straightConnector1">
                    <a:avLst/>
                  </a:prstGeom>
                  <a:noFill/>
                  <a:ln w="12700" cap="flat" cmpd="sng">
                    <a:solidFill>
                      <a:schemeClr val="dk2"/>
                    </a:solidFill>
                    <a:prstDash val="solid"/>
                    <a:round/>
                    <a:headEnd type="none" w="sm" len="sm"/>
                    <a:tailEnd type="none" w="sm" len="sm"/>
                  </a:ln>
                </p:spPr>
              </p:cxnSp>
              <p:cxnSp>
                <p:nvCxnSpPr>
                  <p:cNvPr id="5114" name="Google Shape;5114;p182"/>
                  <p:cNvCxnSpPr/>
                  <p:nvPr/>
                </p:nvCxnSpPr>
                <p:spPr>
                  <a:xfrm>
                    <a:off x="4117783" y="4953845"/>
                    <a:ext cx="129000" cy="0"/>
                  </a:xfrm>
                  <a:prstGeom prst="straightConnector1">
                    <a:avLst/>
                  </a:prstGeom>
                  <a:noFill/>
                  <a:ln w="12700" cap="flat" cmpd="sng">
                    <a:solidFill>
                      <a:schemeClr val="dk2"/>
                    </a:solidFill>
                    <a:prstDash val="solid"/>
                    <a:round/>
                    <a:headEnd type="none" w="sm" len="sm"/>
                    <a:tailEnd type="none" w="sm" len="sm"/>
                  </a:ln>
                </p:spPr>
              </p:cxnSp>
              <p:cxnSp>
                <p:nvCxnSpPr>
                  <p:cNvPr id="5115" name="Google Shape;5115;p182"/>
                  <p:cNvCxnSpPr/>
                  <p:nvPr/>
                </p:nvCxnSpPr>
                <p:spPr>
                  <a:xfrm>
                    <a:off x="4117783" y="5045876"/>
                    <a:ext cx="129000" cy="0"/>
                  </a:xfrm>
                  <a:prstGeom prst="straightConnector1">
                    <a:avLst/>
                  </a:prstGeom>
                  <a:noFill/>
                  <a:ln w="12700" cap="flat" cmpd="sng">
                    <a:solidFill>
                      <a:schemeClr val="dk2"/>
                    </a:solidFill>
                    <a:prstDash val="solid"/>
                    <a:round/>
                    <a:headEnd type="none" w="sm" len="sm"/>
                    <a:tailEnd type="none" w="sm" len="sm"/>
                  </a:ln>
                </p:spPr>
              </p:cxnSp>
            </p:grpSp>
          </p:grpSp>
          <p:grpSp>
            <p:nvGrpSpPr>
              <p:cNvPr id="5116" name="Google Shape;5116;p182"/>
              <p:cNvGrpSpPr/>
              <p:nvPr/>
            </p:nvGrpSpPr>
            <p:grpSpPr>
              <a:xfrm rot="5400000">
                <a:off x="3480398" y="4677729"/>
                <a:ext cx="712490" cy="368126"/>
                <a:chOff x="3485423" y="4677750"/>
                <a:chExt cx="712490" cy="368126"/>
              </a:xfrm>
            </p:grpSpPr>
            <p:grpSp>
              <p:nvGrpSpPr>
                <p:cNvPr id="5117" name="Google Shape;5117;p182"/>
                <p:cNvGrpSpPr/>
                <p:nvPr/>
              </p:nvGrpSpPr>
              <p:grpSpPr>
                <a:xfrm>
                  <a:off x="4117765" y="4677750"/>
                  <a:ext cx="80148" cy="368126"/>
                  <a:chOff x="4117783" y="4677750"/>
                  <a:chExt cx="129000" cy="368126"/>
                </a:xfrm>
              </p:grpSpPr>
              <p:cxnSp>
                <p:nvCxnSpPr>
                  <p:cNvPr id="5118" name="Google Shape;5118;p182"/>
                  <p:cNvCxnSpPr/>
                  <p:nvPr/>
                </p:nvCxnSpPr>
                <p:spPr>
                  <a:xfrm>
                    <a:off x="4117783" y="4677750"/>
                    <a:ext cx="129000" cy="0"/>
                  </a:xfrm>
                  <a:prstGeom prst="straightConnector1">
                    <a:avLst/>
                  </a:prstGeom>
                  <a:noFill/>
                  <a:ln w="12700" cap="flat" cmpd="sng">
                    <a:solidFill>
                      <a:schemeClr val="dk2"/>
                    </a:solidFill>
                    <a:prstDash val="solid"/>
                    <a:round/>
                    <a:headEnd type="none" w="sm" len="sm"/>
                    <a:tailEnd type="none" w="sm" len="sm"/>
                  </a:ln>
                </p:spPr>
              </p:cxnSp>
              <p:cxnSp>
                <p:nvCxnSpPr>
                  <p:cNvPr id="5119" name="Google Shape;5119;p182"/>
                  <p:cNvCxnSpPr/>
                  <p:nvPr/>
                </p:nvCxnSpPr>
                <p:spPr>
                  <a:xfrm>
                    <a:off x="4117783" y="4769781"/>
                    <a:ext cx="129000" cy="0"/>
                  </a:xfrm>
                  <a:prstGeom prst="straightConnector1">
                    <a:avLst/>
                  </a:prstGeom>
                  <a:noFill/>
                  <a:ln w="12700" cap="flat" cmpd="sng">
                    <a:solidFill>
                      <a:schemeClr val="dk2"/>
                    </a:solidFill>
                    <a:prstDash val="solid"/>
                    <a:round/>
                    <a:headEnd type="none" w="sm" len="sm"/>
                    <a:tailEnd type="none" w="sm" len="sm"/>
                  </a:ln>
                </p:spPr>
              </p:cxnSp>
              <p:cxnSp>
                <p:nvCxnSpPr>
                  <p:cNvPr id="5120" name="Google Shape;5120;p182"/>
                  <p:cNvCxnSpPr/>
                  <p:nvPr/>
                </p:nvCxnSpPr>
                <p:spPr>
                  <a:xfrm>
                    <a:off x="4117783" y="4953845"/>
                    <a:ext cx="129000" cy="0"/>
                  </a:xfrm>
                  <a:prstGeom prst="straightConnector1">
                    <a:avLst/>
                  </a:prstGeom>
                  <a:noFill/>
                  <a:ln w="12700" cap="flat" cmpd="sng">
                    <a:solidFill>
                      <a:schemeClr val="dk2"/>
                    </a:solidFill>
                    <a:prstDash val="solid"/>
                    <a:round/>
                    <a:headEnd type="none" w="sm" len="sm"/>
                    <a:tailEnd type="none" w="sm" len="sm"/>
                  </a:ln>
                </p:spPr>
              </p:cxnSp>
              <p:cxnSp>
                <p:nvCxnSpPr>
                  <p:cNvPr id="5121" name="Google Shape;5121;p182"/>
                  <p:cNvCxnSpPr/>
                  <p:nvPr/>
                </p:nvCxnSpPr>
                <p:spPr>
                  <a:xfrm>
                    <a:off x="4117783" y="5045876"/>
                    <a:ext cx="129000" cy="0"/>
                  </a:xfrm>
                  <a:prstGeom prst="straightConnector1">
                    <a:avLst/>
                  </a:prstGeom>
                  <a:noFill/>
                  <a:ln w="12700" cap="flat" cmpd="sng">
                    <a:solidFill>
                      <a:schemeClr val="dk2"/>
                    </a:solidFill>
                    <a:prstDash val="solid"/>
                    <a:round/>
                    <a:headEnd type="none" w="sm" len="sm"/>
                    <a:tailEnd type="none" w="sm" len="sm"/>
                  </a:ln>
                </p:spPr>
              </p:cxnSp>
            </p:grpSp>
            <p:grpSp>
              <p:nvGrpSpPr>
                <p:cNvPr id="5122" name="Google Shape;5122;p182"/>
                <p:cNvGrpSpPr/>
                <p:nvPr/>
              </p:nvGrpSpPr>
              <p:grpSpPr>
                <a:xfrm>
                  <a:off x="3485423" y="4677750"/>
                  <a:ext cx="80148" cy="368126"/>
                  <a:chOff x="4117783" y="4677750"/>
                  <a:chExt cx="129000" cy="368126"/>
                </a:xfrm>
              </p:grpSpPr>
              <p:cxnSp>
                <p:nvCxnSpPr>
                  <p:cNvPr id="5123" name="Google Shape;5123;p182"/>
                  <p:cNvCxnSpPr/>
                  <p:nvPr/>
                </p:nvCxnSpPr>
                <p:spPr>
                  <a:xfrm>
                    <a:off x="4117783" y="4677750"/>
                    <a:ext cx="129000" cy="0"/>
                  </a:xfrm>
                  <a:prstGeom prst="straightConnector1">
                    <a:avLst/>
                  </a:prstGeom>
                  <a:noFill/>
                  <a:ln w="12700" cap="flat" cmpd="sng">
                    <a:solidFill>
                      <a:schemeClr val="dk2"/>
                    </a:solidFill>
                    <a:prstDash val="solid"/>
                    <a:round/>
                    <a:headEnd type="none" w="sm" len="sm"/>
                    <a:tailEnd type="none" w="sm" len="sm"/>
                  </a:ln>
                </p:spPr>
              </p:cxnSp>
              <p:cxnSp>
                <p:nvCxnSpPr>
                  <p:cNvPr id="5124" name="Google Shape;5124;p182"/>
                  <p:cNvCxnSpPr/>
                  <p:nvPr/>
                </p:nvCxnSpPr>
                <p:spPr>
                  <a:xfrm>
                    <a:off x="4117783" y="4769781"/>
                    <a:ext cx="129000" cy="0"/>
                  </a:xfrm>
                  <a:prstGeom prst="straightConnector1">
                    <a:avLst/>
                  </a:prstGeom>
                  <a:noFill/>
                  <a:ln w="12700" cap="flat" cmpd="sng">
                    <a:solidFill>
                      <a:schemeClr val="dk2"/>
                    </a:solidFill>
                    <a:prstDash val="solid"/>
                    <a:round/>
                    <a:headEnd type="none" w="sm" len="sm"/>
                    <a:tailEnd type="none" w="sm" len="sm"/>
                  </a:ln>
                </p:spPr>
              </p:cxnSp>
              <p:cxnSp>
                <p:nvCxnSpPr>
                  <p:cNvPr id="5125" name="Google Shape;5125;p182"/>
                  <p:cNvCxnSpPr/>
                  <p:nvPr/>
                </p:nvCxnSpPr>
                <p:spPr>
                  <a:xfrm>
                    <a:off x="4117783" y="4953845"/>
                    <a:ext cx="129000" cy="0"/>
                  </a:xfrm>
                  <a:prstGeom prst="straightConnector1">
                    <a:avLst/>
                  </a:prstGeom>
                  <a:noFill/>
                  <a:ln w="12700" cap="flat" cmpd="sng">
                    <a:solidFill>
                      <a:schemeClr val="dk2"/>
                    </a:solidFill>
                    <a:prstDash val="solid"/>
                    <a:round/>
                    <a:headEnd type="none" w="sm" len="sm"/>
                    <a:tailEnd type="none" w="sm" len="sm"/>
                  </a:ln>
                </p:spPr>
              </p:cxnSp>
              <p:cxnSp>
                <p:nvCxnSpPr>
                  <p:cNvPr id="5126" name="Google Shape;5126;p182"/>
                  <p:cNvCxnSpPr/>
                  <p:nvPr/>
                </p:nvCxnSpPr>
                <p:spPr>
                  <a:xfrm>
                    <a:off x="4117783" y="5045876"/>
                    <a:ext cx="129000" cy="0"/>
                  </a:xfrm>
                  <a:prstGeom prst="straightConnector1">
                    <a:avLst/>
                  </a:prstGeom>
                  <a:noFill/>
                  <a:ln w="12700" cap="flat" cmpd="sng">
                    <a:solidFill>
                      <a:schemeClr val="dk2"/>
                    </a:solidFill>
                    <a:prstDash val="solid"/>
                    <a:round/>
                    <a:headEnd type="none" w="sm" len="sm"/>
                    <a:tailEnd type="none" w="sm" len="sm"/>
                  </a:ln>
                </p:spPr>
              </p:cxnSp>
            </p:grpSp>
          </p:grpSp>
        </p:grpSp>
        <p:sp>
          <p:nvSpPr>
            <p:cNvPr id="5127" name="Google Shape;5127;p182"/>
            <p:cNvSpPr/>
            <p:nvPr/>
          </p:nvSpPr>
          <p:spPr>
            <a:xfrm>
              <a:off x="10124345" y="3293573"/>
              <a:ext cx="70685" cy="90264"/>
            </a:xfrm>
            <a:custGeom>
              <a:avLst/>
              <a:gdLst/>
              <a:ahLst/>
              <a:cxnLst/>
              <a:rect l="l" t="t" r="r" b="b"/>
              <a:pathLst>
                <a:path w="974972" h="1504393" extrusionOk="0">
                  <a:moveTo>
                    <a:pt x="699778" y="0"/>
                  </a:moveTo>
                  <a:lnTo>
                    <a:pt x="502371" y="571355"/>
                  </a:lnTo>
                  <a:lnTo>
                    <a:pt x="597565" y="571355"/>
                  </a:lnTo>
                  <a:lnTo>
                    <a:pt x="629015" y="571355"/>
                  </a:lnTo>
                  <a:lnTo>
                    <a:pt x="974972" y="571355"/>
                  </a:lnTo>
                  <a:lnTo>
                    <a:pt x="275193" y="1504393"/>
                  </a:lnTo>
                  <a:lnTo>
                    <a:pt x="472601" y="933038"/>
                  </a:lnTo>
                  <a:lnTo>
                    <a:pt x="377407" y="933038"/>
                  </a:lnTo>
                  <a:lnTo>
                    <a:pt x="349889" y="933038"/>
                  </a:lnTo>
                  <a:lnTo>
                    <a:pt x="0" y="933038"/>
                  </a:lnTo>
                  <a:lnTo>
                    <a:pt x="699778" y="0"/>
                  </a:lnTo>
                  <a:close/>
                </a:path>
              </a:pathLst>
            </a:custGeom>
            <a:noFill/>
            <a:ln w="12700" cap="flat" cmpd="sng">
              <a:solidFill>
                <a:schemeClr val="dk2"/>
              </a:solidFill>
              <a:prstDash val="solid"/>
              <a:miter lim="800000"/>
              <a:headEnd type="none" w="sm" len="sm"/>
              <a:tailEnd type="none" w="sm" len="sm"/>
            </a:ln>
          </p:spPr>
          <p:txBody>
            <a:bodyPr spcFirstLastPara="1" wrap="square" lIns="182850" tIns="146275" rIns="182850" bIns="146275" anchor="t" anchorCtr="0">
              <a:noAutofit/>
            </a:bodyPr>
            <a:lstStyle/>
            <a:p>
              <a:pPr marL="0" marR="0" lvl="0" indent="0" algn="ctr" rtl="0">
                <a:lnSpc>
                  <a:spcPct val="90000"/>
                </a:lnSpc>
                <a:spcBef>
                  <a:spcPts val="0"/>
                </a:spcBef>
                <a:spcAft>
                  <a:spcPts val="0"/>
                </a:spcAft>
                <a:buNone/>
              </a:pPr>
              <a:endParaRPr sz="2400">
                <a:solidFill>
                  <a:srgbClr val="0078D4"/>
                </a:solidFill>
                <a:latin typeface="Quattrocento Sans"/>
                <a:ea typeface="Quattrocento Sans"/>
                <a:cs typeface="Quattrocento Sans"/>
                <a:sym typeface="Quattrocento Sans"/>
              </a:endParaRPr>
            </a:p>
          </p:txBody>
        </p:sp>
      </p:grpSp>
      <p:sp>
        <p:nvSpPr>
          <p:cNvPr id="5128" name="Google Shape;5128;p182"/>
          <p:cNvSpPr/>
          <p:nvPr/>
        </p:nvSpPr>
        <p:spPr>
          <a:xfrm>
            <a:off x="4294897" y="3212187"/>
            <a:ext cx="3484800" cy="437100"/>
          </a:xfrm>
          <a:prstGeom prst="rect">
            <a:avLst/>
          </a:prstGeom>
          <a:noFill/>
          <a:ln>
            <a:noFill/>
          </a:ln>
        </p:spPr>
        <p:txBody>
          <a:bodyPr spcFirstLastPara="1" wrap="square" lIns="179275" tIns="143400" rIns="179275" bIns="143400" anchor="t" anchorCtr="0">
            <a:noAutofit/>
          </a:bodyPr>
          <a:lstStyle/>
          <a:p>
            <a:pPr marL="0" marR="0" lvl="0" indent="0" algn="ctr" rtl="0">
              <a:lnSpc>
                <a:spcPct val="90000"/>
              </a:lnSpc>
              <a:spcBef>
                <a:spcPts val="0"/>
              </a:spcBef>
              <a:spcAft>
                <a:spcPts val="0"/>
              </a:spcAft>
              <a:buNone/>
            </a:pPr>
            <a:r>
              <a:rPr lang="en-US" sz="1800">
                <a:solidFill>
                  <a:srgbClr val="1A1A1A"/>
                </a:solidFill>
                <a:latin typeface="Quattrocento Sans"/>
                <a:ea typeface="Quattrocento Sans"/>
                <a:cs typeface="Quattrocento Sans"/>
                <a:sym typeface="Quattrocento Sans"/>
              </a:rPr>
              <a:t>Deep learning</a:t>
            </a:r>
            <a:endParaRPr sz="1400"/>
          </a:p>
          <a:p>
            <a:pPr marL="0" marR="0" lvl="0" indent="0" algn="ctr" rtl="0">
              <a:lnSpc>
                <a:spcPct val="90000"/>
              </a:lnSpc>
              <a:spcBef>
                <a:spcPts val="0"/>
              </a:spcBef>
              <a:spcAft>
                <a:spcPts val="0"/>
              </a:spcAft>
              <a:buNone/>
            </a:pPr>
            <a:endParaRPr sz="1400">
              <a:solidFill>
                <a:srgbClr val="0078D4"/>
              </a:solidFill>
              <a:latin typeface="Quattrocento Sans"/>
              <a:ea typeface="Quattrocento Sans"/>
              <a:cs typeface="Quattrocento Sans"/>
              <a:sym typeface="Quattrocento Sans"/>
            </a:endParaRPr>
          </a:p>
          <a:p>
            <a:pPr marL="0" marR="0" lvl="0" indent="0" algn="ctr" rtl="0">
              <a:lnSpc>
                <a:spcPct val="90000"/>
              </a:lnSpc>
              <a:spcBef>
                <a:spcPts val="0"/>
              </a:spcBef>
              <a:spcAft>
                <a:spcPts val="0"/>
              </a:spcAft>
              <a:buNone/>
            </a:pPr>
            <a:r>
              <a:rPr lang="en-US" sz="1400">
                <a:solidFill>
                  <a:srgbClr val="0078D4"/>
                </a:solidFill>
                <a:latin typeface="Quattrocento Sans"/>
                <a:ea typeface="Quattrocento Sans"/>
                <a:cs typeface="Quattrocento Sans"/>
                <a:sym typeface="Quattrocento Sans"/>
              </a:rPr>
              <a:t>N Series</a:t>
            </a:r>
            <a:endParaRPr sz="1400"/>
          </a:p>
        </p:txBody>
      </p:sp>
      <p:sp>
        <p:nvSpPr>
          <p:cNvPr id="5129" name="Google Shape;5129;p182"/>
          <p:cNvSpPr/>
          <p:nvPr/>
        </p:nvSpPr>
        <p:spPr>
          <a:xfrm>
            <a:off x="8639693" y="3212186"/>
            <a:ext cx="3139800" cy="649200"/>
          </a:xfrm>
          <a:prstGeom prst="rect">
            <a:avLst/>
          </a:prstGeom>
          <a:noFill/>
          <a:ln>
            <a:noFill/>
          </a:ln>
        </p:spPr>
        <p:txBody>
          <a:bodyPr spcFirstLastPara="1" wrap="square" lIns="179275" tIns="143400" rIns="179275" bIns="143400" anchor="t" anchorCtr="0">
            <a:noAutofit/>
          </a:bodyPr>
          <a:lstStyle/>
          <a:p>
            <a:pPr marL="0" marR="0" lvl="0" indent="0" algn="ctr" rtl="0">
              <a:lnSpc>
                <a:spcPct val="90000"/>
              </a:lnSpc>
              <a:spcBef>
                <a:spcPts val="0"/>
              </a:spcBef>
              <a:spcAft>
                <a:spcPts val="0"/>
              </a:spcAft>
              <a:buNone/>
            </a:pPr>
            <a:r>
              <a:rPr lang="en-US" sz="1800">
                <a:solidFill>
                  <a:srgbClr val="1A1A1A"/>
                </a:solidFill>
                <a:latin typeface="Quattrocento Sans"/>
                <a:ea typeface="Quattrocento Sans"/>
                <a:cs typeface="Quattrocento Sans"/>
                <a:sym typeface="Quattrocento Sans"/>
              </a:rPr>
              <a:t>Specialized hardware accelerated deep learning</a:t>
            </a:r>
            <a:endParaRPr sz="1400"/>
          </a:p>
          <a:p>
            <a:pPr marL="0" marR="0" lvl="0" indent="0" algn="ctr" rtl="0">
              <a:lnSpc>
                <a:spcPct val="90000"/>
              </a:lnSpc>
              <a:spcBef>
                <a:spcPts val="0"/>
              </a:spcBef>
              <a:spcAft>
                <a:spcPts val="0"/>
              </a:spcAft>
              <a:buNone/>
            </a:pPr>
            <a:r>
              <a:rPr lang="en-US" sz="1400">
                <a:solidFill>
                  <a:srgbClr val="0078D4"/>
                </a:solidFill>
                <a:latin typeface="Quattrocento Sans"/>
                <a:ea typeface="Quattrocento Sans"/>
                <a:cs typeface="Quattrocento Sans"/>
                <a:sym typeface="Quattrocento Sans"/>
              </a:rPr>
              <a:t>Project Brainwave</a:t>
            </a:r>
            <a:endParaRPr sz="1400"/>
          </a:p>
        </p:txBody>
      </p:sp>
      <p:cxnSp>
        <p:nvCxnSpPr>
          <p:cNvPr id="5130" name="Google Shape;5130;p182"/>
          <p:cNvCxnSpPr/>
          <p:nvPr/>
        </p:nvCxnSpPr>
        <p:spPr>
          <a:xfrm>
            <a:off x="9552934" y="3212569"/>
            <a:ext cx="1206600" cy="0"/>
          </a:xfrm>
          <a:prstGeom prst="straightConnector1">
            <a:avLst/>
          </a:prstGeom>
          <a:noFill/>
          <a:ln w="12700" cap="flat" cmpd="sng">
            <a:solidFill>
              <a:schemeClr val="dk2"/>
            </a:solidFill>
            <a:prstDash val="solid"/>
            <a:round/>
            <a:headEnd type="none" w="sm" len="sm"/>
            <a:tailEnd type="none" w="sm" len="sm"/>
          </a:ln>
        </p:spPr>
      </p:cxnSp>
      <p:cxnSp>
        <p:nvCxnSpPr>
          <p:cNvPr id="5131" name="Google Shape;5131;p182"/>
          <p:cNvCxnSpPr/>
          <p:nvPr/>
        </p:nvCxnSpPr>
        <p:spPr>
          <a:xfrm>
            <a:off x="5386060" y="3215301"/>
            <a:ext cx="1206600" cy="0"/>
          </a:xfrm>
          <a:prstGeom prst="straightConnector1">
            <a:avLst/>
          </a:prstGeom>
          <a:noFill/>
          <a:ln>
            <a:noFill/>
          </a:ln>
        </p:spPr>
      </p:cxnSp>
      <p:cxnSp>
        <p:nvCxnSpPr>
          <p:cNvPr id="5132" name="Google Shape;5132;p182"/>
          <p:cNvCxnSpPr/>
          <p:nvPr/>
        </p:nvCxnSpPr>
        <p:spPr>
          <a:xfrm>
            <a:off x="1289851" y="3216582"/>
            <a:ext cx="1206600" cy="0"/>
          </a:xfrm>
          <a:prstGeom prst="straightConnector1">
            <a:avLst/>
          </a:prstGeom>
          <a:noFill/>
          <a:ln w="12700" cap="flat" cmpd="sng">
            <a:solidFill>
              <a:schemeClr val="dk2"/>
            </a:solidFill>
            <a:prstDash val="solid"/>
            <a:round/>
            <a:headEnd type="none" w="sm" len="sm"/>
            <a:tailEnd type="none" w="sm" len="sm"/>
          </a:ln>
        </p:spPr>
      </p:cxnSp>
      <p:cxnSp>
        <p:nvCxnSpPr>
          <p:cNvPr id="5133" name="Google Shape;5133;p182"/>
          <p:cNvCxnSpPr/>
          <p:nvPr/>
        </p:nvCxnSpPr>
        <p:spPr>
          <a:xfrm>
            <a:off x="5407786" y="3219416"/>
            <a:ext cx="1206600" cy="0"/>
          </a:xfrm>
          <a:prstGeom prst="straightConnector1">
            <a:avLst/>
          </a:prstGeom>
          <a:noFill/>
          <a:ln w="12700" cap="flat" cmpd="sng">
            <a:solidFill>
              <a:schemeClr val="dk2"/>
            </a:solidFill>
            <a:prstDash val="solid"/>
            <a:round/>
            <a:headEnd type="none" w="sm" len="sm"/>
            <a:tailEnd type="none" w="sm" len="sm"/>
          </a:ln>
        </p:spPr>
      </p:cxnSp>
      <p:sp>
        <p:nvSpPr>
          <p:cNvPr id="5134" name="Google Shape;5134;p182"/>
          <p:cNvSpPr/>
          <p:nvPr/>
        </p:nvSpPr>
        <p:spPr>
          <a:xfrm>
            <a:off x="864" y="5378274"/>
            <a:ext cx="12190200" cy="1479900"/>
          </a:xfrm>
          <a:prstGeom prst="rect">
            <a:avLst/>
          </a:prstGeom>
          <a:solidFill>
            <a:srgbClr val="EDEDED"/>
          </a:solidFill>
          <a:ln>
            <a:noFill/>
          </a:ln>
        </p:spPr>
        <p:txBody>
          <a:bodyPr spcFirstLastPara="1" wrap="square" lIns="182850" tIns="146275" rIns="182850" bIns="146275" anchor="t" anchorCtr="0">
            <a:noAutofit/>
          </a:bodyPr>
          <a:lstStyle/>
          <a:p>
            <a:pPr marL="0" marR="0" lvl="0" indent="0" algn="l" rtl="0">
              <a:spcBef>
                <a:spcPts val="0"/>
              </a:spcBef>
              <a:spcAft>
                <a:spcPts val="0"/>
              </a:spcAft>
              <a:buNone/>
            </a:pPr>
            <a:endParaRPr sz="2000">
              <a:solidFill>
                <a:srgbClr val="FFFFFF"/>
              </a:solidFill>
              <a:latin typeface="Quattrocento Sans"/>
              <a:ea typeface="Quattrocento Sans"/>
              <a:cs typeface="Quattrocento Sans"/>
              <a:sym typeface="Quattrocento Sans"/>
            </a:endParaRPr>
          </a:p>
        </p:txBody>
      </p:sp>
      <p:grpSp>
        <p:nvGrpSpPr>
          <p:cNvPr id="5135" name="Google Shape;5135;p182"/>
          <p:cNvGrpSpPr/>
          <p:nvPr/>
        </p:nvGrpSpPr>
        <p:grpSpPr>
          <a:xfrm>
            <a:off x="4723807" y="5598194"/>
            <a:ext cx="9856407" cy="809554"/>
            <a:chOff x="12144240" y="172899"/>
            <a:chExt cx="3073500" cy="809554"/>
          </a:xfrm>
        </p:grpSpPr>
        <p:sp>
          <p:nvSpPr>
            <p:cNvPr id="5136" name="Google Shape;5136;p182"/>
            <p:cNvSpPr txBox="1"/>
            <p:nvPr/>
          </p:nvSpPr>
          <p:spPr>
            <a:xfrm>
              <a:off x="12144240" y="511453"/>
              <a:ext cx="3073500" cy="471000"/>
            </a:xfrm>
            <a:prstGeom prst="rect">
              <a:avLst/>
            </a:prstGeom>
            <a:noFill/>
            <a:ln>
              <a:noFill/>
            </a:ln>
          </p:spPr>
          <p:txBody>
            <a:bodyPr spcFirstLastPara="1" wrap="square" lIns="91425" tIns="0" rIns="0" bIns="0" anchor="t" anchorCtr="0">
              <a:noAutofit/>
            </a:bodyPr>
            <a:lstStyle/>
            <a:p>
              <a:pPr marL="0" marR="0" lvl="0" indent="0" algn="l" rtl="0">
                <a:spcBef>
                  <a:spcPts val="0"/>
                </a:spcBef>
                <a:spcAft>
                  <a:spcPts val="0"/>
                </a:spcAft>
                <a:buNone/>
              </a:pPr>
              <a:r>
                <a:rPr lang="en-US" sz="1600">
                  <a:solidFill>
                    <a:srgbClr val="0078D4"/>
                  </a:solidFill>
                  <a:latin typeface="Quattrocento Sans"/>
                  <a:ea typeface="Quattrocento Sans"/>
                  <a:cs typeface="Quattrocento Sans"/>
                  <a:sym typeface="Quattrocento Sans"/>
                </a:rPr>
                <a:t>Support</a:t>
              </a:r>
              <a:r>
                <a:rPr lang="en-US" sz="1400">
                  <a:solidFill>
                    <a:srgbClr val="0078D4"/>
                  </a:solidFill>
                  <a:latin typeface="Quattrocento Sans"/>
                  <a:ea typeface="Quattrocento Sans"/>
                  <a:cs typeface="Quattrocento Sans"/>
                  <a:sym typeface="Quattrocento Sans"/>
                </a:rPr>
                <a:t> for image classification and recognition scenarios</a:t>
              </a:r>
              <a:endParaRPr sz="1400"/>
            </a:p>
            <a:p>
              <a:pPr marL="0" marR="0" lvl="0" indent="0" algn="l" rtl="0">
                <a:spcBef>
                  <a:spcPts val="0"/>
                </a:spcBef>
                <a:spcAft>
                  <a:spcPts val="0"/>
                </a:spcAft>
                <a:buNone/>
              </a:pPr>
              <a:r>
                <a:rPr lang="en-US" sz="1400">
                  <a:solidFill>
                    <a:srgbClr val="0078D4"/>
                  </a:solidFill>
                  <a:latin typeface="Quattrocento Sans"/>
                  <a:ea typeface="Quattrocento Sans"/>
                  <a:cs typeface="Quattrocento Sans"/>
                  <a:sym typeface="Quattrocento Sans"/>
                </a:rPr>
                <a:t>ResNet 50, ResNet 152, VGG-16, SSD-VGG, DenseNet-121</a:t>
              </a:r>
              <a:endParaRPr sz="1400"/>
            </a:p>
          </p:txBody>
        </p:sp>
        <p:sp>
          <p:nvSpPr>
            <p:cNvPr id="5137" name="Google Shape;5137;p182"/>
            <p:cNvSpPr/>
            <p:nvPr/>
          </p:nvSpPr>
          <p:spPr>
            <a:xfrm>
              <a:off x="12145453" y="172899"/>
              <a:ext cx="2265900" cy="343500"/>
            </a:xfrm>
            <a:prstGeom prst="rect">
              <a:avLst/>
            </a:prstGeom>
            <a:noFill/>
            <a:ln>
              <a:noFill/>
            </a:ln>
          </p:spPr>
          <p:txBody>
            <a:bodyPr spcFirstLastPara="1" wrap="square" lIns="89625" tIns="44800" rIns="89625" bIns="44800" anchor="t" anchorCtr="0">
              <a:noAutofit/>
            </a:bodyPr>
            <a:lstStyle/>
            <a:p>
              <a:pPr marL="0" marR="0" lvl="0" indent="0" algn="l" rtl="0">
                <a:spcBef>
                  <a:spcPts val="0"/>
                </a:spcBef>
                <a:spcAft>
                  <a:spcPts val="0"/>
                </a:spcAft>
                <a:buNone/>
              </a:pPr>
              <a:r>
                <a:rPr lang="en-US" sz="1600">
                  <a:solidFill>
                    <a:srgbClr val="0078D4"/>
                  </a:solidFill>
                  <a:latin typeface="Quattrocento Sans"/>
                  <a:ea typeface="Quattrocento Sans"/>
                  <a:cs typeface="Quattrocento Sans"/>
                  <a:sym typeface="Quattrocento Sans"/>
                </a:rPr>
                <a:t>FPGA NEW UPDATES:</a:t>
              </a:r>
              <a:endParaRPr sz="1400"/>
            </a:p>
          </p:txBody>
        </p:sp>
      </p:grpSp>
      <p:sp>
        <p:nvSpPr>
          <p:cNvPr id="5138" name="Google Shape;5138;p182"/>
          <p:cNvSpPr/>
          <p:nvPr/>
        </p:nvSpPr>
        <p:spPr>
          <a:xfrm rot="8100000">
            <a:off x="4347193" y="5663703"/>
            <a:ext cx="312380" cy="312379"/>
          </a:xfrm>
          <a:custGeom>
            <a:avLst/>
            <a:gdLst/>
            <a:ahLst/>
            <a:cxnLst/>
            <a:rect l="l" t="t" r="r" b="b"/>
            <a:pathLst>
              <a:path w="480187" h="480186" extrusionOk="0">
                <a:moveTo>
                  <a:pt x="189180" y="480186"/>
                </a:moveTo>
                <a:lnTo>
                  <a:pt x="0" y="291006"/>
                </a:lnTo>
                <a:lnTo>
                  <a:pt x="291006" y="0"/>
                </a:lnTo>
                <a:lnTo>
                  <a:pt x="291006" y="189179"/>
                </a:lnTo>
                <a:lnTo>
                  <a:pt x="480187" y="189179"/>
                </a:lnTo>
                <a:lnTo>
                  <a:pt x="189180" y="480186"/>
                </a:lnTo>
                <a:close/>
              </a:path>
            </a:pathLst>
          </a:custGeom>
          <a:solidFill>
            <a:srgbClr val="0078D4"/>
          </a:solidFill>
          <a:ln>
            <a:noFill/>
          </a:ln>
        </p:spPr>
        <p:txBody>
          <a:bodyPr spcFirstLastPara="1" wrap="square" lIns="182850" tIns="146275" rIns="182850" bIns="14627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134"/>
                                        </p:tgtEl>
                                        <p:attrNameLst>
                                          <p:attrName>style.visibility</p:attrName>
                                        </p:attrNameLst>
                                      </p:cBhvr>
                                      <p:to>
                                        <p:strVal val="visible"/>
                                      </p:to>
                                    </p:set>
                                    <p:anim calcmode="lin" valueType="num">
                                      <p:cBhvr additive="base">
                                        <p:cTn id="7" dur="500"/>
                                        <p:tgtEl>
                                          <p:spTgt spid="5134"/>
                                        </p:tgtEl>
                                        <p:attrNameLst>
                                          <p:attrName>ppt_y</p:attrName>
                                        </p:attrNameLst>
                                      </p:cBhvr>
                                      <p:tavLst>
                                        <p:tav tm="0">
                                          <p:val>
                                            <p:strVal val="#ppt_y+1"/>
                                          </p:val>
                                        </p:tav>
                                        <p:tav tm="100000">
                                          <p:val>
                                            <p:strVal val="#ppt_y"/>
                                          </p:val>
                                        </p:tav>
                                      </p:tavLst>
                                    </p:anim>
                                  </p:childTnLst>
                                </p:cTn>
                              </p:par>
                              <p:par>
                                <p:cTn id="8" presetID="2" presetClass="entr" presetSubtype="4" fill="hold" nodeType="withEffect">
                                  <p:stCondLst>
                                    <p:cond delay="0"/>
                                  </p:stCondLst>
                                  <p:childTnLst>
                                    <p:set>
                                      <p:cBhvr>
                                        <p:cTn id="9" dur="1" fill="hold">
                                          <p:stCondLst>
                                            <p:cond delay="0"/>
                                          </p:stCondLst>
                                        </p:cTn>
                                        <p:tgtEl>
                                          <p:spTgt spid="5138"/>
                                        </p:tgtEl>
                                        <p:attrNameLst>
                                          <p:attrName>style.visibility</p:attrName>
                                        </p:attrNameLst>
                                      </p:cBhvr>
                                      <p:to>
                                        <p:strVal val="visible"/>
                                      </p:to>
                                    </p:set>
                                    <p:anim calcmode="lin" valueType="num">
                                      <p:cBhvr additive="base">
                                        <p:cTn id="10" dur="500"/>
                                        <p:tgtEl>
                                          <p:spTgt spid="5138"/>
                                        </p:tgtEl>
                                        <p:attrNameLst>
                                          <p:attrName>ppt_y</p:attrName>
                                        </p:attrNameLst>
                                      </p:cBhvr>
                                      <p:tavLst>
                                        <p:tav tm="0">
                                          <p:val>
                                            <p:strVal val="#ppt_y+1"/>
                                          </p:val>
                                        </p:tav>
                                        <p:tav tm="100000">
                                          <p:val>
                                            <p:strVal val="#ppt_y"/>
                                          </p:val>
                                        </p:tav>
                                      </p:tavLst>
                                    </p:anim>
                                  </p:childTnLst>
                                </p:cTn>
                              </p:par>
                              <p:par>
                                <p:cTn id="11" presetID="2" presetClass="entr" presetSubtype="4" fill="hold" nodeType="withEffect">
                                  <p:stCondLst>
                                    <p:cond delay="0"/>
                                  </p:stCondLst>
                                  <p:childTnLst>
                                    <p:set>
                                      <p:cBhvr>
                                        <p:cTn id="12" dur="1" fill="hold">
                                          <p:stCondLst>
                                            <p:cond delay="0"/>
                                          </p:stCondLst>
                                        </p:cTn>
                                        <p:tgtEl>
                                          <p:spTgt spid="5135"/>
                                        </p:tgtEl>
                                        <p:attrNameLst>
                                          <p:attrName>style.visibility</p:attrName>
                                        </p:attrNameLst>
                                      </p:cBhvr>
                                      <p:to>
                                        <p:strVal val="visible"/>
                                      </p:to>
                                    </p:set>
                                    <p:anim calcmode="lin" valueType="num">
                                      <p:cBhvr additive="base">
                                        <p:cTn id="13" dur="500"/>
                                        <p:tgtEl>
                                          <p:spTgt spid="513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142"/>
        <p:cNvGrpSpPr/>
        <p:nvPr/>
      </p:nvGrpSpPr>
      <p:grpSpPr>
        <a:xfrm>
          <a:off x="0" y="0"/>
          <a:ext cx="0" cy="0"/>
          <a:chOff x="0" y="0"/>
          <a:chExt cx="0" cy="0"/>
        </a:xfrm>
      </p:grpSpPr>
      <p:sp>
        <p:nvSpPr>
          <p:cNvPr id="5143" name="Google Shape;5143;p183"/>
          <p:cNvSpPr txBox="1">
            <a:spLocks noGrp="1"/>
          </p:cNvSpPr>
          <p:nvPr>
            <p:ph type="title"/>
          </p:nvPr>
        </p:nvSpPr>
        <p:spPr>
          <a:xfrm>
            <a:off x="322300" y="2609725"/>
            <a:ext cx="7287300" cy="844800"/>
          </a:xfrm>
          <a:prstGeom prst="rect">
            <a:avLst/>
          </a:prstGeom>
          <a:noFill/>
          <a:ln>
            <a:noFill/>
          </a:ln>
        </p:spPr>
        <p:txBody>
          <a:bodyPr spcFirstLastPara="1" wrap="square" lIns="0" tIns="0" rIns="0" bIns="0" anchor="b" anchorCtr="0">
            <a:noAutofit/>
          </a:bodyPr>
          <a:lstStyle/>
          <a:p>
            <a:pPr marL="0" lvl="0" indent="0" algn="l" rtl="0">
              <a:lnSpc>
                <a:spcPct val="90000"/>
              </a:lnSpc>
              <a:spcBef>
                <a:spcPts val="0"/>
              </a:spcBef>
              <a:spcAft>
                <a:spcPts val="0"/>
              </a:spcAft>
              <a:buClr>
                <a:schemeClr val="dk1"/>
              </a:buClr>
              <a:buSzPts val="3600"/>
              <a:buFont typeface="Quattrocento Sans"/>
              <a:buNone/>
            </a:pPr>
            <a:r>
              <a:rPr lang="en-US" sz="4500">
                <a:latin typeface="Calibri"/>
                <a:ea typeface="Calibri"/>
                <a:cs typeface="Calibri"/>
                <a:sym typeface="Calibri"/>
              </a:rPr>
              <a:t>DevOps for Machine Learning</a:t>
            </a:r>
            <a:endParaRPr sz="4500">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148"/>
        <p:cNvGrpSpPr/>
        <p:nvPr/>
      </p:nvGrpSpPr>
      <p:grpSpPr>
        <a:xfrm>
          <a:off x="0" y="0"/>
          <a:ext cx="0" cy="0"/>
          <a:chOff x="0" y="0"/>
          <a:chExt cx="0" cy="0"/>
        </a:xfrm>
      </p:grpSpPr>
      <p:sp>
        <p:nvSpPr>
          <p:cNvPr id="5149" name="Google Shape;5149;p184"/>
          <p:cNvSpPr txBox="1"/>
          <p:nvPr/>
        </p:nvSpPr>
        <p:spPr>
          <a:xfrm>
            <a:off x="635776" y="5303616"/>
            <a:ext cx="954600" cy="4305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1400">
                <a:solidFill>
                  <a:srgbClr val="000000"/>
                </a:solidFill>
                <a:latin typeface="Quattrocento Sans"/>
                <a:ea typeface="Quattrocento Sans"/>
                <a:cs typeface="Quattrocento Sans"/>
                <a:sym typeface="Quattrocento Sans"/>
              </a:rPr>
              <a:t>Prepare Data</a:t>
            </a:r>
            <a:endParaRPr sz="1400"/>
          </a:p>
        </p:txBody>
      </p:sp>
      <p:sp>
        <p:nvSpPr>
          <p:cNvPr id="5150" name="Google Shape;5150;p184"/>
          <p:cNvSpPr txBox="1"/>
          <p:nvPr/>
        </p:nvSpPr>
        <p:spPr>
          <a:xfrm>
            <a:off x="6390033" y="5303616"/>
            <a:ext cx="1641600" cy="4305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1400">
                <a:solidFill>
                  <a:srgbClr val="000000"/>
                </a:solidFill>
                <a:latin typeface="Quattrocento Sans"/>
                <a:ea typeface="Quattrocento Sans"/>
                <a:cs typeface="Quattrocento Sans"/>
                <a:sym typeface="Quattrocento Sans"/>
              </a:rPr>
              <a:t>Register and </a:t>
            </a:r>
            <a:br>
              <a:rPr lang="en-US" sz="1400">
                <a:solidFill>
                  <a:srgbClr val="000000"/>
                </a:solidFill>
                <a:latin typeface="Quattrocento Sans"/>
                <a:ea typeface="Quattrocento Sans"/>
                <a:cs typeface="Quattrocento Sans"/>
                <a:sym typeface="Quattrocento Sans"/>
              </a:rPr>
            </a:br>
            <a:r>
              <a:rPr lang="en-US" sz="1400">
                <a:solidFill>
                  <a:srgbClr val="000000"/>
                </a:solidFill>
                <a:latin typeface="Quattrocento Sans"/>
                <a:ea typeface="Quattrocento Sans"/>
                <a:cs typeface="Quattrocento Sans"/>
                <a:sym typeface="Quattrocento Sans"/>
              </a:rPr>
              <a:t>Manage Model</a:t>
            </a:r>
            <a:endParaRPr sz="1400"/>
          </a:p>
        </p:txBody>
      </p:sp>
      <p:sp>
        <p:nvSpPr>
          <p:cNvPr id="5151" name="Google Shape;5151;p184"/>
          <p:cNvSpPr txBox="1"/>
          <p:nvPr/>
        </p:nvSpPr>
        <p:spPr>
          <a:xfrm>
            <a:off x="4654177" y="5303616"/>
            <a:ext cx="1366500" cy="4305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1400">
                <a:solidFill>
                  <a:srgbClr val="000000"/>
                </a:solidFill>
                <a:latin typeface="Quattrocento Sans"/>
                <a:ea typeface="Quattrocento Sans"/>
                <a:cs typeface="Quattrocento Sans"/>
                <a:sym typeface="Quattrocento Sans"/>
              </a:rPr>
              <a:t>Train &amp; </a:t>
            </a:r>
            <a:br>
              <a:rPr lang="en-US" sz="1400">
                <a:solidFill>
                  <a:srgbClr val="000000"/>
                </a:solidFill>
                <a:latin typeface="Quattrocento Sans"/>
                <a:ea typeface="Quattrocento Sans"/>
                <a:cs typeface="Quattrocento Sans"/>
                <a:sym typeface="Quattrocento Sans"/>
              </a:rPr>
            </a:br>
            <a:r>
              <a:rPr lang="en-US" sz="1400">
                <a:solidFill>
                  <a:srgbClr val="000000"/>
                </a:solidFill>
                <a:latin typeface="Quattrocento Sans"/>
                <a:ea typeface="Quattrocento Sans"/>
                <a:cs typeface="Quattrocento Sans"/>
                <a:sym typeface="Quattrocento Sans"/>
              </a:rPr>
              <a:t>Test Model</a:t>
            </a:r>
            <a:endParaRPr sz="1400"/>
          </a:p>
        </p:txBody>
      </p:sp>
      <p:sp>
        <p:nvSpPr>
          <p:cNvPr id="5152" name="Google Shape;5152;p184"/>
          <p:cNvSpPr txBox="1"/>
          <p:nvPr/>
        </p:nvSpPr>
        <p:spPr>
          <a:xfrm>
            <a:off x="8653406" y="5303616"/>
            <a:ext cx="857700" cy="4305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1400">
                <a:solidFill>
                  <a:srgbClr val="000000"/>
                </a:solidFill>
                <a:latin typeface="Quattrocento Sans"/>
                <a:ea typeface="Quattrocento Sans"/>
                <a:cs typeface="Quattrocento Sans"/>
                <a:sym typeface="Quattrocento Sans"/>
              </a:rPr>
              <a:t>Build Image</a:t>
            </a:r>
            <a:endParaRPr sz="1400"/>
          </a:p>
        </p:txBody>
      </p:sp>
      <p:pic>
        <p:nvPicPr>
          <p:cNvPr id="5153" name="Google Shape;5153;p184"/>
          <p:cNvPicPr preferRelativeResize="0"/>
          <p:nvPr/>
        </p:nvPicPr>
        <p:blipFill rotWithShape="1">
          <a:blip r:embed="rId3">
            <a:alphaModFix/>
          </a:blip>
          <a:srcRect/>
          <a:stretch/>
        </p:blipFill>
        <p:spPr>
          <a:xfrm>
            <a:off x="2966000" y="2907657"/>
            <a:ext cx="570513" cy="659042"/>
          </a:xfrm>
          <a:prstGeom prst="rect">
            <a:avLst/>
          </a:prstGeom>
          <a:noFill/>
          <a:ln>
            <a:noFill/>
          </a:ln>
        </p:spPr>
      </p:pic>
      <p:pic>
        <p:nvPicPr>
          <p:cNvPr id="5154" name="Google Shape;5154;p184" descr="https://ih1.redbubble.net/image.361353434.1330/flat,800x800,075,f.jpg"/>
          <p:cNvPicPr preferRelativeResize="0"/>
          <p:nvPr/>
        </p:nvPicPr>
        <p:blipFill rotWithShape="1">
          <a:blip r:embed="rId4">
            <a:alphaModFix/>
          </a:blip>
          <a:srcRect/>
          <a:stretch/>
        </p:blipFill>
        <p:spPr>
          <a:xfrm>
            <a:off x="2675625" y="4012006"/>
            <a:ext cx="1158470" cy="401121"/>
          </a:xfrm>
          <a:prstGeom prst="rect">
            <a:avLst/>
          </a:prstGeom>
          <a:noFill/>
          <a:ln>
            <a:noFill/>
          </a:ln>
        </p:spPr>
      </p:pic>
      <p:sp>
        <p:nvSpPr>
          <p:cNvPr id="5155" name="Google Shape;5155;p184"/>
          <p:cNvSpPr txBox="1"/>
          <p:nvPr/>
        </p:nvSpPr>
        <p:spPr>
          <a:xfrm>
            <a:off x="2762177" y="3455035"/>
            <a:ext cx="966600" cy="538800"/>
          </a:xfrm>
          <a:prstGeom prst="rect">
            <a:avLst/>
          </a:prstGeom>
          <a:noFill/>
          <a:ln>
            <a:noFill/>
          </a:ln>
        </p:spPr>
        <p:txBody>
          <a:bodyPr spcFirstLastPara="1" wrap="square" lIns="179175" tIns="143325" rIns="179175" bIns="143325" anchor="t" anchorCtr="0">
            <a:noAutofit/>
          </a:bodyPr>
          <a:lstStyle/>
          <a:p>
            <a:pPr marL="0" marR="0" lvl="0" indent="0" algn="ctr" rtl="0">
              <a:lnSpc>
                <a:spcPct val="90000"/>
              </a:lnSpc>
              <a:spcBef>
                <a:spcPts val="0"/>
              </a:spcBef>
              <a:spcAft>
                <a:spcPts val="0"/>
              </a:spcAft>
              <a:buNone/>
            </a:pPr>
            <a:r>
              <a:rPr lang="en-US" sz="1800">
                <a:solidFill>
                  <a:srgbClr val="0078D4"/>
                </a:solidFill>
                <a:latin typeface="Quattrocento Sans"/>
                <a:ea typeface="Quattrocento Sans"/>
                <a:cs typeface="Quattrocento Sans"/>
                <a:sym typeface="Quattrocento Sans"/>
              </a:rPr>
              <a:t>…</a:t>
            </a:r>
            <a:endParaRPr sz="1400"/>
          </a:p>
        </p:txBody>
      </p:sp>
      <p:sp>
        <p:nvSpPr>
          <p:cNvPr id="5156" name="Google Shape;5156;p184"/>
          <p:cNvSpPr txBox="1"/>
          <p:nvPr/>
        </p:nvSpPr>
        <p:spPr>
          <a:xfrm>
            <a:off x="2473695" y="5303616"/>
            <a:ext cx="1543500" cy="4305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1400">
                <a:solidFill>
                  <a:srgbClr val="000000"/>
                </a:solidFill>
                <a:latin typeface="Quattrocento Sans"/>
                <a:ea typeface="Quattrocento Sans"/>
                <a:cs typeface="Quattrocento Sans"/>
                <a:sym typeface="Quattrocento Sans"/>
              </a:rPr>
              <a:t>Build model </a:t>
            </a:r>
            <a:br>
              <a:rPr lang="en-US" sz="1400">
                <a:solidFill>
                  <a:srgbClr val="000000"/>
                </a:solidFill>
                <a:latin typeface="Quattrocento Sans"/>
                <a:ea typeface="Quattrocento Sans"/>
                <a:cs typeface="Quattrocento Sans"/>
                <a:sym typeface="Quattrocento Sans"/>
              </a:rPr>
            </a:br>
            <a:r>
              <a:rPr lang="en-US" sz="1400">
                <a:solidFill>
                  <a:srgbClr val="000000"/>
                </a:solidFill>
                <a:latin typeface="Quattrocento Sans"/>
                <a:ea typeface="Quattrocento Sans"/>
                <a:cs typeface="Quattrocento Sans"/>
                <a:sym typeface="Quattrocento Sans"/>
              </a:rPr>
              <a:t>(your favorite IDE)</a:t>
            </a:r>
            <a:endParaRPr sz="1400"/>
          </a:p>
        </p:txBody>
      </p:sp>
      <p:sp>
        <p:nvSpPr>
          <p:cNvPr id="5157" name="Google Shape;5157;p184"/>
          <p:cNvSpPr txBox="1"/>
          <p:nvPr/>
        </p:nvSpPr>
        <p:spPr>
          <a:xfrm>
            <a:off x="10373983" y="5303616"/>
            <a:ext cx="1387500" cy="4305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1400">
                <a:solidFill>
                  <a:srgbClr val="000000"/>
                </a:solidFill>
                <a:latin typeface="Quattrocento Sans"/>
                <a:ea typeface="Quattrocento Sans"/>
                <a:cs typeface="Quattrocento Sans"/>
                <a:sym typeface="Quattrocento Sans"/>
              </a:rPr>
              <a:t>Deploy Service</a:t>
            </a:r>
            <a:endParaRPr sz="1400"/>
          </a:p>
          <a:p>
            <a:pPr marL="0" marR="0" lvl="0" indent="0" algn="ctr" rtl="0">
              <a:spcBef>
                <a:spcPts val="0"/>
              </a:spcBef>
              <a:spcAft>
                <a:spcPts val="0"/>
              </a:spcAft>
              <a:buNone/>
            </a:pPr>
            <a:r>
              <a:rPr lang="en-US" sz="1400">
                <a:solidFill>
                  <a:srgbClr val="000000"/>
                </a:solidFill>
                <a:latin typeface="Quattrocento Sans"/>
                <a:ea typeface="Quattrocento Sans"/>
                <a:cs typeface="Quattrocento Sans"/>
                <a:sym typeface="Quattrocento Sans"/>
              </a:rPr>
              <a:t>Monitor Model</a:t>
            </a:r>
            <a:endParaRPr sz="1400"/>
          </a:p>
        </p:txBody>
      </p:sp>
      <p:sp>
        <p:nvSpPr>
          <p:cNvPr id="5158" name="Google Shape;5158;p184"/>
          <p:cNvSpPr/>
          <p:nvPr/>
        </p:nvSpPr>
        <p:spPr>
          <a:xfrm>
            <a:off x="680971" y="1903393"/>
            <a:ext cx="950100" cy="313800"/>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2000" b="1">
                <a:solidFill>
                  <a:srgbClr val="0078D4"/>
                </a:solidFill>
                <a:latin typeface="Quattrocento Sans"/>
                <a:ea typeface="Quattrocento Sans"/>
                <a:cs typeface="Quattrocento Sans"/>
                <a:sym typeface="Quattrocento Sans"/>
              </a:rPr>
              <a:t>Prepare</a:t>
            </a:r>
            <a:endParaRPr sz="1400"/>
          </a:p>
        </p:txBody>
      </p:sp>
      <p:cxnSp>
        <p:nvCxnSpPr>
          <p:cNvPr id="5159" name="Google Shape;5159;p184"/>
          <p:cNvCxnSpPr/>
          <p:nvPr/>
        </p:nvCxnSpPr>
        <p:spPr>
          <a:xfrm rot="10800000" flipH="1">
            <a:off x="2070887" y="1949574"/>
            <a:ext cx="2400" cy="1477500"/>
          </a:xfrm>
          <a:prstGeom prst="straightConnector1">
            <a:avLst/>
          </a:prstGeom>
          <a:noFill/>
          <a:ln w="9525" cap="flat" cmpd="sng">
            <a:solidFill>
              <a:schemeClr val="dk2"/>
            </a:solidFill>
            <a:prstDash val="dash"/>
            <a:round/>
            <a:headEnd type="none" w="sm" len="sm"/>
            <a:tailEnd type="none" w="sm" len="sm"/>
          </a:ln>
        </p:spPr>
      </p:cxnSp>
      <p:cxnSp>
        <p:nvCxnSpPr>
          <p:cNvPr id="5160" name="Google Shape;5160;p184"/>
          <p:cNvCxnSpPr/>
          <p:nvPr/>
        </p:nvCxnSpPr>
        <p:spPr>
          <a:xfrm rot="10800000">
            <a:off x="7189026" y="4247978"/>
            <a:ext cx="0" cy="947700"/>
          </a:xfrm>
          <a:prstGeom prst="straightConnector1">
            <a:avLst/>
          </a:prstGeom>
          <a:noFill/>
          <a:ln w="12700" cap="flat" cmpd="sng">
            <a:solidFill>
              <a:schemeClr val="dk2"/>
            </a:solidFill>
            <a:prstDash val="dash"/>
            <a:round/>
            <a:headEnd type="none" w="sm" len="sm"/>
            <a:tailEnd type="none" w="sm" len="sm"/>
          </a:ln>
        </p:spPr>
      </p:cxnSp>
      <p:sp>
        <p:nvSpPr>
          <p:cNvPr id="5161" name="Google Shape;5161;p184"/>
          <p:cNvSpPr/>
          <p:nvPr/>
        </p:nvSpPr>
        <p:spPr>
          <a:xfrm>
            <a:off x="2027161" y="1911379"/>
            <a:ext cx="5184000" cy="313800"/>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2000" b="1">
                <a:solidFill>
                  <a:srgbClr val="0078D4"/>
                </a:solidFill>
                <a:latin typeface="Quattrocento Sans"/>
                <a:ea typeface="Quattrocento Sans"/>
                <a:cs typeface="Quattrocento Sans"/>
                <a:sym typeface="Quattrocento Sans"/>
              </a:rPr>
              <a:t>Experiment</a:t>
            </a:r>
            <a:endParaRPr sz="1400"/>
          </a:p>
        </p:txBody>
      </p:sp>
      <p:sp>
        <p:nvSpPr>
          <p:cNvPr id="5162" name="Google Shape;5162;p184"/>
          <p:cNvSpPr/>
          <p:nvPr/>
        </p:nvSpPr>
        <p:spPr>
          <a:xfrm>
            <a:off x="7210915" y="1904089"/>
            <a:ext cx="4516500" cy="313800"/>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2000" b="1">
                <a:solidFill>
                  <a:srgbClr val="0078D4"/>
                </a:solidFill>
                <a:latin typeface="Quattrocento Sans"/>
                <a:ea typeface="Quattrocento Sans"/>
                <a:cs typeface="Quattrocento Sans"/>
                <a:sym typeface="Quattrocento Sans"/>
              </a:rPr>
              <a:t>Deploy</a:t>
            </a:r>
            <a:endParaRPr sz="1400"/>
          </a:p>
        </p:txBody>
      </p:sp>
      <p:cxnSp>
        <p:nvCxnSpPr>
          <p:cNvPr id="5163" name="Google Shape;5163;p184"/>
          <p:cNvCxnSpPr/>
          <p:nvPr/>
        </p:nvCxnSpPr>
        <p:spPr>
          <a:xfrm rot="10800000">
            <a:off x="2071998" y="4117222"/>
            <a:ext cx="0" cy="1730400"/>
          </a:xfrm>
          <a:prstGeom prst="straightConnector1">
            <a:avLst/>
          </a:prstGeom>
          <a:noFill/>
          <a:ln w="9525" cap="flat" cmpd="sng">
            <a:solidFill>
              <a:schemeClr val="dk2"/>
            </a:solidFill>
            <a:prstDash val="dash"/>
            <a:round/>
            <a:headEnd type="none" w="sm" len="sm"/>
            <a:tailEnd type="none" w="sm" len="sm"/>
          </a:ln>
        </p:spPr>
      </p:cxnSp>
      <p:cxnSp>
        <p:nvCxnSpPr>
          <p:cNvPr id="5164" name="Google Shape;5164;p184"/>
          <p:cNvCxnSpPr/>
          <p:nvPr/>
        </p:nvCxnSpPr>
        <p:spPr>
          <a:xfrm>
            <a:off x="5337311" y="3545763"/>
            <a:ext cx="0" cy="488700"/>
          </a:xfrm>
          <a:prstGeom prst="straightConnector1">
            <a:avLst/>
          </a:prstGeom>
          <a:noFill/>
          <a:ln w="12700" cap="flat" cmpd="sng">
            <a:solidFill>
              <a:schemeClr val="dk2"/>
            </a:solidFill>
            <a:prstDash val="dash"/>
            <a:round/>
            <a:headEnd type="triangle" w="med" len="med"/>
            <a:tailEnd type="triangle" w="med" len="med"/>
          </a:ln>
        </p:spPr>
      </p:cxnSp>
      <p:sp>
        <p:nvSpPr>
          <p:cNvPr id="5165" name="Google Shape;5165;p184"/>
          <p:cNvSpPr txBox="1">
            <a:spLocks noGrp="1"/>
          </p:cNvSpPr>
          <p:nvPr>
            <p:ph type="title"/>
          </p:nvPr>
        </p:nvSpPr>
        <p:spPr>
          <a:xfrm>
            <a:off x="426424" y="440495"/>
            <a:ext cx="11335800" cy="758100"/>
          </a:xfrm>
          <a:prstGeom prst="rect">
            <a:avLst/>
          </a:prstGeom>
          <a:noFill/>
          <a:ln>
            <a:noFill/>
          </a:ln>
        </p:spPr>
        <p:txBody>
          <a:bodyPr spcFirstLastPara="1" wrap="square" lIns="0" tIns="161350" rIns="0" bIns="0" anchor="t" anchorCtr="0">
            <a:noAutofit/>
          </a:bodyPr>
          <a:lstStyle/>
          <a:p>
            <a:pPr marL="0" lvl="0" indent="0" algn="l" rtl="0">
              <a:lnSpc>
                <a:spcPct val="90000"/>
              </a:lnSpc>
              <a:spcBef>
                <a:spcPts val="0"/>
              </a:spcBef>
              <a:spcAft>
                <a:spcPts val="0"/>
              </a:spcAft>
              <a:buClr>
                <a:srgbClr val="000000"/>
              </a:buClr>
              <a:buSzPts val="3000"/>
              <a:buFont typeface="Quattrocento Sans"/>
              <a:buNone/>
            </a:pPr>
            <a:r>
              <a:rPr lang="en-US" sz="4500" b="1">
                <a:latin typeface="Calibri"/>
                <a:ea typeface="Calibri"/>
                <a:cs typeface="Calibri"/>
                <a:sym typeface="Calibri"/>
              </a:rPr>
              <a:t>DevOps loop for data science </a:t>
            </a:r>
            <a:endParaRPr sz="4500" b="1">
              <a:latin typeface="Calibri"/>
              <a:ea typeface="Calibri"/>
              <a:cs typeface="Calibri"/>
              <a:sym typeface="Calibri"/>
            </a:endParaRPr>
          </a:p>
        </p:txBody>
      </p:sp>
      <p:grpSp>
        <p:nvGrpSpPr>
          <p:cNvPr id="5166" name="Google Shape;5166;p184"/>
          <p:cNvGrpSpPr/>
          <p:nvPr/>
        </p:nvGrpSpPr>
        <p:grpSpPr>
          <a:xfrm>
            <a:off x="5073397" y="4209870"/>
            <a:ext cx="516405" cy="514354"/>
            <a:chOff x="7642997" y="2995601"/>
            <a:chExt cx="271107" cy="269988"/>
          </a:xfrm>
        </p:grpSpPr>
        <p:sp>
          <p:nvSpPr>
            <p:cNvPr id="5167" name="Google Shape;5167;p184"/>
            <p:cNvSpPr/>
            <p:nvPr/>
          </p:nvSpPr>
          <p:spPr>
            <a:xfrm>
              <a:off x="7676736" y="3031430"/>
              <a:ext cx="201539" cy="200420"/>
            </a:xfrm>
            <a:custGeom>
              <a:avLst/>
              <a:gdLst/>
              <a:ahLst/>
              <a:cxnLst/>
              <a:rect l="l" t="t" r="r" b="b"/>
              <a:pathLst>
                <a:path w="83" h="83" extrusionOk="0">
                  <a:moveTo>
                    <a:pt x="75" y="83"/>
                  </a:moveTo>
                  <a:cubicBezTo>
                    <a:pt x="8" y="83"/>
                    <a:pt x="8" y="83"/>
                    <a:pt x="8" y="83"/>
                  </a:cubicBezTo>
                  <a:cubicBezTo>
                    <a:pt x="4" y="83"/>
                    <a:pt x="0" y="79"/>
                    <a:pt x="0" y="75"/>
                  </a:cubicBezTo>
                  <a:cubicBezTo>
                    <a:pt x="0" y="8"/>
                    <a:pt x="0" y="8"/>
                    <a:pt x="0" y="8"/>
                  </a:cubicBezTo>
                  <a:cubicBezTo>
                    <a:pt x="0" y="3"/>
                    <a:pt x="4" y="0"/>
                    <a:pt x="8" y="0"/>
                  </a:cubicBezTo>
                  <a:cubicBezTo>
                    <a:pt x="75" y="0"/>
                    <a:pt x="75" y="0"/>
                    <a:pt x="75" y="0"/>
                  </a:cubicBezTo>
                  <a:cubicBezTo>
                    <a:pt x="80" y="0"/>
                    <a:pt x="83" y="3"/>
                    <a:pt x="83" y="8"/>
                  </a:cubicBezTo>
                  <a:cubicBezTo>
                    <a:pt x="83" y="75"/>
                    <a:pt x="83" y="75"/>
                    <a:pt x="83" y="75"/>
                  </a:cubicBezTo>
                  <a:cubicBezTo>
                    <a:pt x="83" y="79"/>
                    <a:pt x="80" y="83"/>
                    <a:pt x="75" y="83"/>
                  </a:cubicBezTo>
                  <a:close/>
                </a:path>
              </a:pathLst>
            </a:custGeom>
            <a:noFill/>
            <a:ln w="12700" cap="flat" cmpd="sng">
              <a:solidFill>
                <a:schemeClr val="dk2"/>
              </a:solidFill>
              <a:prstDash val="solid"/>
              <a:miter lim="800000"/>
              <a:headEnd type="none" w="sm" len="sm"/>
              <a:tailEnd type="none" w="sm" len="sm"/>
            </a:ln>
          </p:spPr>
          <p:txBody>
            <a:bodyPr spcFirstLastPara="1" wrap="square" lIns="70975" tIns="35500" rIns="70975" bIns="355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cxnSp>
          <p:nvCxnSpPr>
            <p:cNvPr id="5168" name="Google Shape;5168;p184"/>
            <p:cNvCxnSpPr/>
            <p:nvPr/>
          </p:nvCxnSpPr>
          <p:spPr>
            <a:xfrm>
              <a:off x="7709206" y="2995601"/>
              <a:ext cx="0" cy="31500"/>
            </a:xfrm>
            <a:prstGeom prst="straightConnector1">
              <a:avLst/>
            </a:prstGeom>
            <a:noFill/>
            <a:ln w="12700" cap="flat" cmpd="sng">
              <a:solidFill>
                <a:schemeClr val="dk2"/>
              </a:solidFill>
              <a:prstDash val="solid"/>
              <a:miter lim="800000"/>
              <a:headEnd type="none" w="med" len="med"/>
              <a:tailEnd type="none" w="med" len="med"/>
            </a:ln>
          </p:spPr>
        </p:cxnSp>
        <p:cxnSp>
          <p:nvCxnSpPr>
            <p:cNvPr id="5169" name="Google Shape;5169;p184"/>
            <p:cNvCxnSpPr/>
            <p:nvPr/>
          </p:nvCxnSpPr>
          <p:spPr>
            <a:xfrm>
              <a:off x="7742796" y="2995601"/>
              <a:ext cx="0" cy="31500"/>
            </a:xfrm>
            <a:prstGeom prst="straightConnector1">
              <a:avLst/>
            </a:prstGeom>
            <a:noFill/>
            <a:ln w="12700" cap="flat" cmpd="sng">
              <a:solidFill>
                <a:schemeClr val="dk2"/>
              </a:solidFill>
              <a:prstDash val="solid"/>
              <a:miter lim="800000"/>
              <a:headEnd type="none" w="med" len="med"/>
              <a:tailEnd type="none" w="med" len="med"/>
            </a:ln>
          </p:spPr>
        </p:cxnSp>
        <p:cxnSp>
          <p:nvCxnSpPr>
            <p:cNvPr id="5170" name="Google Shape;5170;p184"/>
            <p:cNvCxnSpPr/>
            <p:nvPr/>
          </p:nvCxnSpPr>
          <p:spPr>
            <a:xfrm>
              <a:off x="7778625" y="2995601"/>
              <a:ext cx="0" cy="31500"/>
            </a:xfrm>
            <a:prstGeom prst="straightConnector1">
              <a:avLst/>
            </a:prstGeom>
            <a:noFill/>
            <a:ln w="12700" cap="flat" cmpd="sng">
              <a:solidFill>
                <a:schemeClr val="dk2"/>
              </a:solidFill>
              <a:prstDash val="solid"/>
              <a:miter lim="800000"/>
              <a:headEnd type="none" w="med" len="med"/>
              <a:tailEnd type="none" w="med" len="med"/>
            </a:ln>
          </p:spPr>
        </p:cxnSp>
        <p:cxnSp>
          <p:nvCxnSpPr>
            <p:cNvPr id="5171" name="Google Shape;5171;p184"/>
            <p:cNvCxnSpPr/>
            <p:nvPr/>
          </p:nvCxnSpPr>
          <p:spPr>
            <a:xfrm>
              <a:off x="7812215" y="2995601"/>
              <a:ext cx="0" cy="31500"/>
            </a:xfrm>
            <a:prstGeom prst="straightConnector1">
              <a:avLst/>
            </a:prstGeom>
            <a:noFill/>
            <a:ln w="12700" cap="flat" cmpd="sng">
              <a:solidFill>
                <a:schemeClr val="dk2"/>
              </a:solidFill>
              <a:prstDash val="solid"/>
              <a:miter lim="800000"/>
              <a:headEnd type="none" w="med" len="med"/>
              <a:tailEnd type="none" w="med" len="med"/>
            </a:ln>
          </p:spPr>
        </p:cxnSp>
        <p:cxnSp>
          <p:nvCxnSpPr>
            <p:cNvPr id="5172" name="Google Shape;5172;p184"/>
            <p:cNvCxnSpPr/>
            <p:nvPr/>
          </p:nvCxnSpPr>
          <p:spPr>
            <a:xfrm>
              <a:off x="7846924" y="2995601"/>
              <a:ext cx="0" cy="31500"/>
            </a:xfrm>
            <a:prstGeom prst="straightConnector1">
              <a:avLst/>
            </a:prstGeom>
            <a:noFill/>
            <a:ln w="12700" cap="flat" cmpd="sng">
              <a:solidFill>
                <a:schemeClr val="dk2"/>
              </a:solidFill>
              <a:prstDash val="solid"/>
              <a:miter lim="800000"/>
              <a:headEnd type="none" w="med" len="med"/>
              <a:tailEnd type="none" w="med" len="med"/>
            </a:ln>
          </p:spPr>
        </p:cxnSp>
        <p:cxnSp>
          <p:nvCxnSpPr>
            <p:cNvPr id="5173" name="Google Shape;5173;p184"/>
            <p:cNvCxnSpPr/>
            <p:nvPr/>
          </p:nvCxnSpPr>
          <p:spPr>
            <a:xfrm rot="10800000">
              <a:off x="7882604" y="3060542"/>
              <a:ext cx="31500" cy="0"/>
            </a:xfrm>
            <a:prstGeom prst="straightConnector1">
              <a:avLst/>
            </a:prstGeom>
            <a:noFill/>
            <a:ln w="12700" cap="flat" cmpd="sng">
              <a:solidFill>
                <a:schemeClr val="dk2"/>
              </a:solidFill>
              <a:prstDash val="solid"/>
              <a:miter lim="800000"/>
              <a:headEnd type="none" w="med" len="med"/>
              <a:tailEnd type="none" w="med" len="med"/>
            </a:ln>
          </p:spPr>
        </p:cxnSp>
        <p:cxnSp>
          <p:nvCxnSpPr>
            <p:cNvPr id="5174" name="Google Shape;5174;p184"/>
            <p:cNvCxnSpPr/>
            <p:nvPr/>
          </p:nvCxnSpPr>
          <p:spPr>
            <a:xfrm rot="10800000">
              <a:off x="7882604" y="3096371"/>
              <a:ext cx="31500" cy="0"/>
            </a:xfrm>
            <a:prstGeom prst="straightConnector1">
              <a:avLst/>
            </a:prstGeom>
            <a:noFill/>
            <a:ln w="12700" cap="flat" cmpd="sng">
              <a:solidFill>
                <a:schemeClr val="dk2"/>
              </a:solidFill>
              <a:prstDash val="solid"/>
              <a:miter lim="800000"/>
              <a:headEnd type="none" w="med" len="med"/>
              <a:tailEnd type="none" w="med" len="med"/>
            </a:ln>
          </p:spPr>
        </p:cxnSp>
        <p:cxnSp>
          <p:nvCxnSpPr>
            <p:cNvPr id="5175" name="Google Shape;5175;p184"/>
            <p:cNvCxnSpPr/>
            <p:nvPr/>
          </p:nvCxnSpPr>
          <p:spPr>
            <a:xfrm rot="10800000">
              <a:off x="7882604" y="3129961"/>
              <a:ext cx="31500" cy="0"/>
            </a:xfrm>
            <a:prstGeom prst="straightConnector1">
              <a:avLst/>
            </a:prstGeom>
            <a:noFill/>
            <a:ln w="12700" cap="flat" cmpd="sng">
              <a:solidFill>
                <a:schemeClr val="dk2"/>
              </a:solidFill>
              <a:prstDash val="solid"/>
              <a:miter lim="800000"/>
              <a:headEnd type="none" w="med" len="med"/>
              <a:tailEnd type="none" w="med" len="med"/>
            </a:ln>
          </p:spPr>
        </p:cxnSp>
        <p:cxnSp>
          <p:nvCxnSpPr>
            <p:cNvPr id="5176" name="Google Shape;5176;p184"/>
            <p:cNvCxnSpPr/>
            <p:nvPr/>
          </p:nvCxnSpPr>
          <p:spPr>
            <a:xfrm rot="10800000">
              <a:off x="7882604" y="3164670"/>
              <a:ext cx="31500" cy="0"/>
            </a:xfrm>
            <a:prstGeom prst="straightConnector1">
              <a:avLst/>
            </a:prstGeom>
            <a:noFill/>
            <a:ln w="12700" cap="flat" cmpd="sng">
              <a:solidFill>
                <a:schemeClr val="dk2"/>
              </a:solidFill>
              <a:prstDash val="solid"/>
              <a:miter lim="800000"/>
              <a:headEnd type="none" w="med" len="med"/>
              <a:tailEnd type="none" w="med" len="med"/>
            </a:ln>
          </p:spPr>
        </p:cxnSp>
        <p:cxnSp>
          <p:nvCxnSpPr>
            <p:cNvPr id="5177" name="Google Shape;5177;p184"/>
            <p:cNvCxnSpPr/>
            <p:nvPr/>
          </p:nvCxnSpPr>
          <p:spPr>
            <a:xfrm rot="10800000">
              <a:off x="7882604" y="3200500"/>
              <a:ext cx="31500" cy="0"/>
            </a:xfrm>
            <a:prstGeom prst="straightConnector1">
              <a:avLst/>
            </a:prstGeom>
            <a:noFill/>
            <a:ln w="12700" cap="flat" cmpd="sng">
              <a:solidFill>
                <a:schemeClr val="dk2"/>
              </a:solidFill>
              <a:prstDash val="solid"/>
              <a:miter lim="800000"/>
              <a:headEnd type="none" w="med" len="med"/>
              <a:tailEnd type="none" w="med" len="med"/>
            </a:ln>
          </p:spPr>
        </p:cxnSp>
        <p:cxnSp>
          <p:nvCxnSpPr>
            <p:cNvPr id="5178" name="Google Shape;5178;p184"/>
            <p:cNvCxnSpPr/>
            <p:nvPr/>
          </p:nvCxnSpPr>
          <p:spPr>
            <a:xfrm rot="10800000">
              <a:off x="7642997" y="3060542"/>
              <a:ext cx="31500" cy="0"/>
            </a:xfrm>
            <a:prstGeom prst="straightConnector1">
              <a:avLst/>
            </a:prstGeom>
            <a:noFill/>
            <a:ln w="12700" cap="flat" cmpd="sng">
              <a:solidFill>
                <a:schemeClr val="dk2"/>
              </a:solidFill>
              <a:prstDash val="solid"/>
              <a:miter lim="800000"/>
              <a:headEnd type="none" w="med" len="med"/>
              <a:tailEnd type="none" w="med" len="med"/>
            </a:ln>
          </p:spPr>
        </p:cxnSp>
        <p:cxnSp>
          <p:nvCxnSpPr>
            <p:cNvPr id="5179" name="Google Shape;5179;p184"/>
            <p:cNvCxnSpPr/>
            <p:nvPr/>
          </p:nvCxnSpPr>
          <p:spPr>
            <a:xfrm rot="10800000">
              <a:off x="7642997" y="3096371"/>
              <a:ext cx="31500" cy="0"/>
            </a:xfrm>
            <a:prstGeom prst="straightConnector1">
              <a:avLst/>
            </a:prstGeom>
            <a:noFill/>
            <a:ln w="12700" cap="flat" cmpd="sng">
              <a:solidFill>
                <a:schemeClr val="dk2"/>
              </a:solidFill>
              <a:prstDash val="solid"/>
              <a:miter lim="800000"/>
              <a:headEnd type="none" w="med" len="med"/>
              <a:tailEnd type="none" w="med" len="med"/>
            </a:ln>
          </p:spPr>
        </p:cxnSp>
        <p:cxnSp>
          <p:nvCxnSpPr>
            <p:cNvPr id="5180" name="Google Shape;5180;p184"/>
            <p:cNvCxnSpPr/>
            <p:nvPr/>
          </p:nvCxnSpPr>
          <p:spPr>
            <a:xfrm rot="10800000">
              <a:off x="7642997" y="3129961"/>
              <a:ext cx="31500" cy="0"/>
            </a:xfrm>
            <a:prstGeom prst="straightConnector1">
              <a:avLst/>
            </a:prstGeom>
            <a:noFill/>
            <a:ln w="12700" cap="flat" cmpd="sng">
              <a:solidFill>
                <a:schemeClr val="dk2"/>
              </a:solidFill>
              <a:prstDash val="solid"/>
              <a:miter lim="800000"/>
              <a:headEnd type="none" w="med" len="med"/>
              <a:tailEnd type="none" w="med" len="med"/>
            </a:ln>
          </p:spPr>
        </p:cxnSp>
        <p:cxnSp>
          <p:nvCxnSpPr>
            <p:cNvPr id="5181" name="Google Shape;5181;p184"/>
            <p:cNvCxnSpPr/>
            <p:nvPr/>
          </p:nvCxnSpPr>
          <p:spPr>
            <a:xfrm rot="10800000">
              <a:off x="7642997" y="3164670"/>
              <a:ext cx="31500" cy="0"/>
            </a:xfrm>
            <a:prstGeom prst="straightConnector1">
              <a:avLst/>
            </a:prstGeom>
            <a:noFill/>
            <a:ln w="12700" cap="flat" cmpd="sng">
              <a:solidFill>
                <a:schemeClr val="dk2"/>
              </a:solidFill>
              <a:prstDash val="solid"/>
              <a:miter lim="800000"/>
              <a:headEnd type="none" w="med" len="med"/>
              <a:tailEnd type="none" w="med" len="med"/>
            </a:ln>
          </p:spPr>
        </p:cxnSp>
        <p:cxnSp>
          <p:nvCxnSpPr>
            <p:cNvPr id="5182" name="Google Shape;5182;p184"/>
            <p:cNvCxnSpPr/>
            <p:nvPr/>
          </p:nvCxnSpPr>
          <p:spPr>
            <a:xfrm rot="10800000">
              <a:off x="7642997" y="3200500"/>
              <a:ext cx="31500" cy="0"/>
            </a:xfrm>
            <a:prstGeom prst="straightConnector1">
              <a:avLst/>
            </a:prstGeom>
            <a:noFill/>
            <a:ln w="12700" cap="flat" cmpd="sng">
              <a:solidFill>
                <a:schemeClr val="dk2"/>
              </a:solidFill>
              <a:prstDash val="solid"/>
              <a:miter lim="800000"/>
              <a:headEnd type="none" w="med" len="med"/>
              <a:tailEnd type="none" w="med" len="med"/>
            </a:ln>
          </p:spPr>
        </p:cxnSp>
        <p:cxnSp>
          <p:nvCxnSpPr>
            <p:cNvPr id="5183" name="Google Shape;5183;p184"/>
            <p:cNvCxnSpPr/>
            <p:nvPr/>
          </p:nvCxnSpPr>
          <p:spPr>
            <a:xfrm>
              <a:off x="7709206" y="3234089"/>
              <a:ext cx="0" cy="31500"/>
            </a:xfrm>
            <a:prstGeom prst="straightConnector1">
              <a:avLst/>
            </a:prstGeom>
            <a:noFill/>
            <a:ln w="12700" cap="flat" cmpd="sng">
              <a:solidFill>
                <a:schemeClr val="dk2"/>
              </a:solidFill>
              <a:prstDash val="solid"/>
              <a:miter lim="800000"/>
              <a:headEnd type="none" w="med" len="med"/>
              <a:tailEnd type="none" w="med" len="med"/>
            </a:ln>
          </p:spPr>
        </p:cxnSp>
        <p:cxnSp>
          <p:nvCxnSpPr>
            <p:cNvPr id="5184" name="Google Shape;5184;p184"/>
            <p:cNvCxnSpPr/>
            <p:nvPr/>
          </p:nvCxnSpPr>
          <p:spPr>
            <a:xfrm>
              <a:off x="7742796" y="3234089"/>
              <a:ext cx="0" cy="31500"/>
            </a:xfrm>
            <a:prstGeom prst="straightConnector1">
              <a:avLst/>
            </a:prstGeom>
            <a:noFill/>
            <a:ln w="12700" cap="flat" cmpd="sng">
              <a:solidFill>
                <a:schemeClr val="dk2"/>
              </a:solidFill>
              <a:prstDash val="solid"/>
              <a:miter lim="800000"/>
              <a:headEnd type="none" w="med" len="med"/>
              <a:tailEnd type="none" w="med" len="med"/>
            </a:ln>
          </p:spPr>
        </p:cxnSp>
        <p:cxnSp>
          <p:nvCxnSpPr>
            <p:cNvPr id="5185" name="Google Shape;5185;p184"/>
            <p:cNvCxnSpPr/>
            <p:nvPr/>
          </p:nvCxnSpPr>
          <p:spPr>
            <a:xfrm>
              <a:off x="7778625" y="3234089"/>
              <a:ext cx="0" cy="31500"/>
            </a:xfrm>
            <a:prstGeom prst="straightConnector1">
              <a:avLst/>
            </a:prstGeom>
            <a:noFill/>
            <a:ln w="12700" cap="flat" cmpd="sng">
              <a:solidFill>
                <a:schemeClr val="dk2"/>
              </a:solidFill>
              <a:prstDash val="solid"/>
              <a:miter lim="800000"/>
              <a:headEnd type="none" w="med" len="med"/>
              <a:tailEnd type="none" w="med" len="med"/>
            </a:ln>
          </p:spPr>
        </p:cxnSp>
        <p:cxnSp>
          <p:nvCxnSpPr>
            <p:cNvPr id="5186" name="Google Shape;5186;p184"/>
            <p:cNvCxnSpPr/>
            <p:nvPr/>
          </p:nvCxnSpPr>
          <p:spPr>
            <a:xfrm>
              <a:off x="7812215" y="3234089"/>
              <a:ext cx="0" cy="31500"/>
            </a:xfrm>
            <a:prstGeom prst="straightConnector1">
              <a:avLst/>
            </a:prstGeom>
            <a:noFill/>
            <a:ln w="12700" cap="flat" cmpd="sng">
              <a:solidFill>
                <a:schemeClr val="dk2"/>
              </a:solidFill>
              <a:prstDash val="solid"/>
              <a:miter lim="800000"/>
              <a:headEnd type="none" w="med" len="med"/>
              <a:tailEnd type="none" w="med" len="med"/>
            </a:ln>
          </p:spPr>
        </p:cxnSp>
        <p:cxnSp>
          <p:nvCxnSpPr>
            <p:cNvPr id="5187" name="Google Shape;5187;p184"/>
            <p:cNvCxnSpPr/>
            <p:nvPr/>
          </p:nvCxnSpPr>
          <p:spPr>
            <a:xfrm>
              <a:off x="7846924" y="3234089"/>
              <a:ext cx="0" cy="31500"/>
            </a:xfrm>
            <a:prstGeom prst="straightConnector1">
              <a:avLst/>
            </a:prstGeom>
            <a:noFill/>
            <a:ln w="12700" cap="flat" cmpd="sng">
              <a:solidFill>
                <a:schemeClr val="dk2"/>
              </a:solidFill>
              <a:prstDash val="solid"/>
              <a:miter lim="800000"/>
              <a:headEnd type="none" w="med" len="med"/>
              <a:tailEnd type="none" w="med" len="med"/>
            </a:ln>
          </p:spPr>
        </p:cxnSp>
      </p:grpSp>
      <p:grpSp>
        <p:nvGrpSpPr>
          <p:cNvPr id="5188" name="Google Shape;5188;p184"/>
          <p:cNvGrpSpPr/>
          <p:nvPr/>
        </p:nvGrpSpPr>
        <p:grpSpPr>
          <a:xfrm>
            <a:off x="4948552" y="2736795"/>
            <a:ext cx="759580" cy="661182"/>
            <a:chOff x="6014448" y="2331652"/>
            <a:chExt cx="774923" cy="674400"/>
          </a:xfrm>
        </p:grpSpPr>
        <p:grpSp>
          <p:nvGrpSpPr>
            <p:cNvPr id="5189" name="Google Shape;5189;p184"/>
            <p:cNvGrpSpPr/>
            <p:nvPr/>
          </p:nvGrpSpPr>
          <p:grpSpPr>
            <a:xfrm>
              <a:off x="6014448" y="2331652"/>
              <a:ext cx="774923" cy="674400"/>
              <a:chOff x="6014448" y="2331652"/>
              <a:chExt cx="774923" cy="674400"/>
            </a:xfrm>
          </p:grpSpPr>
          <p:sp>
            <p:nvSpPr>
              <p:cNvPr id="5190" name="Google Shape;5190;p184"/>
              <p:cNvSpPr/>
              <p:nvPr/>
            </p:nvSpPr>
            <p:spPr>
              <a:xfrm>
                <a:off x="6211116" y="2331652"/>
                <a:ext cx="381600" cy="674400"/>
              </a:xfrm>
              <a:prstGeom prst="ellipse">
                <a:avLst/>
              </a:prstGeom>
              <a:noFill/>
              <a:ln w="12700" cap="flat" cmpd="sng">
                <a:solidFill>
                  <a:schemeClr val="dk2"/>
                </a:solidFill>
                <a:prstDash val="solid"/>
                <a:round/>
                <a:headEnd type="none" w="sm" len="sm"/>
                <a:tailEnd type="none" w="sm" len="sm"/>
              </a:ln>
            </p:spPr>
            <p:txBody>
              <a:bodyPr spcFirstLastPara="1" wrap="square" lIns="179275" tIns="143400" rIns="179275" bIns="143400"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5191" name="Google Shape;5191;p184"/>
              <p:cNvSpPr/>
              <p:nvPr/>
            </p:nvSpPr>
            <p:spPr>
              <a:xfrm rot="3600562">
                <a:off x="6211068" y="2328723"/>
                <a:ext cx="381708" cy="674445"/>
              </a:xfrm>
              <a:prstGeom prst="ellipse">
                <a:avLst/>
              </a:prstGeom>
              <a:noFill/>
              <a:ln w="12700" cap="flat" cmpd="sng">
                <a:solidFill>
                  <a:schemeClr val="dk2"/>
                </a:solidFill>
                <a:prstDash val="solid"/>
                <a:round/>
                <a:headEnd type="none" w="sm" len="sm"/>
                <a:tailEnd type="none" w="sm" len="sm"/>
              </a:ln>
            </p:spPr>
            <p:txBody>
              <a:bodyPr spcFirstLastPara="1" wrap="square" lIns="179275" tIns="143400" rIns="179275" bIns="143400"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5192" name="Google Shape;5192;p184"/>
              <p:cNvSpPr/>
              <p:nvPr/>
            </p:nvSpPr>
            <p:spPr>
              <a:xfrm rot="-3600562">
                <a:off x="6211044" y="2328578"/>
                <a:ext cx="381708" cy="674445"/>
              </a:xfrm>
              <a:prstGeom prst="ellipse">
                <a:avLst/>
              </a:prstGeom>
              <a:noFill/>
              <a:ln w="12700" cap="flat" cmpd="sng">
                <a:solidFill>
                  <a:schemeClr val="dk2"/>
                </a:solidFill>
                <a:prstDash val="solid"/>
                <a:round/>
                <a:headEnd type="none" w="sm" len="sm"/>
                <a:tailEnd type="none" w="sm" len="sm"/>
              </a:ln>
            </p:spPr>
            <p:txBody>
              <a:bodyPr spcFirstLastPara="1" wrap="square" lIns="179275" tIns="143400" rIns="179275" bIns="143400"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grpSp>
        <p:sp>
          <p:nvSpPr>
            <p:cNvPr id="5193" name="Google Shape;5193;p184"/>
            <p:cNvSpPr/>
            <p:nvPr/>
          </p:nvSpPr>
          <p:spPr>
            <a:xfrm>
              <a:off x="6301928" y="2568919"/>
              <a:ext cx="200100" cy="200100"/>
            </a:xfrm>
            <a:prstGeom prst="ellipse">
              <a:avLst/>
            </a:prstGeom>
            <a:noFill/>
            <a:ln w="12700" cap="flat" cmpd="sng">
              <a:solidFill>
                <a:schemeClr val="dk2"/>
              </a:solidFill>
              <a:prstDash val="solid"/>
              <a:round/>
              <a:headEnd type="none" w="sm" len="sm"/>
              <a:tailEnd type="none" w="sm" len="sm"/>
            </a:ln>
          </p:spPr>
          <p:txBody>
            <a:bodyPr spcFirstLastPara="1" wrap="square" lIns="179275" tIns="143400" rIns="179275" bIns="143400"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grpSp>
      <p:grpSp>
        <p:nvGrpSpPr>
          <p:cNvPr id="5194" name="Google Shape;5194;p184"/>
          <p:cNvGrpSpPr/>
          <p:nvPr/>
        </p:nvGrpSpPr>
        <p:grpSpPr>
          <a:xfrm>
            <a:off x="10524605" y="3545919"/>
            <a:ext cx="630682" cy="559619"/>
            <a:chOff x="10902845" y="2693238"/>
            <a:chExt cx="643421" cy="570807"/>
          </a:xfrm>
        </p:grpSpPr>
        <p:sp>
          <p:nvSpPr>
            <p:cNvPr id="5195" name="Google Shape;5195;p184"/>
            <p:cNvSpPr/>
            <p:nvPr/>
          </p:nvSpPr>
          <p:spPr>
            <a:xfrm>
              <a:off x="10902845" y="2693238"/>
              <a:ext cx="643421" cy="407874"/>
            </a:xfrm>
            <a:custGeom>
              <a:avLst/>
              <a:gdLst/>
              <a:ahLst/>
              <a:cxnLst/>
              <a:rect l="l" t="t" r="r" b="b"/>
              <a:pathLst>
                <a:path w="878391" h="545651" extrusionOk="0">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noFill/>
            <a:ln w="12700" cap="flat" cmpd="sng">
              <a:solidFill>
                <a:schemeClr val="dk2"/>
              </a:solidFill>
              <a:prstDash val="solid"/>
              <a:miter lim="800000"/>
              <a:headEnd type="none" w="sm" len="sm"/>
              <a:tailEnd type="none" w="sm" len="sm"/>
            </a:ln>
          </p:spPr>
          <p:txBody>
            <a:bodyPr spcFirstLastPara="1" wrap="square" lIns="175700" tIns="140575" rIns="175700" bIns="140575" anchor="t" anchorCtr="0">
              <a:noAutofit/>
            </a:bodyPr>
            <a:lstStyle/>
            <a:p>
              <a:pPr marL="0" marR="0" lvl="0" indent="0" algn="ctr" rtl="0">
                <a:lnSpc>
                  <a:spcPct val="90000"/>
                </a:lnSpc>
                <a:spcBef>
                  <a:spcPts val="0"/>
                </a:spcBef>
                <a:spcAft>
                  <a:spcPts val="0"/>
                </a:spcAft>
                <a:buNone/>
              </a:pPr>
              <a:endParaRPr sz="1900" b="1">
                <a:solidFill>
                  <a:srgbClr val="FFFFFF"/>
                </a:solidFill>
                <a:latin typeface="Quattrocento Sans"/>
                <a:ea typeface="Quattrocento Sans"/>
                <a:cs typeface="Quattrocento Sans"/>
                <a:sym typeface="Quattrocento Sans"/>
              </a:endParaRPr>
            </a:p>
          </p:txBody>
        </p:sp>
        <p:sp>
          <p:nvSpPr>
            <p:cNvPr id="5196" name="Google Shape;5196;p184"/>
            <p:cNvSpPr/>
            <p:nvPr/>
          </p:nvSpPr>
          <p:spPr>
            <a:xfrm>
              <a:off x="11138157" y="3021086"/>
              <a:ext cx="204900" cy="148500"/>
            </a:xfrm>
            <a:prstGeom prst="rect">
              <a:avLst/>
            </a:prstGeom>
            <a:solidFill>
              <a:schemeClr val="lt1"/>
            </a:solidFill>
            <a:ln>
              <a:noFill/>
            </a:ln>
          </p:spPr>
          <p:txBody>
            <a:bodyPr spcFirstLastPara="1" wrap="square" lIns="179275" tIns="143400" rIns="179275" bIns="143400"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cxnSp>
          <p:nvCxnSpPr>
            <p:cNvPr id="5197" name="Google Shape;5197;p184"/>
            <p:cNvCxnSpPr/>
            <p:nvPr/>
          </p:nvCxnSpPr>
          <p:spPr>
            <a:xfrm rot="10800000">
              <a:off x="11245742" y="2947845"/>
              <a:ext cx="0" cy="316200"/>
            </a:xfrm>
            <a:prstGeom prst="straightConnector1">
              <a:avLst/>
            </a:prstGeom>
            <a:noFill/>
            <a:ln w="12700" cap="flat" cmpd="sng">
              <a:solidFill>
                <a:schemeClr val="dk2"/>
              </a:solidFill>
              <a:prstDash val="solid"/>
              <a:round/>
              <a:headEnd type="none" w="sm" len="sm"/>
              <a:tailEnd type="triangle" w="med" len="med"/>
            </a:ln>
          </p:spPr>
        </p:cxnSp>
      </p:grpSp>
      <p:grpSp>
        <p:nvGrpSpPr>
          <p:cNvPr id="5198" name="Google Shape;5198;p184"/>
          <p:cNvGrpSpPr/>
          <p:nvPr/>
        </p:nvGrpSpPr>
        <p:grpSpPr>
          <a:xfrm>
            <a:off x="901765" y="4082968"/>
            <a:ext cx="491570" cy="501035"/>
            <a:chOff x="7158422" y="1607015"/>
            <a:chExt cx="2726400" cy="2778897"/>
          </a:xfrm>
        </p:grpSpPr>
        <p:sp>
          <p:nvSpPr>
            <p:cNvPr id="5199" name="Google Shape;5199;p184"/>
            <p:cNvSpPr/>
            <p:nvPr/>
          </p:nvSpPr>
          <p:spPr>
            <a:xfrm>
              <a:off x="7158422" y="2971800"/>
              <a:ext cx="2726357" cy="1414112"/>
            </a:xfrm>
            <a:custGeom>
              <a:avLst/>
              <a:gdLst/>
              <a:ahLst/>
              <a:cxnLst/>
              <a:rect l="l" t="t" r="r" b="b"/>
              <a:pathLst>
                <a:path w="2726357" h="1414112" extrusionOk="0">
                  <a:moveTo>
                    <a:pt x="1363179" y="0"/>
                  </a:moveTo>
                  <a:lnTo>
                    <a:pt x="1859701" y="257537"/>
                  </a:lnTo>
                  <a:lnTo>
                    <a:pt x="2722177" y="257537"/>
                  </a:lnTo>
                  <a:lnTo>
                    <a:pt x="2722177" y="704888"/>
                  </a:lnTo>
                  <a:lnTo>
                    <a:pt x="2726357" y="707056"/>
                  </a:lnTo>
                  <a:lnTo>
                    <a:pt x="1363179" y="1414112"/>
                  </a:lnTo>
                  <a:lnTo>
                    <a:pt x="3650" y="708949"/>
                  </a:lnTo>
                  <a:lnTo>
                    <a:pt x="1202" y="708949"/>
                  </a:lnTo>
                  <a:lnTo>
                    <a:pt x="1202" y="707680"/>
                  </a:lnTo>
                  <a:lnTo>
                    <a:pt x="0" y="707056"/>
                  </a:lnTo>
                  <a:lnTo>
                    <a:pt x="1202" y="706433"/>
                  </a:lnTo>
                  <a:lnTo>
                    <a:pt x="1202" y="257537"/>
                  </a:lnTo>
                  <a:lnTo>
                    <a:pt x="866657" y="257537"/>
                  </a:lnTo>
                  <a:close/>
                </a:path>
              </a:pathLst>
            </a:custGeom>
            <a:solidFill>
              <a:schemeClr val="lt1"/>
            </a:solidFill>
            <a:ln w="12700" cap="rnd" cmpd="sng">
              <a:solidFill>
                <a:schemeClr val="dk2"/>
              </a:solidFill>
              <a:prstDash val="solid"/>
              <a:miter lim="800000"/>
              <a:headEnd type="none" w="sm" len="sm"/>
              <a:tailEnd type="none" w="sm" len="sm"/>
            </a:ln>
          </p:spPr>
          <p:txBody>
            <a:bodyPr spcFirstLastPara="1" wrap="square" lIns="89625" tIns="44800" rIns="89625" bIns="448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5200" name="Google Shape;5200;p184"/>
            <p:cNvSpPr/>
            <p:nvPr/>
          </p:nvSpPr>
          <p:spPr>
            <a:xfrm>
              <a:off x="7158422" y="2521415"/>
              <a:ext cx="2726400" cy="1414200"/>
            </a:xfrm>
            <a:prstGeom prst="diamond">
              <a:avLst/>
            </a:prstGeom>
            <a:solidFill>
              <a:schemeClr val="lt1"/>
            </a:solidFill>
            <a:ln w="12700" cap="flat" cmpd="sng">
              <a:solidFill>
                <a:schemeClr val="dk2"/>
              </a:solidFill>
              <a:prstDash val="solid"/>
              <a:miter lim="800000"/>
              <a:headEnd type="none" w="sm" len="sm"/>
              <a:tailEnd type="none" w="sm" len="sm"/>
            </a:ln>
          </p:spPr>
          <p:txBody>
            <a:bodyPr spcFirstLastPara="1" wrap="square" lIns="179275" tIns="143400" rIns="179275" bIns="143400"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5201" name="Google Shape;5201;p184"/>
            <p:cNvSpPr/>
            <p:nvPr/>
          </p:nvSpPr>
          <p:spPr>
            <a:xfrm>
              <a:off x="7158422" y="2057400"/>
              <a:ext cx="2726357" cy="1414112"/>
            </a:xfrm>
            <a:custGeom>
              <a:avLst/>
              <a:gdLst/>
              <a:ahLst/>
              <a:cxnLst/>
              <a:rect l="l" t="t" r="r" b="b"/>
              <a:pathLst>
                <a:path w="2726357" h="1414112" extrusionOk="0">
                  <a:moveTo>
                    <a:pt x="1363179" y="0"/>
                  </a:moveTo>
                  <a:lnTo>
                    <a:pt x="1859701" y="257537"/>
                  </a:lnTo>
                  <a:lnTo>
                    <a:pt x="2722177" y="257537"/>
                  </a:lnTo>
                  <a:lnTo>
                    <a:pt x="2722177" y="704888"/>
                  </a:lnTo>
                  <a:lnTo>
                    <a:pt x="2726357" y="707056"/>
                  </a:lnTo>
                  <a:lnTo>
                    <a:pt x="1363179" y="1414112"/>
                  </a:lnTo>
                  <a:lnTo>
                    <a:pt x="3650" y="708949"/>
                  </a:lnTo>
                  <a:lnTo>
                    <a:pt x="1202" y="708949"/>
                  </a:lnTo>
                  <a:lnTo>
                    <a:pt x="1202" y="707680"/>
                  </a:lnTo>
                  <a:lnTo>
                    <a:pt x="0" y="707056"/>
                  </a:lnTo>
                  <a:lnTo>
                    <a:pt x="1202" y="706433"/>
                  </a:lnTo>
                  <a:lnTo>
                    <a:pt x="1202" y="257537"/>
                  </a:lnTo>
                  <a:lnTo>
                    <a:pt x="866657" y="257537"/>
                  </a:lnTo>
                  <a:close/>
                </a:path>
              </a:pathLst>
            </a:custGeom>
            <a:solidFill>
              <a:schemeClr val="lt1"/>
            </a:solidFill>
            <a:ln w="12700" cap="rnd" cmpd="sng">
              <a:solidFill>
                <a:schemeClr val="dk2"/>
              </a:solidFill>
              <a:prstDash val="solid"/>
              <a:miter lim="800000"/>
              <a:headEnd type="none" w="sm" len="sm"/>
              <a:tailEnd type="none" w="sm" len="sm"/>
            </a:ln>
          </p:spPr>
          <p:txBody>
            <a:bodyPr spcFirstLastPara="1" wrap="square" lIns="89625" tIns="44800" rIns="89625" bIns="448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5202" name="Google Shape;5202;p184"/>
            <p:cNvSpPr/>
            <p:nvPr/>
          </p:nvSpPr>
          <p:spPr>
            <a:xfrm>
              <a:off x="7158422" y="1607015"/>
              <a:ext cx="2726400" cy="1414200"/>
            </a:xfrm>
            <a:prstGeom prst="diamond">
              <a:avLst/>
            </a:prstGeom>
            <a:solidFill>
              <a:schemeClr val="lt1"/>
            </a:solidFill>
            <a:ln w="12700" cap="flat" cmpd="sng">
              <a:solidFill>
                <a:schemeClr val="dk2"/>
              </a:solidFill>
              <a:prstDash val="solid"/>
              <a:miter lim="800000"/>
              <a:headEnd type="none" w="sm" len="sm"/>
              <a:tailEnd type="none" w="sm" len="sm"/>
            </a:ln>
          </p:spPr>
          <p:txBody>
            <a:bodyPr spcFirstLastPara="1" wrap="square" lIns="179275" tIns="143400" rIns="179275" bIns="143400"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grpSp>
      <p:sp>
        <p:nvSpPr>
          <p:cNvPr id="5203" name="Google Shape;5203;p184"/>
          <p:cNvSpPr/>
          <p:nvPr/>
        </p:nvSpPr>
        <p:spPr>
          <a:xfrm>
            <a:off x="939835" y="3174480"/>
            <a:ext cx="441271" cy="600620"/>
          </a:xfrm>
          <a:custGeom>
            <a:avLst/>
            <a:gdLst/>
            <a:ahLst/>
            <a:cxnLst/>
            <a:rect l="l" t="t" r="r" b="b"/>
            <a:pathLst>
              <a:path w="3330348" h="4532979" extrusionOk="0">
                <a:moveTo>
                  <a:pt x="1913" y="3068274"/>
                </a:moveTo>
                <a:cubicBezTo>
                  <a:pt x="12552" y="3088631"/>
                  <a:pt x="12431" y="3109172"/>
                  <a:pt x="33829" y="3129345"/>
                </a:cubicBezTo>
                <a:cubicBezTo>
                  <a:pt x="189101" y="3275719"/>
                  <a:pt x="860482" y="3385824"/>
                  <a:pt x="1665174" y="3385824"/>
                </a:cubicBezTo>
                <a:cubicBezTo>
                  <a:pt x="2469867" y="3385824"/>
                  <a:pt x="3141247" y="3275719"/>
                  <a:pt x="3296519" y="3129345"/>
                </a:cubicBezTo>
                <a:cubicBezTo>
                  <a:pt x="3312446" y="3112160"/>
                  <a:pt x="3317796" y="3088631"/>
                  <a:pt x="3328434" y="3068274"/>
                </a:cubicBezTo>
                <a:cubicBezTo>
                  <a:pt x="3329074" y="3449438"/>
                  <a:pt x="3329709" y="3830602"/>
                  <a:pt x="3330348" y="4211766"/>
                </a:cubicBezTo>
                <a:cubicBezTo>
                  <a:pt x="3330348" y="4389168"/>
                  <a:pt x="2584823" y="4532979"/>
                  <a:pt x="1665174" y="4532979"/>
                </a:cubicBezTo>
                <a:cubicBezTo>
                  <a:pt x="745525" y="4532979"/>
                  <a:pt x="0" y="4389168"/>
                  <a:pt x="0" y="4211766"/>
                </a:cubicBezTo>
                <a:cubicBezTo>
                  <a:pt x="639" y="3830602"/>
                  <a:pt x="1274" y="3449438"/>
                  <a:pt x="1913" y="3068274"/>
                </a:cubicBezTo>
                <a:close/>
                <a:moveTo>
                  <a:pt x="1913" y="1762531"/>
                </a:moveTo>
                <a:cubicBezTo>
                  <a:pt x="12552" y="1782888"/>
                  <a:pt x="12431" y="1803429"/>
                  <a:pt x="33829" y="1823602"/>
                </a:cubicBezTo>
                <a:cubicBezTo>
                  <a:pt x="189101" y="1969976"/>
                  <a:pt x="860482" y="2080081"/>
                  <a:pt x="1665174" y="2080081"/>
                </a:cubicBezTo>
                <a:cubicBezTo>
                  <a:pt x="2469867" y="2080081"/>
                  <a:pt x="3141247" y="1969976"/>
                  <a:pt x="3296519" y="1823602"/>
                </a:cubicBezTo>
                <a:cubicBezTo>
                  <a:pt x="3312446" y="1806417"/>
                  <a:pt x="3317796" y="1782888"/>
                  <a:pt x="3328434" y="1762531"/>
                </a:cubicBezTo>
                <a:cubicBezTo>
                  <a:pt x="3329074" y="2143695"/>
                  <a:pt x="3329709" y="2524859"/>
                  <a:pt x="3330348" y="2906023"/>
                </a:cubicBezTo>
                <a:cubicBezTo>
                  <a:pt x="3330348" y="3083425"/>
                  <a:pt x="2584823" y="3227236"/>
                  <a:pt x="1665174" y="3227236"/>
                </a:cubicBezTo>
                <a:cubicBezTo>
                  <a:pt x="745525" y="3227236"/>
                  <a:pt x="0" y="3083425"/>
                  <a:pt x="0" y="2906023"/>
                </a:cubicBezTo>
                <a:cubicBezTo>
                  <a:pt x="639" y="2524859"/>
                  <a:pt x="1274" y="2143695"/>
                  <a:pt x="1913" y="1762531"/>
                </a:cubicBezTo>
                <a:close/>
                <a:moveTo>
                  <a:pt x="1913" y="456788"/>
                </a:moveTo>
                <a:cubicBezTo>
                  <a:pt x="12552" y="477145"/>
                  <a:pt x="12431" y="497686"/>
                  <a:pt x="33829" y="517859"/>
                </a:cubicBezTo>
                <a:cubicBezTo>
                  <a:pt x="189101" y="664233"/>
                  <a:pt x="860482" y="774338"/>
                  <a:pt x="1665174" y="774338"/>
                </a:cubicBezTo>
                <a:cubicBezTo>
                  <a:pt x="2469867" y="774338"/>
                  <a:pt x="3141247" y="664233"/>
                  <a:pt x="3296519" y="517859"/>
                </a:cubicBezTo>
                <a:cubicBezTo>
                  <a:pt x="3312446" y="500674"/>
                  <a:pt x="3317796" y="477145"/>
                  <a:pt x="3328434" y="456788"/>
                </a:cubicBezTo>
                <a:cubicBezTo>
                  <a:pt x="3329074" y="837952"/>
                  <a:pt x="3329709" y="1219116"/>
                  <a:pt x="3330348" y="1600280"/>
                </a:cubicBezTo>
                <a:cubicBezTo>
                  <a:pt x="3330348" y="1777682"/>
                  <a:pt x="2584823" y="1921493"/>
                  <a:pt x="1665174" y="1921493"/>
                </a:cubicBezTo>
                <a:cubicBezTo>
                  <a:pt x="745525" y="1921493"/>
                  <a:pt x="0" y="1777682"/>
                  <a:pt x="0" y="1600280"/>
                </a:cubicBezTo>
                <a:cubicBezTo>
                  <a:pt x="639" y="1219116"/>
                  <a:pt x="1274" y="837952"/>
                  <a:pt x="1913" y="456788"/>
                </a:cubicBezTo>
                <a:close/>
                <a:moveTo>
                  <a:pt x="1665174" y="0"/>
                </a:moveTo>
                <a:cubicBezTo>
                  <a:pt x="2550226" y="0"/>
                  <a:pt x="3267703" y="138401"/>
                  <a:pt x="3267703" y="309127"/>
                </a:cubicBezTo>
                <a:cubicBezTo>
                  <a:pt x="3267703" y="479853"/>
                  <a:pt x="2550226" y="618254"/>
                  <a:pt x="1665174" y="618254"/>
                </a:cubicBezTo>
                <a:cubicBezTo>
                  <a:pt x="780122" y="618254"/>
                  <a:pt x="62645" y="479853"/>
                  <a:pt x="62645" y="309127"/>
                </a:cubicBezTo>
                <a:cubicBezTo>
                  <a:pt x="62645" y="138401"/>
                  <a:pt x="780122" y="0"/>
                  <a:pt x="1665174" y="0"/>
                </a:cubicBezTo>
                <a:close/>
              </a:path>
            </a:pathLst>
          </a:custGeom>
          <a:solidFill>
            <a:schemeClr val="lt1"/>
          </a:solidFill>
          <a:ln w="12700" cap="flat" cmpd="sng">
            <a:solidFill>
              <a:schemeClr val="dk2"/>
            </a:solidFill>
            <a:prstDash val="solid"/>
            <a:round/>
            <a:headEnd type="none" w="sm" len="sm"/>
            <a:tailEnd type="none" w="sm" len="sm"/>
          </a:ln>
        </p:spPr>
        <p:txBody>
          <a:bodyPr spcFirstLastPara="1" wrap="square" lIns="89600" tIns="44800" rIns="89600" bIns="44800" anchor="t" anchorCtr="0">
            <a:noAutofit/>
          </a:bodyPr>
          <a:lstStyle/>
          <a:p>
            <a:pPr marL="0" marR="0" lvl="0" indent="0" algn="l" rtl="0">
              <a:spcBef>
                <a:spcPts val="0"/>
              </a:spcBef>
              <a:spcAft>
                <a:spcPts val="0"/>
              </a:spcAft>
              <a:buNone/>
            </a:pPr>
            <a:endParaRPr sz="1800">
              <a:solidFill>
                <a:srgbClr val="FFFFFF"/>
              </a:solidFill>
              <a:latin typeface="Quattrocento Sans"/>
              <a:ea typeface="Quattrocento Sans"/>
              <a:cs typeface="Quattrocento Sans"/>
              <a:sym typeface="Quattrocento Sans"/>
            </a:endParaRPr>
          </a:p>
        </p:txBody>
      </p:sp>
      <p:grpSp>
        <p:nvGrpSpPr>
          <p:cNvPr id="5204" name="Google Shape;5204;p184"/>
          <p:cNvGrpSpPr/>
          <p:nvPr/>
        </p:nvGrpSpPr>
        <p:grpSpPr>
          <a:xfrm rot="1799962">
            <a:off x="6887583" y="3444629"/>
            <a:ext cx="640666" cy="692377"/>
            <a:chOff x="6281977" y="1925712"/>
            <a:chExt cx="653594" cy="706287"/>
          </a:xfrm>
        </p:grpSpPr>
        <p:sp>
          <p:nvSpPr>
            <p:cNvPr id="5205" name="Google Shape;5205;p184"/>
            <p:cNvSpPr/>
            <p:nvPr/>
          </p:nvSpPr>
          <p:spPr>
            <a:xfrm rot="-5400000">
              <a:off x="6261771" y="2000643"/>
              <a:ext cx="651300" cy="557700"/>
            </a:xfrm>
            <a:prstGeom prst="hexagon">
              <a:avLst>
                <a:gd name="adj" fmla="val 25000"/>
                <a:gd name="vf" fmla="val 115470"/>
              </a:avLst>
            </a:prstGeom>
            <a:solidFill>
              <a:schemeClr val="lt1"/>
            </a:solidFill>
            <a:ln w="12700" cap="flat" cmpd="sng">
              <a:solidFill>
                <a:schemeClr val="dk2"/>
              </a:solidFill>
              <a:prstDash val="solid"/>
              <a:round/>
              <a:headEnd type="none" w="sm" len="sm"/>
              <a:tailEnd type="none" w="sm" len="sm"/>
            </a:ln>
          </p:spPr>
          <p:txBody>
            <a:bodyPr spcFirstLastPara="1" wrap="square" lIns="179275" tIns="143400" rIns="179275" bIns="143400"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cxnSp>
          <p:nvCxnSpPr>
            <p:cNvPr id="5206" name="Google Shape;5206;p184"/>
            <p:cNvCxnSpPr>
              <a:stCxn id="5205" idx="3"/>
              <a:endCxn id="5205" idx="0"/>
            </p:cNvCxnSpPr>
            <p:nvPr/>
          </p:nvCxnSpPr>
          <p:spPr>
            <a:xfrm rot="8999203" flipH="1">
              <a:off x="6424587" y="1997509"/>
              <a:ext cx="325669" cy="563967"/>
            </a:xfrm>
            <a:prstGeom prst="straightConnector1">
              <a:avLst/>
            </a:prstGeom>
            <a:noFill/>
            <a:ln w="12700" cap="flat" cmpd="sng">
              <a:solidFill>
                <a:schemeClr val="dk2"/>
              </a:solidFill>
              <a:prstDash val="solid"/>
              <a:round/>
              <a:headEnd type="none" w="sm" len="sm"/>
              <a:tailEnd type="none" w="sm" len="sm"/>
            </a:ln>
          </p:spPr>
        </p:cxnSp>
        <p:grpSp>
          <p:nvGrpSpPr>
            <p:cNvPr id="5207" name="Google Shape;5207;p184"/>
            <p:cNvGrpSpPr/>
            <p:nvPr/>
          </p:nvGrpSpPr>
          <p:grpSpPr>
            <a:xfrm>
              <a:off x="6515871" y="2053655"/>
              <a:ext cx="419700" cy="521275"/>
              <a:chOff x="6515871" y="2053152"/>
              <a:chExt cx="419700" cy="521275"/>
            </a:xfrm>
          </p:grpSpPr>
          <p:cxnSp>
            <p:nvCxnSpPr>
              <p:cNvPr id="5208" name="Google Shape;5208;p184"/>
              <p:cNvCxnSpPr>
                <a:stCxn id="5205" idx="2"/>
              </p:cNvCxnSpPr>
              <p:nvPr/>
            </p:nvCxnSpPr>
            <p:spPr>
              <a:xfrm rot="9001259">
                <a:off x="6616302" y="2348173"/>
                <a:ext cx="218539" cy="184008"/>
              </a:xfrm>
              <a:prstGeom prst="straightConnector1">
                <a:avLst/>
              </a:prstGeom>
              <a:noFill/>
              <a:ln w="12700" cap="flat" cmpd="sng">
                <a:solidFill>
                  <a:schemeClr val="dk2"/>
                </a:solidFill>
                <a:prstDash val="solid"/>
                <a:round/>
                <a:headEnd type="none" w="sm" len="sm"/>
                <a:tailEnd type="none" w="sm" len="sm"/>
              </a:ln>
            </p:spPr>
          </p:cxnSp>
          <p:cxnSp>
            <p:nvCxnSpPr>
              <p:cNvPr id="5209" name="Google Shape;5209;p184"/>
              <p:cNvCxnSpPr>
                <a:stCxn id="5205" idx="1"/>
              </p:cNvCxnSpPr>
              <p:nvPr/>
            </p:nvCxnSpPr>
            <p:spPr>
              <a:xfrm rot="8999495">
                <a:off x="6575609" y="2124955"/>
                <a:ext cx="299324" cy="45695"/>
              </a:xfrm>
              <a:prstGeom prst="straightConnector1">
                <a:avLst/>
              </a:prstGeom>
              <a:noFill/>
              <a:ln w="12700" cap="flat" cmpd="sng">
                <a:solidFill>
                  <a:schemeClr val="dk2"/>
                </a:solidFill>
                <a:prstDash val="solid"/>
                <a:round/>
                <a:headEnd type="none" w="sm" len="sm"/>
                <a:tailEnd type="none" w="sm" len="sm"/>
              </a:ln>
            </p:spPr>
          </p:cxnSp>
          <p:cxnSp>
            <p:nvCxnSpPr>
              <p:cNvPr id="5210" name="Google Shape;5210;p184"/>
              <p:cNvCxnSpPr>
                <a:stCxn id="5205" idx="1"/>
              </p:cNvCxnSpPr>
              <p:nvPr/>
            </p:nvCxnSpPr>
            <p:spPr>
              <a:xfrm rot="-1799238" flipH="1">
                <a:off x="6523444" y="2184566"/>
                <a:ext cx="404555" cy="138573"/>
              </a:xfrm>
              <a:prstGeom prst="straightConnector1">
                <a:avLst/>
              </a:prstGeom>
              <a:noFill/>
              <a:ln w="12700" cap="flat" cmpd="sng">
                <a:solidFill>
                  <a:schemeClr val="dk2"/>
                </a:solidFill>
                <a:prstDash val="solid"/>
                <a:round/>
                <a:headEnd type="none" w="sm" len="sm"/>
                <a:tailEnd type="none" w="sm" len="sm"/>
              </a:ln>
            </p:spPr>
          </p:cxnSp>
        </p:grpSp>
        <p:grpSp>
          <p:nvGrpSpPr>
            <p:cNvPr id="5211" name="Google Shape;5211;p184"/>
            <p:cNvGrpSpPr/>
            <p:nvPr/>
          </p:nvGrpSpPr>
          <p:grpSpPr>
            <a:xfrm flipH="1">
              <a:off x="6304800" y="2093649"/>
              <a:ext cx="281400" cy="372551"/>
              <a:chOff x="6584956" y="2093146"/>
              <a:chExt cx="281400" cy="372551"/>
            </a:xfrm>
          </p:grpSpPr>
          <p:cxnSp>
            <p:nvCxnSpPr>
              <p:cNvPr id="5212" name="Google Shape;5212;p184"/>
              <p:cNvCxnSpPr/>
              <p:nvPr/>
            </p:nvCxnSpPr>
            <p:spPr>
              <a:xfrm rot="10800000">
                <a:off x="6584956" y="2415597"/>
                <a:ext cx="281400" cy="50100"/>
              </a:xfrm>
              <a:prstGeom prst="straightConnector1">
                <a:avLst/>
              </a:prstGeom>
              <a:noFill/>
              <a:ln w="12700" cap="flat" cmpd="sng">
                <a:solidFill>
                  <a:schemeClr val="dk2"/>
                </a:solidFill>
                <a:prstDash val="solid"/>
                <a:round/>
                <a:headEnd type="none" w="sm" len="sm"/>
                <a:tailEnd type="none" w="sm" len="sm"/>
              </a:ln>
            </p:spPr>
          </p:cxnSp>
          <p:cxnSp>
            <p:nvCxnSpPr>
              <p:cNvPr id="5213" name="Google Shape;5213;p184"/>
              <p:cNvCxnSpPr/>
              <p:nvPr/>
            </p:nvCxnSpPr>
            <p:spPr>
              <a:xfrm flipH="1">
                <a:off x="6584956" y="2093146"/>
                <a:ext cx="281400" cy="110400"/>
              </a:xfrm>
              <a:prstGeom prst="straightConnector1">
                <a:avLst/>
              </a:prstGeom>
              <a:noFill/>
              <a:ln w="12700" cap="flat" cmpd="sng">
                <a:solidFill>
                  <a:schemeClr val="dk2"/>
                </a:solidFill>
                <a:prstDash val="solid"/>
                <a:round/>
                <a:headEnd type="none" w="sm" len="sm"/>
                <a:tailEnd type="none" w="sm" len="sm"/>
              </a:ln>
            </p:spPr>
          </p:cxnSp>
          <p:cxnSp>
            <p:nvCxnSpPr>
              <p:cNvPr id="5214" name="Google Shape;5214;p184"/>
              <p:cNvCxnSpPr/>
              <p:nvPr/>
            </p:nvCxnSpPr>
            <p:spPr>
              <a:xfrm flipH="1">
                <a:off x="6584956" y="2093146"/>
                <a:ext cx="281400" cy="322500"/>
              </a:xfrm>
              <a:prstGeom prst="straightConnector1">
                <a:avLst/>
              </a:prstGeom>
              <a:noFill/>
              <a:ln w="12700" cap="flat" cmpd="sng">
                <a:solidFill>
                  <a:schemeClr val="dk2"/>
                </a:solidFill>
                <a:prstDash val="solid"/>
                <a:round/>
                <a:headEnd type="none" w="sm" len="sm"/>
                <a:tailEnd type="none" w="sm" len="sm"/>
              </a:ln>
            </p:spPr>
          </p:cxnSp>
        </p:grpSp>
        <p:sp>
          <p:nvSpPr>
            <p:cNvPr id="5215" name="Google Shape;5215;p184"/>
            <p:cNvSpPr/>
            <p:nvPr/>
          </p:nvSpPr>
          <p:spPr>
            <a:xfrm>
              <a:off x="6281977" y="2066999"/>
              <a:ext cx="57000" cy="57000"/>
            </a:xfrm>
            <a:prstGeom prst="ellipse">
              <a:avLst/>
            </a:prstGeom>
            <a:solidFill>
              <a:schemeClr val="dk2"/>
            </a:solidFill>
            <a:ln>
              <a:noFill/>
            </a:ln>
          </p:spPr>
          <p:txBody>
            <a:bodyPr spcFirstLastPara="1" wrap="square" lIns="179275" tIns="143400" rIns="179275" bIns="143400"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5216" name="Google Shape;5216;p184"/>
            <p:cNvSpPr/>
            <p:nvPr/>
          </p:nvSpPr>
          <p:spPr>
            <a:xfrm>
              <a:off x="6558202" y="2173362"/>
              <a:ext cx="57000" cy="57000"/>
            </a:xfrm>
            <a:prstGeom prst="ellipse">
              <a:avLst/>
            </a:prstGeom>
            <a:solidFill>
              <a:schemeClr val="dk2"/>
            </a:solidFill>
            <a:ln>
              <a:noFill/>
            </a:ln>
          </p:spPr>
          <p:txBody>
            <a:bodyPr spcFirstLastPara="1" wrap="square" lIns="179275" tIns="143400" rIns="179275" bIns="143400"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5217" name="Google Shape;5217;p184"/>
            <p:cNvSpPr/>
            <p:nvPr/>
          </p:nvSpPr>
          <p:spPr>
            <a:xfrm>
              <a:off x="6831252" y="2066999"/>
              <a:ext cx="57000" cy="57000"/>
            </a:xfrm>
            <a:prstGeom prst="ellipse">
              <a:avLst/>
            </a:prstGeom>
            <a:solidFill>
              <a:schemeClr val="dk2"/>
            </a:solidFill>
            <a:ln>
              <a:noFill/>
            </a:ln>
          </p:spPr>
          <p:txBody>
            <a:bodyPr spcFirstLastPara="1" wrap="square" lIns="179275" tIns="143400" rIns="179275" bIns="143400"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5218" name="Google Shape;5218;p184"/>
            <p:cNvSpPr/>
            <p:nvPr/>
          </p:nvSpPr>
          <p:spPr>
            <a:xfrm>
              <a:off x="6558202" y="2387674"/>
              <a:ext cx="57000" cy="57000"/>
            </a:xfrm>
            <a:prstGeom prst="ellipse">
              <a:avLst/>
            </a:prstGeom>
            <a:solidFill>
              <a:schemeClr val="dk2"/>
            </a:solidFill>
            <a:ln>
              <a:noFill/>
            </a:ln>
          </p:spPr>
          <p:txBody>
            <a:bodyPr spcFirstLastPara="1" wrap="square" lIns="179275" tIns="143400" rIns="179275" bIns="143400"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5219" name="Google Shape;5219;p184"/>
            <p:cNvSpPr/>
            <p:nvPr/>
          </p:nvSpPr>
          <p:spPr>
            <a:xfrm>
              <a:off x="6834427" y="2438474"/>
              <a:ext cx="57000" cy="57000"/>
            </a:xfrm>
            <a:prstGeom prst="ellipse">
              <a:avLst/>
            </a:prstGeom>
            <a:solidFill>
              <a:schemeClr val="dk2"/>
            </a:solidFill>
            <a:ln>
              <a:noFill/>
            </a:ln>
          </p:spPr>
          <p:txBody>
            <a:bodyPr spcFirstLastPara="1" wrap="square" lIns="179275" tIns="143400" rIns="179275" bIns="143400"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5220" name="Google Shape;5220;p184"/>
            <p:cNvSpPr/>
            <p:nvPr/>
          </p:nvSpPr>
          <p:spPr>
            <a:xfrm>
              <a:off x="6558202" y="2574999"/>
              <a:ext cx="57000" cy="57000"/>
            </a:xfrm>
            <a:prstGeom prst="ellipse">
              <a:avLst/>
            </a:prstGeom>
            <a:solidFill>
              <a:schemeClr val="dk2"/>
            </a:solidFill>
            <a:ln>
              <a:noFill/>
            </a:ln>
          </p:spPr>
          <p:txBody>
            <a:bodyPr spcFirstLastPara="1" wrap="square" lIns="179275" tIns="143400" rIns="179275" bIns="143400"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5221" name="Google Shape;5221;p184"/>
            <p:cNvSpPr/>
            <p:nvPr/>
          </p:nvSpPr>
          <p:spPr>
            <a:xfrm>
              <a:off x="6291502" y="2438474"/>
              <a:ext cx="57000" cy="57000"/>
            </a:xfrm>
            <a:prstGeom prst="ellipse">
              <a:avLst/>
            </a:prstGeom>
            <a:solidFill>
              <a:schemeClr val="dk2"/>
            </a:solidFill>
            <a:ln>
              <a:noFill/>
            </a:ln>
          </p:spPr>
          <p:txBody>
            <a:bodyPr spcFirstLastPara="1" wrap="square" lIns="179275" tIns="143400" rIns="179275" bIns="143400"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5222" name="Google Shape;5222;p184"/>
            <p:cNvSpPr/>
            <p:nvPr/>
          </p:nvSpPr>
          <p:spPr>
            <a:xfrm>
              <a:off x="6558202" y="1925712"/>
              <a:ext cx="57000" cy="57000"/>
            </a:xfrm>
            <a:prstGeom prst="ellipse">
              <a:avLst/>
            </a:prstGeom>
            <a:solidFill>
              <a:schemeClr val="dk2"/>
            </a:solidFill>
            <a:ln>
              <a:noFill/>
            </a:ln>
          </p:spPr>
          <p:txBody>
            <a:bodyPr spcFirstLastPara="1" wrap="square" lIns="179275" tIns="143400" rIns="179275" bIns="143400"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grpSp>
      <p:grpSp>
        <p:nvGrpSpPr>
          <p:cNvPr id="5223" name="Google Shape;5223;p184"/>
          <p:cNvGrpSpPr/>
          <p:nvPr/>
        </p:nvGrpSpPr>
        <p:grpSpPr>
          <a:xfrm>
            <a:off x="8742437" y="3451157"/>
            <a:ext cx="687166" cy="543307"/>
            <a:chOff x="967154" y="1481462"/>
            <a:chExt cx="5331000" cy="4214950"/>
          </a:xfrm>
        </p:grpSpPr>
        <p:cxnSp>
          <p:nvCxnSpPr>
            <p:cNvPr id="5224" name="Google Shape;5224;p184"/>
            <p:cNvCxnSpPr/>
            <p:nvPr/>
          </p:nvCxnSpPr>
          <p:spPr>
            <a:xfrm>
              <a:off x="967154" y="5696412"/>
              <a:ext cx="5331000" cy="0"/>
            </a:xfrm>
            <a:prstGeom prst="straightConnector1">
              <a:avLst/>
            </a:prstGeom>
            <a:noFill/>
            <a:ln w="12700" cap="flat" cmpd="sng">
              <a:solidFill>
                <a:schemeClr val="dk2"/>
              </a:solidFill>
              <a:prstDash val="solid"/>
              <a:miter lim="800000"/>
              <a:headEnd type="none" w="sm" len="sm"/>
              <a:tailEnd type="none" w="sm" len="sm"/>
            </a:ln>
          </p:spPr>
        </p:cxnSp>
        <p:sp>
          <p:nvSpPr>
            <p:cNvPr id="5225" name="Google Shape;5225;p184"/>
            <p:cNvSpPr/>
            <p:nvPr/>
          </p:nvSpPr>
          <p:spPr>
            <a:xfrm>
              <a:off x="1286608" y="2696308"/>
              <a:ext cx="2793000" cy="3000000"/>
            </a:xfrm>
            <a:prstGeom prst="rect">
              <a:avLst/>
            </a:prstGeom>
            <a:noFill/>
            <a:ln w="12700" cap="flat" cmpd="sng">
              <a:solidFill>
                <a:schemeClr val="dk2"/>
              </a:solidFill>
              <a:prstDash val="solid"/>
              <a:miter lim="800000"/>
              <a:headEnd type="none" w="sm" len="sm"/>
              <a:tailEnd type="none" w="sm" len="sm"/>
            </a:ln>
          </p:spPr>
          <p:txBody>
            <a:bodyPr spcFirstLastPara="1" wrap="square" lIns="179275" tIns="143400" rIns="179275" bIns="143400"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5226" name="Google Shape;5226;p184"/>
            <p:cNvSpPr/>
            <p:nvPr/>
          </p:nvSpPr>
          <p:spPr>
            <a:xfrm>
              <a:off x="2225919" y="4700954"/>
              <a:ext cx="914400" cy="995400"/>
            </a:xfrm>
            <a:prstGeom prst="rect">
              <a:avLst/>
            </a:prstGeom>
            <a:noFill/>
            <a:ln w="12700" cap="flat" cmpd="sng">
              <a:solidFill>
                <a:schemeClr val="dk2"/>
              </a:solidFill>
              <a:prstDash val="solid"/>
              <a:miter lim="800000"/>
              <a:headEnd type="none" w="sm" len="sm"/>
              <a:tailEnd type="none" w="sm" len="sm"/>
            </a:ln>
          </p:spPr>
          <p:txBody>
            <a:bodyPr spcFirstLastPara="1" wrap="square" lIns="179275" tIns="143400" rIns="179275" bIns="143400"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5227" name="Google Shape;5227;p184"/>
            <p:cNvSpPr/>
            <p:nvPr/>
          </p:nvSpPr>
          <p:spPr>
            <a:xfrm>
              <a:off x="3301093" y="1481462"/>
              <a:ext cx="2669594" cy="4214948"/>
            </a:xfrm>
            <a:custGeom>
              <a:avLst/>
              <a:gdLst/>
              <a:ahLst/>
              <a:cxnLst/>
              <a:rect l="l" t="t" r="r" b="b"/>
              <a:pathLst>
                <a:path w="2662937" h="4214948" extrusionOk="0">
                  <a:moveTo>
                    <a:pt x="0" y="896983"/>
                  </a:moveTo>
                  <a:lnTo>
                    <a:pt x="0" y="0"/>
                  </a:lnTo>
                  <a:lnTo>
                    <a:pt x="2662937" y="0"/>
                  </a:lnTo>
                  <a:lnTo>
                    <a:pt x="2662937" y="4214948"/>
                  </a:lnTo>
                  <a:lnTo>
                    <a:pt x="0" y="4214948"/>
                  </a:lnTo>
                </a:path>
              </a:pathLst>
            </a:custGeom>
            <a:noFill/>
            <a:ln w="12700" cap="flat" cmpd="sng">
              <a:solidFill>
                <a:schemeClr val="dk2"/>
              </a:solidFill>
              <a:prstDash val="solid"/>
              <a:miter lim="800000"/>
              <a:headEnd type="none" w="sm" len="sm"/>
              <a:tailEnd type="none" w="sm" len="sm"/>
            </a:ln>
          </p:spPr>
          <p:txBody>
            <a:bodyPr spcFirstLastPara="1" wrap="square" lIns="179275" tIns="143400" rIns="179275" bIns="143400"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5228" name="Google Shape;5228;p184"/>
            <p:cNvSpPr/>
            <p:nvPr/>
          </p:nvSpPr>
          <p:spPr>
            <a:xfrm>
              <a:off x="4427765" y="4700955"/>
              <a:ext cx="647700" cy="993600"/>
            </a:xfrm>
            <a:custGeom>
              <a:avLst/>
              <a:gdLst/>
              <a:ahLst/>
              <a:cxnLst/>
              <a:rect l="l" t="t" r="r" b="b"/>
              <a:pathLst>
                <a:path w="647700" h="1831521" extrusionOk="0">
                  <a:moveTo>
                    <a:pt x="0" y="0"/>
                  </a:moveTo>
                  <a:lnTo>
                    <a:pt x="647700" y="0"/>
                  </a:lnTo>
                  <a:lnTo>
                    <a:pt x="647700" y="1831521"/>
                  </a:lnTo>
                </a:path>
              </a:pathLst>
            </a:custGeom>
            <a:noFill/>
            <a:ln w="12700" cap="flat" cmpd="sng">
              <a:solidFill>
                <a:schemeClr val="dk2"/>
              </a:solidFill>
              <a:prstDash val="solid"/>
              <a:miter lim="800000"/>
              <a:headEnd type="none" w="sm" len="sm"/>
              <a:tailEnd type="none" w="sm" len="sm"/>
            </a:ln>
          </p:spPr>
          <p:txBody>
            <a:bodyPr spcFirstLastPara="1" wrap="square" lIns="179275" tIns="143400" rIns="179275" bIns="143400"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grpSp>
      <p:cxnSp>
        <p:nvCxnSpPr>
          <p:cNvPr id="5229" name="Google Shape;5229;p184"/>
          <p:cNvCxnSpPr/>
          <p:nvPr/>
        </p:nvCxnSpPr>
        <p:spPr>
          <a:xfrm rot="10800000">
            <a:off x="7189026" y="1949473"/>
            <a:ext cx="0" cy="1341300"/>
          </a:xfrm>
          <a:prstGeom prst="straightConnector1">
            <a:avLst/>
          </a:prstGeom>
          <a:noFill/>
          <a:ln w="9525" cap="flat" cmpd="sng">
            <a:solidFill>
              <a:schemeClr val="dk2"/>
            </a:solidFill>
            <a:prstDash val="dash"/>
            <a:round/>
            <a:headEnd type="none" w="sm" len="sm"/>
            <a:tailEnd type="none" w="sm" len="sm"/>
          </a:ln>
        </p:spPr>
      </p:cxnSp>
      <p:sp>
        <p:nvSpPr>
          <p:cNvPr id="5230" name="Google Shape;5230;p184"/>
          <p:cNvSpPr/>
          <p:nvPr/>
        </p:nvSpPr>
        <p:spPr>
          <a:xfrm flipH="1">
            <a:off x="2014454" y="3642605"/>
            <a:ext cx="115380" cy="258405"/>
          </a:xfrm>
          <a:custGeom>
            <a:avLst/>
            <a:gdLst/>
            <a:ahLst/>
            <a:cxnLst/>
            <a:rect l="l" t="t" r="r" b="b"/>
            <a:pathLst>
              <a:path w="250825" h="269875" extrusionOk="0">
                <a:moveTo>
                  <a:pt x="250825" y="0"/>
                </a:moveTo>
                <a:lnTo>
                  <a:pt x="0" y="142875"/>
                </a:lnTo>
                <a:lnTo>
                  <a:pt x="250825" y="269875"/>
                </a:lnTo>
              </a:path>
            </a:pathLst>
          </a:custGeom>
          <a:noFill/>
          <a:ln w="12700" cap="flat" cmpd="sng">
            <a:solidFill>
              <a:srgbClr val="B0B0B0"/>
            </a:solidFill>
            <a:prstDash val="solid"/>
            <a:round/>
            <a:headEnd type="none" w="sm" len="sm"/>
            <a:tailEnd type="none" w="sm" len="sm"/>
          </a:ln>
        </p:spPr>
        <p:txBody>
          <a:bodyPr spcFirstLastPara="1" wrap="square" lIns="89625" tIns="44800" rIns="89625" bIns="44800" anchor="ctr" anchorCtr="0">
            <a:noAutofit/>
          </a:bodyPr>
          <a:lstStyle/>
          <a:p>
            <a:pPr marL="0" marR="0" lvl="0" indent="0" algn="ctr" rtl="0">
              <a:spcBef>
                <a:spcPts val="0"/>
              </a:spcBef>
              <a:spcAft>
                <a:spcPts val="0"/>
              </a:spcAft>
              <a:buNone/>
            </a:pPr>
            <a:endParaRPr sz="1800">
              <a:solidFill>
                <a:srgbClr val="FFFFFF"/>
              </a:solidFill>
              <a:latin typeface="Quattrocento Sans"/>
              <a:ea typeface="Quattrocento Sans"/>
              <a:cs typeface="Quattrocento Sans"/>
              <a:sym typeface="Quattrocento Sans"/>
            </a:endParaRPr>
          </a:p>
        </p:txBody>
      </p:sp>
      <p:sp>
        <p:nvSpPr>
          <p:cNvPr id="5231" name="Google Shape;5231;p184"/>
          <p:cNvSpPr/>
          <p:nvPr/>
        </p:nvSpPr>
        <p:spPr>
          <a:xfrm flipH="1">
            <a:off x="4407976" y="3642605"/>
            <a:ext cx="115379" cy="258405"/>
          </a:xfrm>
          <a:custGeom>
            <a:avLst/>
            <a:gdLst/>
            <a:ahLst/>
            <a:cxnLst/>
            <a:rect l="l" t="t" r="r" b="b"/>
            <a:pathLst>
              <a:path w="250825" h="269875" extrusionOk="0">
                <a:moveTo>
                  <a:pt x="250825" y="0"/>
                </a:moveTo>
                <a:lnTo>
                  <a:pt x="0" y="142875"/>
                </a:lnTo>
                <a:lnTo>
                  <a:pt x="250825" y="269875"/>
                </a:lnTo>
              </a:path>
            </a:pathLst>
          </a:custGeom>
          <a:noFill/>
          <a:ln w="12700" cap="flat" cmpd="sng">
            <a:solidFill>
              <a:srgbClr val="B0B0B0"/>
            </a:solidFill>
            <a:prstDash val="solid"/>
            <a:round/>
            <a:headEnd type="none" w="sm" len="sm"/>
            <a:tailEnd type="none" w="sm" len="sm"/>
          </a:ln>
        </p:spPr>
        <p:txBody>
          <a:bodyPr spcFirstLastPara="1" wrap="square" lIns="89625" tIns="44800" rIns="89625" bIns="44800" anchor="ctr" anchorCtr="0">
            <a:noAutofit/>
          </a:bodyPr>
          <a:lstStyle/>
          <a:p>
            <a:pPr marL="0" marR="0" lvl="0" indent="0" algn="ctr" rtl="0">
              <a:spcBef>
                <a:spcPts val="0"/>
              </a:spcBef>
              <a:spcAft>
                <a:spcPts val="0"/>
              </a:spcAft>
              <a:buNone/>
            </a:pPr>
            <a:endParaRPr sz="1800">
              <a:solidFill>
                <a:srgbClr val="FFFFFF"/>
              </a:solidFill>
              <a:latin typeface="Quattrocento Sans"/>
              <a:ea typeface="Quattrocento Sans"/>
              <a:cs typeface="Quattrocento Sans"/>
              <a:sym typeface="Quattrocento Sans"/>
            </a:endParaRPr>
          </a:p>
        </p:txBody>
      </p:sp>
      <p:sp>
        <p:nvSpPr>
          <p:cNvPr id="5232" name="Google Shape;5232;p184"/>
          <p:cNvSpPr/>
          <p:nvPr/>
        </p:nvSpPr>
        <p:spPr>
          <a:xfrm flipH="1">
            <a:off x="6190386" y="3642605"/>
            <a:ext cx="115379" cy="258405"/>
          </a:xfrm>
          <a:custGeom>
            <a:avLst/>
            <a:gdLst/>
            <a:ahLst/>
            <a:cxnLst/>
            <a:rect l="l" t="t" r="r" b="b"/>
            <a:pathLst>
              <a:path w="250825" h="269875" extrusionOk="0">
                <a:moveTo>
                  <a:pt x="250825" y="0"/>
                </a:moveTo>
                <a:lnTo>
                  <a:pt x="0" y="142875"/>
                </a:lnTo>
                <a:lnTo>
                  <a:pt x="250825" y="269875"/>
                </a:lnTo>
              </a:path>
            </a:pathLst>
          </a:custGeom>
          <a:noFill/>
          <a:ln w="12700" cap="flat" cmpd="sng">
            <a:solidFill>
              <a:srgbClr val="B0B0B0"/>
            </a:solidFill>
            <a:prstDash val="solid"/>
            <a:round/>
            <a:headEnd type="none" w="sm" len="sm"/>
            <a:tailEnd type="none" w="sm" len="sm"/>
          </a:ln>
        </p:spPr>
        <p:txBody>
          <a:bodyPr spcFirstLastPara="1" wrap="square" lIns="89625" tIns="44800" rIns="89625" bIns="44800" anchor="ctr" anchorCtr="0">
            <a:noAutofit/>
          </a:bodyPr>
          <a:lstStyle/>
          <a:p>
            <a:pPr marL="0" marR="0" lvl="0" indent="0" algn="ctr" rtl="0">
              <a:spcBef>
                <a:spcPts val="0"/>
              </a:spcBef>
              <a:spcAft>
                <a:spcPts val="0"/>
              </a:spcAft>
              <a:buNone/>
            </a:pPr>
            <a:endParaRPr sz="1800">
              <a:solidFill>
                <a:srgbClr val="FFFFFF"/>
              </a:solidFill>
              <a:latin typeface="Quattrocento Sans"/>
              <a:ea typeface="Quattrocento Sans"/>
              <a:cs typeface="Quattrocento Sans"/>
              <a:sym typeface="Quattrocento Sans"/>
            </a:endParaRPr>
          </a:p>
        </p:txBody>
      </p:sp>
      <p:sp>
        <p:nvSpPr>
          <p:cNvPr id="5233" name="Google Shape;5233;p184"/>
          <p:cNvSpPr/>
          <p:nvPr/>
        </p:nvSpPr>
        <p:spPr>
          <a:xfrm flipH="1">
            <a:off x="8083532" y="3642605"/>
            <a:ext cx="115379" cy="258405"/>
          </a:xfrm>
          <a:custGeom>
            <a:avLst/>
            <a:gdLst/>
            <a:ahLst/>
            <a:cxnLst/>
            <a:rect l="l" t="t" r="r" b="b"/>
            <a:pathLst>
              <a:path w="250825" h="269875" extrusionOk="0">
                <a:moveTo>
                  <a:pt x="250825" y="0"/>
                </a:moveTo>
                <a:lnTo>
                  <a:pt x="0" y="142875"/>
                </a:lnTo>
                <a:lnTo>
                  <a:pt x="250825" y="269875"/>
                </a:lnTo>
              </a:path>
            </a:pathLst>
          </a:custGeom>
          <a:noFill/>
          <a:ln w="12700" cap="flat" cmpd="sng">
            <a:solidFill>
              <a:srgbClr val="B0B0B0"/>
            </a:solidFill>
            <a:prstDash val="solid"/>
            <a:round/>
            <a:headEnd type="none" w="sm" len="sm"/>
            <a:tailEnd type="none" w="sm" len="sm"/>
          </a:ln>
        </p:spPr>
        <p:txBody>
          <a:bodyPr spcFirstLastPara="1" wrap="square" lIns="89625" tIns="44800" rIns="89625" bIns="44800" anchor="ctr" anchorCtr="0">
            <a:noAutofit/>
          </a:bodyPr>
          <a:lstStyle/>
          <a:p>
            <a:pPr marL="0" marR="0" lvl="0" indent="0" algn="ctr" rtl="0">
              <a:spcBef>
                <a:spcPts val="0"/>
              </a:spcBef>
              <a:spcAft>
                <a:spcPts val="0"/>
              </a:spcAft>
              <a:buNone/>
            </a:pPr>
            <a:endParaRPr sz="1800">
              <a:solidFill>
                <a:srgbClr val="FFFFFF"/>
              </a:solidFill>
              <a:latin typeface="Quattrocento Sans"/>
              <a:ea typeface="Quattrocento Sans"/>
              <a:cs typeface="Quattrocento Sans"/>
              <a:sym typeface="Quattrocento Sans"/>
            </a:endParaRPr>
          </a:p>
        </p:txBody>
      </p:sp>
      <p:sp>
        <p:nvSpPr>
          <p:cNvPr id="5234" name="Google Shape;5234;p184"/>
          <p:cNvSpPr/>
          <p:nvPr/>
        </p:nvSpPr>
        <p:spPr>
          <a:xfrm flipH="1">
            <a:off x="9916870" y="3642605"/>
            <a:ext cx="115379" cy="258405"/>
          </a:xfrm>
          <a:custGeom>
            <a:avLst/>
            <a:gdLst/>
            <a:ahLst/>
            <a:cxnLst/>
            <a:rect l="l" t="t" r="r" b="b"/>
            <a:pathLst>
              <a:path w="250825" h="269875" extrusionOk="0">
                <a:moveTo>
                  <a:pt x="250825" y="0"/>
                </a:moveTo>
                <a:lnTo>
                  <a:pt x="0" y="142875"/>
                </a:lnTo>
                <a:lnTo>
                  <a:pt x="250825" y="269875"/>
                </a:lnTo>
              </a:path>
            </a:pathLst>
          </a:custGeom>
          <a:noFill/>
          <a:ln w="12700" cap="flat" cmpd="sng">
            <a:solidFill>
              <a:srgbClr val="B0B0B0"/>
            </a:solidFill>
            <a:prstDash val="solid"/>
            <a:round/>
            <a:headEnd type="none" w="sm" len="sm"/>
            <a:tailEnd type="none" w="sm" len="sm"/>
          </a:ln>
        </p:spPr>
        <p:txBody>
          <a:bodyPr spcFirstLastPara="1" wrap="square" lIns="89625" tIns="44800" rIns="89625" bIns="44800" anchor="ctr" anchorCtr="0">
            <a:noAutofit/>
          </a:bodyPr>
          <a:lstStyle/>
          <a:p>
            <a:pPr marL="0" marR="0" lvl="0" indent="0" algn="ctr" rtl="0">
              <a:spcBef>
                <a:spcPts val="0"/>
              </a:spcBef>
              <a:spcAft>
                <a:spcPts val="0"/>
              </a:spcAft>
              <a:buNone/>
            </a:pPr>
            <a:endParaRPr sz="1800">
              <a:solidFill>
                <a:srgbClr val="FFFFFF"/>
              </a:solidFill>
              <a:latin typeface="Quattrocento Sans"/>
              <a:ea typeface="Quattrocento Sans"/>
              <a:cs typeface="Quattrocento Sans"/>
              <a:sym typeface="Quattrocento Sans"/>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149"/>
                                        </p:tgtEl>
                                        <p:attrNameLst>
                                          <p:attrName>style.visibility</p:attrName>
                                        </p:attrNameLst>
                                      </p:cBhvr>
                                      <p:to>
                                        <p:strVal val="visible"/>
                                      </p:to>
                                    </p:set>
                                    <p:animEffect transition="in" filter="fade">
                                      <p:cBhvr>
                                        <p:cTn id="7" dur="500"/>
                                        <p:tgtEl>
                                          <p:spTgt spid="5149"/>
                                        </p:tgtEl>
                                      </p:cBhvr>
                                    </p:animEffect>
                                  </p:childTnLst>
                                </p:cTn>
                              </p:par>
                              <p:par>
                                <p:cTn id="8" presetID="10" presetClass="entr" presetSubtype="0" fill="hold" nodeType="withEffect">
                                  <p:stCondLst>
                                    <p:cond delay="0"/>
                                  </p:stCondLst>
                                  <p:childTnLst>
                                    <p:set>
                                      <p:cBhvr>
                                        <p:cTn id="9" dur="1" fill="hold">
                                          <p:stCondLst>
                                            <p:cond delay="0"/>
                                          </p:stCondLst>
                                        </p:cTn>
                                        <p:tgtEl>
                                          <p:spTgt spid="5198"/>
                                        </p:tgtEl>
                                        <p:attrNameLst>
                                          <p:attrName>style.visibility</p:attrName>
                                        </p:attrNameLst>
                                      </p:cBhvr>
                                      <p:to>
                                        <p:strVal val="visible"/>
                                      </p:to>
                                    </p:set>
                                    <p:animEffect transition="in" filter="fade">
                                      <p:cBhvr>
                                        <p:cTn id="10" dur="500"/>
                                        <p:tgtEl>
                                          <p:spTgt spid="5198"/>
                                        </p:tgtEl>
                                      </p:cBhvr>
                                    </p:animEffect>
                                  </p:childTnLst>
                                </p:cTn>
                              </p:par>
                              <p:par>
                                <p:cTn id="11" presetID="10" presetClass="entr" presetSubtype="0" fill="hold" nodeType="withEffect">
                                  <p:stCondLst>
                                    <p:cond delay="0"/>
                                  </p:stCondLst>
                                  <p:childTnLst>
                                    <p:set>
                                      <p:cBhvr>
                                        <p:cTn id="12" dur="1" fill="hold">
                                          <p:stCondLst>
                                            <p:cond delay="0"/>
                                          </p:stCondLst>
                                        </p:cTn>
                                        <p:tgtEl>
                                          <p:spTgt spid="5203"/>
                                        </p:tgtEl>
                                        <p:attrNameLst>
                                          <p:attrName>style.visibility</p:attrName>
                                        </p:attrNameLst>
                                      </p:cBhvr>
                                      <p:to>
                                        <p:strVal val="visible"/>
                                      </p:to>
                                    </p:set>
                                    <p:animEffect transition="in" filter="fade">
                                      <p:cBhvr>
                                        <p:cTn id="13" dur="500"/>
                                        <p:tgtEl>
                                          <p:spTgt spid="5203"/>
                                        </p:tgtEl>
                                      </p:cBhvr>
                                    </p:animEffect>
                                  </p:childTnLst>
                                </p:cTn>
                              </p:par>
                            </p:childTnLst>
                          </p:cTn>
                        </p:par>
                        <p:par>
                          <p:cTn id="14" fill="hold">
                            <p:stCondLst>
                              <p:cond delay="500"/>
                            </p:stCondLst>
                            <p:childTnLst>
                              <p:par>
                                <p:cTn id="15" presetID="10" presetClass="entr" presetSubtype="0" fill="hold" nodeType="afterEffect">
                                  <p:stCondLst>
                                    <p:cond delay="500"/>
                                  </p:stCondLst>
                                  <p:childTnLst>
                                    <p:set>
                                      <p:cBhvr>
                                        <p:cTn id="16" dur="1" fill="hold">
                                          <p:stCondLst>
                                            <p:cond delay="0"/>
                                          </p:stCondLst>
                                        </p:cTn>
                                        <p:tgtEl>
                                          <p:spTgt spid="5153"/>
                                        </p:tgtEl>
                                        <p:attrNameLst>
                                          <p:attrName>style.visibility</p:attrName>
                                        </p:attrNameLst>
                                      </p:cBhvr>
                                      <p:to>
                                        <p:strVal val="visible"/>
                                      </p:to>
                                    </p:set>
                                    <p:animEffect transition="in" filter="fade">
                                      <p:cBhvr>
                                        <p:cTn id="17" dur="500"/>
                                        <p:tgtEl>
                                          <p:spTgt spid="5153"/>
                                        </p:tgtEl>
                                      </p:cBhvr>
                                    </p:animEffect>
                                  </p:childTnLst>
                                </p:cTn>
                              </p:par>
                              <p:par>
                                <p:cTn id="18" presetID="10" presetClass="entr" presetSubtype="0" fill="hold" nodeType="withEffect">
                                  <p:stCondLst>
                                    <p:cond delay="500"/>
                                  </p:stCondLst>
                                  <p:childTnLst>
                                    <p:set>
                                      <p:cBhvr>
                                        <p:cTn id="19" dur="1" fill="hold">
                                          <p:stCondLst>
                                            <p:cond delay="0"/>
                                          </p:stCondLst>
                                        </p:cTn>
                                        <p:tgtEl>
                                          <p:spTgt spid="5154"/>
                                        </p:tgtEl>
                                        <p:attrNameLst>
                                          <p:attrName>style.visibility</p:attrName>
                                        </p:attrNameLst>
                                      </p:cBhvr>
                                      <p:to>
                                        <p:strVal val="visible"/>
                                      </p:to>
                                    </p:set>
                                    <p:animEffect transition="in" filter="fade">
                                      <p:cBhvr>
                                        <p:cTn id="20" dur="500"/>
                                        <p:tgtEl>
                                          <p:spTgt spid="5154"/>
                                        </p:tgtEl>
                                      </p:cBhvr>
                                    </p:animEffect>
                                  </p:childTnLst>
                                </p:cTn>
                              </p:par>
                              <p:par>
                                <p:cTn id="21" presetID="10" presetClass="entr" presetSubtype="0" fill="hold" nodeType="withEffect">
                                  <p:stCondLst>
                                    <p:cond delay="500"/>
                                  </p:stCondLst>
                                  <p:childTnLst>
                                    <p:set>
                                      <p:cBhvr>
                                        <p:cTn id="22" dur="1" fill="hold">
                                          <p:stCondLst>
                                            <p:cond delay="0"/>
                                          </p:stCondLst>
                                        </p:cTn>
                                        <p:tgtEl>
                                          <p:spTgt spid="5155"/>
                                        </p:tgtEl>
                                        <p:attrNameLst>
                                          <p:attrName>style.visibility</p:attrName>
                                        </p:attrNameLst>
                                      </p:cBhvr>
                                      <p:to>
                                        <p:strVal val="visible"/>
                                      </p:to>
                                    </p:set>
                                    <p:animEffect transition="in" filter="fade">
                                      <p:cBhvr>
                                        <p:cTn id="23" dur="500"/>
                                        <p:tgtEl>
                                          <p:spTgt spid="5155"/>
                                        </p:tgtEl>
                                      </p:cBhvr>
                                    </p:animEffect>
                                  </p:childTnLst>
                                </p:cTn>
                              </p:par>
                              <p:par>
                                <p:cTn id="24" presetID="10" presetClass="entr" presetSubtype="0" fill="hold" nodeType="withEffect">
                                  <p:stCondLst>
                                    <p:cond delay="500"/>
                                  </p:stCondLst>
                                  <p:childTnLst>
                                    <p:set>
                                      <p:cBhvr>
                                        <p:cTn id="25" dur="1" fill="hold">
                                          <p:stCondLst>
                                            <p:cond delay="0"/>
                                          </p:stCondLst>
                                        </p:cTn>
                                        <p:tgtEl>
                                          <p:spTgt spid="5159"/>
                                        </p:tgtEl>
                                        <p:attrNameLst>
                                          <p:attrName>style.visibility</p:attrName>
                                        </p:attrNameLst>
                                      </p:cBhvr>
                                      <p:to>
                                        <p:strVal val="visible"/>
                                      </p:to>
                                    </p:set>
                                    <p:animEffect transition="in" filter="fade">
                                      <p:cBhvr>
                                        <p:cTn id="26" dur="500"/>
                                        <p:tgtEl>
                                          <p:spTgt spid="5159"/>
                                        </p:tgtEl>
                                      </p:cBhvr>
                                    </p:animEffect>
                                  </p:childTnLst>
                                </p:cTn>
                              </p:par>
                              <p:par>
                                <p:cTn id="27" presetID="10" presetClass="entr" presetSubtype="0" fill="hold" nodeType="withEffect">
                                  <p:stCondLst>
                                    <p:cond delay="500"/>
                                  </p:stCondLst>
                                  <p:childTnLst>
                                    <p:set>
                                      <p:cBhvr>
                                        <p:cTn id="28" dur="1" fill="hold">
                                          <p:stCondLst>
                                            <p:cond delay="0"/>
                                          </p:stCondLst>
                                        </p:cTn>
                                        <p:tgtEl>
                                          <p:spTgt spid="5163"/>
                                        </p:tgtEl>
                                        <p:attrNameLst>
                                          <p:attrName>style.visibility</p:attrName>
                                        </p:attrNameLst>
                                      </p:cBhvr>
                                      <p:to>
                                        <p:strVal val="visible"/>
                                      </p:to>
                                    </p:set>
                                    <p:animEffect transition="in" filter="fade">
                                      <p:cBhvr>
                                        <p:cTn id="29" dur="500"/>
                                        <p:tgtEl>
                                          <p:spTgt spid="5163"/>
                                        </p:tgtEl>
                                      </p:cBhvr>
                                    </p:animEffect>
                                  </p:childTnLst>
                                </p:cTn>
                              </p:par>
                              <p:par>
                                <p:cTn id="30" presetID="10" presetClass="entr" presetSubtype="0" fill="hold" nodeType="withEffect">
                                  <p:stCondLst>
                                    <p:cond delay="500"/>
                                  </p:stCondLst>
                                  <p:childTnLst>
                                    <p:set>
                                      <p:cBhvr>
                                        <p:cTn id="31" dur="1" fill="hold">
                                          <p:stCondLst>
                                            <p:cond delay="0"/>
                                          </p:stCondLst>
                                        </p:cTn>
                                        <p:tgtEl>
                                          <p:spTgt spid="5230"/>
                                        </p:tgtEl>
                                        <p:attrNameLst>
                                          <p:attrName>style.visibility</p:attrName>
                                        </p:attrNameLst>
                                      </p:cBhvr>
                                      <p:to>
                                        <p:strVal val="visible"/>
                                      </p:to>
                                    </p:set>
                                    <p:animEffect transition="in" filter="fade">
                                      <p:cBhvr>
                                        <p:cTn id="32" dur="500"/>
                                        <p:tgtEl>
                                          <p:spTgt spid="5230"/>
                                        </p:tgtEl>
                                      </p:cBhvr>
                                    </p:animEffect>
                                  </p:childTnLst>
                                </p:cTn>
                              </p:par>
                              <p:par>
                                <p:cTn id="33" presetID="10" presetClass="entr" presetSubtype="0" fill="hold" nodeType="withEffect">
                                  <p:stCondLst>
                                    <p:cond delay="500"/>
                                  </p:stCondLst>
                                  <p:childTnLst>
                                    <p:set>
                                      <p:cBhvr>
                                        <p:cTn id="34" dur="1" fill="hold">
                                          <p:stCondLst>
                                            <p:cond delay="0"/>
                                          </p:stCondLst>
                                        </p:cTn>
                                        <p:tgtEl>
                                          <p:spTgt spid="5156"/>
                                        </p:tgtEl>
                                        <p:attrNameLst>
                                          <p:attrName>style.visibility</p:attrName>
                                        </p:attrNameLst>
                                      </p:cBhvr>
                                      <p:to>
                                        <p:strVal val="visible"/>
                                      </p:to>
                                    </p:set>
                                    <p:animEffect transition="in" filter="fade">
                                      <p:cBhvr>
                                        <p:cTn id="35" dur="500"/>
                                        <p:tgtEl>
                                          <p:spTgt spid="5156"/>
                                        </p:tgtEl>
                                      </p:cBhvr>
                                    </p:animEffect>
                                  </p:childTnLst>
                                </p:cTn>
                              </p:par>
                            </p:childTnLst>
                          </p:cTn>
                        </p:par>
                        <p:par>
                          <p:cTn id="36" fill="hold">
                            <p:stCondLst>
                              <p:cond delay="1000"/>
                            </p:stCondLst>
                            <p:childTnLst>
                              <p:par>
                                <p:cTn id="37" presetID="10" presetClass="entr" presetSubtype="0" fill="hold" nodeType="afterEffect">
                                  <p:stCondLst>
                                    <p:cond delay="500"/>
                                  </p:stCondLst>
                                  <p:childTnLst>
                                    <p:set>
                                      <p:cBhvr>
                                        <p:cTn id="38" dur="1" fill="hold">
                                          <p:stCondLst>
                                            <p:cond delay="0"/>
                                          </p:stCondLst>
                                        </p:cTn>
                                        <p:tgtEl>
                                          <p:spTgt spid="5164"/>
                                        </p:tgtEl>
                                        <p:attrNameLst>
                                          <p:attrName>style.visibility</p:attrName>
                                        </p:attrNameLst>
                                      </p:cBhvr>
                                      <p:to>
                                        <p:strVal val="visible"/>
                                      </p:to>
                                    </p:set>
                                    <p:animEffect transition="in" filter="fade">
                                      <p:cBhvr>
                                        <p:cTn id="39" dur="500"/>
                                        <p:tgtEl>
                                          <p:spTgt spid="5164"/>
                                        </p:tgtEl>
                                      </p:cBhvr>
                                    </p:animEffect>
                                  </p:childTnLst>
                                </p:cTn>
                              </p:par>
                              <p:par>
                                <p:cTn id="40" presetID="10" presetClass="entr" presetSubtype="0" fill="hold" nodeType="withEffect">
                                  <p:stCondLst>
                                    <p:cond delay="500"/>
                                  </p:stCondLst>
                                  <p:childTnLst>
                                    <p:set>
                                      <p:cBhvr>
                                        <p:cTn id="41" dur="1" fill="hold">
                                          <p:stCondLst>
                                            <p:cond delay="0"/>
                                          </p:stCondLst>
                                        </p:cTn>
                                        <p:tgtEl>
                                          <p:spTgt spid="5166"/>
                                        </p:tgtEl>
                                        <p:attrNameLst>
                                          <p:attrName>style.visibility</p:attrName>
                                        </p:attrNameLst>
                                      </p:cBhvr>
                                      <p:to>
                                        <p:strVal val="visible"/>
                                      </p:to>
                                    </p:set>
                                    <p:animEffect transition="in" filter="fade">
                                      <p:cBhvr>
                                        <p:cTn id="42" dur="500"/>
                                        <p:tgtEl>
                                          <p:spTgt spid="5166"/>
                                        </p:tgtEl>
                                      </p:cBhvr>
                                    </p:animEffect>
                                  </p:childTnLst>
                                </p:cTn>
                              </p:par>
                              <p:par>
                                <p:cTn id="43" presetID="10" presetClass="entr" presetSubtype="0" fill="hold" nodeType="withEffect">
                                  <p:stCondLst>
                                    <p:cond delay="500"/>
                                  </p:stCondLst>
                                  <p:childTnLst>
                                    <p:set>
                                      <p:cBhvr>
                                        <p:cTn id="44" dur="1" fill="hold">
                                          <p:stCondLst>
                                            <p:cond delay="0"/>
                                          </p:stCondLst>
                                        </p:cTn>
                                        <p:tgtEl>
                                          <p:spTgt spid="5188"/>
                                        </p:tgtEl>
                                        <p:attrNameLst>
                                          <p:attrName>style.visibility</p:attrName>
                                        </p:attrNameLst>
                                      </p:cBhvr>
                                      <p:to>
                                        <p:strVal val="visible"/>
                                      </p:to>
                                    </p:set>
                                    <p:animEffect transition="in" filter="fade">
                                      <p:cBhvr>
                                        <p:cTn id="45" dur="500"/>
                                        <p:tgtEl>
                                          <p:spTgt spid="5188"/>
                                        </p:tgtEl>
                                      </p:cBhvr>
                                    </p:animEffect>
                                  </p:childTnLst>
                                </p:cTn>
                              </p:par>
                              <p:par>
                                <p:cTn id="46" presetID="10" presetClass="entr" presetSubtype="0" fill="hold" nodeType="withEffect">
                                  <p:stCondLst>
                                    <p:cond delay="500"/>
                                  </p:stCondLst>
                                  <p:childTnLst>
                                    <p:set>
                                      <p:cBhvr>
                                        <p:cTn id="47" dur="1" fill="hold">
                                          <p:stCondLst>
                                            <p:cond delay="0"/>
                                          </p:stCondLst>
                                        </p:cTn>
                                        <p:tgtEl>
                                          <p:spTgt spid="5231"/>
                                        </p:tgtEl>
                                        <p:attrNameLst>
                                          <p:attrName>style.visibility</p:attrName>
                                        </p:attrNameLst>
                                      </p:cBhvr>
                                      <p:to>
                                        <p:strVal val="visible"/>
                                      </p:to>
                                    </p:set>
                                    <p:animEffect transition="in" filter="fade">
                                      <p:cBhvr>
                                        <p:cTn id="48" dur="500"/>
                                        <p:tgtEl>
                                          <p:spTgt spid="5231"/>
                                        </p:tgtEl>
                                      </p:cBhvr>
                                    </p:animEffect>
                                  </p:childTnLst>
                                </p:cTn>
                              </p:par>
                              <p:par>
                                <p:cTn id="49" presetID="10" presetClass="entr" presetSubtype="0" fill="hold" nodeType="withEffect">
                                  <p:stCondLst>
                                    <p:cond delay="500"/>
                                  </p:stCondLst>
                                  <p:childTnLst>
                                    <p:set>
                                      <p:cBhvr>
                                        <p:cTn id="50" dur="1" fill="hold">
                                          <p:stCondLst>
                                            <p:cond delay="0"/>
                                          </p:stCondLst>
                                        </p:cTn>
                                        <p:tgtEl>
                                          <p:spTgt spid="5151"/>
                                        </p:tgtEl>
                                        <p:attrNameLst>
                                          <p:attrName>style.visibility</p:attrName>
                                        </p:attrNameLst>
                                      </p:cBhvr>
                                      <p:to>
                                        <p:strVal val="visible"/>
                                      </p:to>
                                    </p:set>
                                    <p:animEffect transition="in" filter="fade">
                                      <p:cBhvr>
                                        <p:cTn id="51" dur="500"/>
                                        <p:tgtEl>
                                          <p:spTgt spid="5151"/>
                                        </p:tgtEl>
                                      </p:cBhvr>
                                    </p:animEffect>
                                  </p:childTnLst>
                                </p:cTn>
                              </p:par>
                            </p:childTnLst>
                          </p:cTn>
                        </p:par>
                        <p:par>
                          <p:cTn id="52" fill="hold">
                            <p:stCondLst>
                              <p:cond delay="1500"/>
                            </p:stCondLst>
                            <p:childTnLst>
                              <p:par>
                                <p:cTn id="53" presetID="10" presetClass="entr" presetSubtype="0" fill="hold" nodeType="afterEffect">
                                  <p:stCondLst>
                                    <p:cond delay="500"/>
                                  </p:stCondLst>
                                  <p:childTnLst>
                                    <p:set>
                                      <p:cBhvr>
                                        <p:cTn id="54" dur="1" fill="hold">
                                          <p:stCondLst>
                                            <p:cond delay="0"/>
                                          </p:stCondLst>
                                        </p:cTn>
                                        <p:tgtEl>
                                          <p:spTgt spid="5150"/>
                                        </p:tgtEl>
                                        <p:attrNameLst>
                                          <p:attrName>style.visibility</p:attrName>
                                        </p:attrNameLst>
                                      </p:cBhvr>
                                      <p:to>
                                        <p:strVal val="visible"/>
                                      </p:to>
                                    </p:set>
                                    <p:animEffect transition="in" filter="fade">
                                      <p:cBhvr>
                                        <p:cTn id="55" dur="500"/>
                                        <p:tgtEl>
                                          <p:spTgt spid="5150"/>
                                        </p:tgtEl>
                                      </p:cBhvr>
                                    </p:animEffect>
                                  </p:childTnLst>
                                </p:cTn>
                              </p:par>
                              <p:par>
                                <p:cTn id="56" presetID="10" presetClass="entr" presetSubtype="0" fill="hold" nodeType="withEffect">
                                  <p:stCondLst>
                                    <p:cond delay="500"/>
                                  </p:stCondLst>
                                  <p:childTnLst>
                                    <p:set>
                                      <p:cBhvr>
                                        <p:cTn id="57" dur="1" fill="hold">
                                          <p:stCondLst>
                                            <p:cond delay="0"/>
                                          </p:stCondLst>
                                        </p:cTn>
                                        <p:tgtEl>
                                          <p:spTgt spid="5160"/>
                                        </p:tgtEl>
                                        <p:attrNameLst>
                                          <p:attrName>style.visibility</p:attrName>
                                        </p:attrNameLst>
                                      </p:cBhvr>
                                      <p:to>
                                        <p:strVal val="visible"/>
                                      </p:to>
                                    </p:set>
                                    <p:animEffect transition="in" filter="fade">
                                      <p:cBhvr>
                                        <p:cTn id="58" dur="500"/>
                                        <p:tgtEl>
                                          <p:spTgt spid="5160"/>
                                        </p:tgtEl>
                                      </p:cBhvr>
                                    </p:animEffect>
                                  </p:childTnLst>
                                </p:cTn>
                              </p:par>
                              <p:par>
                                <p:cTn id="59" presetID="10" presetClass="entr" presetSubtype="0" fill="hold" nodeType="withEffect">
                                  <p:stCondLst>
                                    <p:cond delay="500"/>
                                  </p:stCondLst>
                                  <p:childTnLst>
                                    <p:set>
                                      <p:cBhvr>
                                        <p:cTn id="60" dur="1" fill="hold">
                                          <p:stCondLst>
                                            <p:cond delay="0"/>
                                          </p:stCondLst>
                                        </p:cTn>
                                        <p:tgtEl>
                                          <p:spTgt spid="5204"/>
                                        </p:tgtEl>
                                        <p:attrNameLst>
                                          <p:attrName>style.visibility</p:attrName>
                                        </p:attrNameLst>
                                      </p:cBhvr>
                                      <p:to>
                                        <p:strVal val="visible"/>
                                      </p:to>
                                    </p:set>
                                    <p:animEffect transition="in" filter="fade">
                                      <p:cBhvr>
                                        <p:cTn id="61" dur="500"/>
                                        <p:tgtEl>
                                          <p:spTgt spid="5204"/>
                                        </p:tgtEl>
                                      </p:cBhvr>
                                    </p:animEffect>
                                  </p:childTnLst>
                                </p:cTn>
                              </p:par>
                              <p:par>
                                <p:cTn id="62" presetID="10" presetClass="entr" presetSubtype="0" fill="hold" nodeType="withEffect">
                                  <p:stCondLst>
                                    <p:cond delay="500"/>
                                  </p:stCondLst>
                                  <p:childTnLst>
                                    <p:set>
                                      <p:cBhvr>
                                        <p:cTn id="63" dur="1" fill="hold">
                                          <p:stCondLst>
                                            <p:cond delay="0"/>
                                          </p:stCondLst>
                                        </p:cTn>
                                        <p:tgtEl>
                                          <p:spTgt spid="5229"/>
                                        </p:tgtEl>
                                        <p:attrNameLst>
                                          <p:attrName>style.visibility</p:attrName>
                                        </p:attrNameLst>
                                      </p:cBhvr>
                                      <p:to>
                                        <p:strVal val="visible"/>
                                      </p:to>
                                    </p:set>
                                    <p:animEffect transition="in" filter="fade">
                                      <p:cBhvr>
                                        <p:cTn id="64" dur="500"/>
                                        <p:tgtEl>
                                          <p:spTgt spid="5229"/>
                                        </p:tgtEl>
                                      </p:cBhvr>
                                    </p:animEffect>
                                  </p:childTnLst>
                                </p:cTn>
                              </p:par>
                              <p:par>
                                <p:cTn id="65" presetID="10" presetClass="entr" presetSubtype="0" fill="hold" nodeType="withEffect">
                                  <p:stCondLst>
                                    <p:cond delay="500"/>
                                  </p:stCondLst>
                                  <p:childTnLst>
                                    <p:set>
                                      <p:cBhvr>
                                        <p:cTn id="66" dur="1" fill="hold">
                                          <p:stCondLst>
                                            <p:cond delay="0"/>
                                          </p:stCondLst>
                                        </p:cTn>
                                        <p:tgtEl>
                                          <p:spTgt spid="5232"/>
                                        </p:tgtEl>
                                        <p:attrNameLst>
                                          <p:attrName>style.visibility</p:attrName>
                                        </p:attrNameLst>
                                      </p:cBhvr>
                                      <p:to>
                                        <p:strVal val="visible"/>
                                      </p:to>
                                    </p:set>
                                    <p:animEffect transition="in" filter="fade">
                                      <p:cBhvr>
                                        <p:cTn id="67" dur="500"/>
                                        <p:tgtEl>
                                          <p:spTgt spid="5232"/>
                                        </p:tgtEl>
                                      </p:cBhvr>
                                    </p:animEffect>
                                  </p:childTnLst>
                                </p:cTn>
                              </p:par>
                            </p:childTnLst>
                          </p:cTn>
                        </p:par>
                        <p:par>
                          <p:cTn id="68" fill="hold">
                            <p:stCondLst>
                              <p:cond delay="2000"/>
                            </p:stCondLst>
                            <p:childTnLst>
                              <p:par>
                                <p:cTn id="69" presetID="10" presetClass="entr" presetSubtype="0" fill="hold" nodeType="afterEffect">
                                  <p:stCondLst>
                                    <p:cond delay="500"/>
                                  </p:stCondLst>
                                  <p:childTnLst>
                                    <p:set>
                                      <p:cBhvr>
                                        <p:cTn id="70" dur="1" fill="hold">
                                          <p:stCondLst>
                                            <p:cond delay="0"/>
                                          </p:stCondLst>
                                        </p:cTn>
                                        <p:tgtEl>
                                          <p:spTgt spid="5152"/>
                                        </p:tgtEl>
                                        <p:attrNameLst>
                                          <p:attrName>style.visibility</p:attrName>
                                        </p:attrNameLst>
                                      </p:cBhvr>
                                      <p:to>
                                        <p:strVal val="visible"/>
                                      </p:to>
                                    </p:set>
                                    <p:animEffect transition="in" filter="fade">
                                      <p:cBhvr>
                                        <p:cTn id="71" dur="500"/>
                                        <p:tgtEl>
                                          <p:spTgt spid="5152"/>
                                        </p:tgtEl>
                                      </p:cBhvr>
                                    </p:animEffect>
                                  </p:childTnLst>
                                </p:cTn>
                              </p:par>
                              <p:par>
                                <p:cTn id="72" presetID="10" presetClass="entr" presetSubtype="0" fill="hold" nodeType="withEffect">
                                  <p:stCondLst>
                                    <p:cond delay="500"/>
                                  </p:stCondLst>
                                  <p:childTnLst>
                                    <p:set>
                                      <p:cBhvr>
                                        <p:cTn id="73" dur="1" fill="hold">
                                          <p:stCondLst>
                                            <p:cond delay="0"/>
                                          </p:stCondLst>
                                        </p:cTn>
                                        <p:tgtEl>
                                          <p:spTgt spid="5223"/>
                                        </p:tgtEl>
                                        <p:attrNameLst>
                                          <p:attrName>style.visibility</p:attrName>
                                        </p:attrNameLst>
                                      </p:cBhvr>
                                      <p:to>
                                        <p:strVal val="visible"/>
                                      </p:to>
                                    </p:set>
                                    <p:animEffect transition="in" filter="fade">
                                      <p:cBhvr>
                                        <p:cTn id="74" dur="500"/>
                                        <p:tgtEl>
                                          <p:spTgt spid="5223"/>
                                        </p:tgtEl>
                                      </p:cBhvr>
                                    </p:animEffect>
                                  </p:childTnLst>
                                </p:cTn>
                              </p:par>
                              <p:par>
                                <p:cTn id="75" presetID="10" presetClass="entr" presetSubtype="0" fill="hold" nodeType="withEffect">
                                  <p:stCondLst>
                                    <p:cond delay="500"/>
                                  </p:stCondLst>
                                  <p:childTnLst>
                                    <p:set>
                                      <p:cBhvr>
                                        <p:cTn id="76" dur="1" fill="hold">
                                          <p:stCondLst>
                                            <p:cond delay="0"/>
                                          </p:stCondLst>
                                        </p:cTn>
                                        <p:tgtEl>
                                          <p:spTgt spid="5233"/>
                                        </p:tgtEl>
                                        <p:attrNameLst>
                                          <p:attrName>style.visibility</p:attrName>
                                        </p:attrNameLst>
                                      </p:cBhvr>
                                      <p:to>
                                        <p:strVal val="visible"/>
                                      </p:to>
                                    </p:set>
                                    <p:animEffect transition="in" filter="fade">
                                      <p:cBhvr>
                                        <p:cTn id="77" dur="500"/>
                                        <p:tgtEl>
                                          <p:spTgt spid="5233"/>
                                        </p:tgtEl>
                                      </p:cBhvr>
                                    </p:animEffect>
                                  </p:childTnLst>
                                </p:cTn>
                              </p:par>
                            </p:childTnLst>
                          </p:cTn>
                        </p:par>
                        <p:par>
                          <p:cTn id="78" fill="hold">
                            <p:stCondLst>
                              <p:cond delay="2500"/>
                            </p:stCondLst>
                            <p:childTnLst>
                              <p:par>
                                <p:cTn id="79" presetID="10" presetClass="entr" presetSubtype="0" fill="hold" nodeType="afterEffect">
                                  <p:stCondLst>
                                    <p:cond delay="500"/>
                                  </p:stCondLst>
                                  <p:childTnLst>
                                    <p:set>
                                      <p:cBhvr>
                                        <p:cTn id="80" dur="1" fill="hold">
                                          <p:stCondLst>
                                            <p:cond delay="0"/>
                                          </p:stCondLst>
                                        </p:cTn>
                                        <p:tgtEl>
                                          <p:spTgt spid="5157"/>
                                        </p:tgtEl>
                                        <p:attrNameLst>
                                          <p:attrName>style.visibility</p:attrName>
                                        </p:attrNameLst>
                                      </p:cBhvr>
                                      <p:to>
                                        <p:strVal val="visible"/>
                                      </p:to>
                                    </p:set>
                                    <p:animEffect transition="in" filter="fade">
                                      <p:cBhvr>
                                        <p:cTn id="81" dur="500"/>
                                        <p:tgtEl>
                                          <p:spTgt spid="5157"/>
                                        </p:tgtEl>
                                      </p:cBhvr>
                                    </p:animEffect>
                                  </p:childTnLst>
                                </p:cTn>
                              </p:par>
                              <p:par>
                                <p:cTn id="82" presetID="10" presetClass="entr" presetSubtype="0" fill="hold" nodeType="withEffect">
                                  <p:stCondLst>
                                    <p:cond delay="500"/>
                                  </p:stCondLst>
                                  <p:childTnLst>
                                    <p:set>
                                      <p:cBhvr>
                                        <p:cTn id="83" dur="1" fill="hold">
                                          <p:stCondLst>
                                            <p:cond delay="0"/>
                                          </p:stCondLst>
                                        </p:cTn>
                                        <p:tgtEl>
                                          <p:spTgt spid="5194"/>
                                        </p:tgtEl>
                                        <p:attrNameLst>
                                          <p:attrName>style.visibility</p:attrName>
                                        </p:attrNameLst>
                                      </p:cBhvr>
                                      <p:to>
                                        <p:strVal val="visible"/>
                                      </p:to>
                                    </p:set>
                                    <p:animEffect transition="in" filter="fade">
                                      <p:cBhvr>
                                        <p:cTn id="84" dur="500"/>
                                        <p:tgtEl>
                                          <p:spTgt spid="5194"/>
                                        </p:tgtEl>
                                      </p:cBhvr>
                                    </p:animEffect>
                                  </p:childTnLst>
                                </p:cTn>
                              </p:par>
                              <p:par>
                                <p:cTn id="85" presetID="10" presetClass="entr" presetSubtype="0" fill="hold" nodeType="withEffect">
                                  <p:stCondLst>
                                    <p:cond delay="500"/>
                                  </p:stCondLst>
                                  <p:childTnLst>
                                    <p:set>
                                      <p:cBhvr>
                                        <p:cTn id="86" dur="1" fill="hold">
                                          <p:stCondLst>
                                            <p:cond delay="0"/>
                                          </p:stCondLst>
                                        </p:cTn>
                                        <p:tgtEl>
                                          <p:spTgt spid="5234"/>
                                        </p:tgtEl>
                                        <p:attrNameLst>
                                          <p:attrName>style.visibility</p:attrName>
                                        </p:attrNameLst>
                                      </p:cBhvr>
                                      <p:to>
                                        <p:strVal val="visible"/>
                                      </p:to>
                                    </p:set>
                                    <p:animEffect transition="in" filter="fade">
                                      <p:cBhvr>
                                        <p:cTn id="87" dur="500"/>
                                        <p:tgtEl>
                                          <p:spTgt spid="52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239"/>
        <p:cNvGrpSpPr/>
        <p:nvPr/>
      </p:nvGrpSpPr>
      <p:grpSpPr>
        <a:xfrm>
          <a:off x="0" y="0"/>
          <a:ext cx="0" cy="0"/>
          <a:chOff x="0" y="0"/>
          <a:chExt cx="0" cy="0"/>
        </a:xfrm>
      </p:grpSpPr>
      <p:sp>
        <p:nvSpPr>
          <p:cNvPr id="5240" name="Google Shape;5240;p185"/>
          <p:cNvSpPr txBox="1"/>
          <p:nvPr/>
        </p:nvSpPr>
        <p:spPr>
          <a:xfrm>
            <a:off x="426424" y="3590694"/>
            <a:ext cx="1382971" cy="738600"/>
          </a:xfrm>
          <a:prstGeom prst="rect">
            <a:avLst/>
          </a:prstGeom>
          <a:noFill/>
          <a:ln>
            <a:noFill/>
          </a:ln>
        </p:spPr>
        <p:txBody>
          <a:bodyPr spcFirstLastPara="1" wrap="square" lIns="182850" tIns="146275" rIns="182850" bIns="146275" anchor="t" anchorCtr="0">
            <a:noAutofit/>
          </a:bodyPr>
          <a:lstStyle/>
          <a:p>
            <a:pPr marL="0" marR="0" lvl="0" indent="0" algn="ctr" rtl="0">
              <a:lnSpc>
                <a:spcPct val="90000"/>
              </a:lnSpc>
              <a:spcBef>
                <a:spcPts val="0"/>
              </a:spcBef>
              <a:spcAft>
                <a:spcPts val="0"/>
              </a:spcAft>
              <a:buNone/>
            </a:pPr>
            <a:r>
              <a:rPr lang="en-US" sz="400" dirty="0">
                <a:solidFill>
                  <a:srgbClr val="0078D4"/>
                </a:solidFill>
                <a:latin typeface="Quattrocento Sans"/>
                <a:ea typeface="Quattrocento Sans"/>
                <a:cs typeface="Quattrocento Sans"/>
                <a:sym typeface="Quattrocento Sans"/>
              </a:rPr>
              <a:t>01010100101001011101101001001001011010100100010001111010010101010010100101010010100101110110100100100101101010010001000111101001010101001010001010010111011010010010010110101001000100011110100101010100101001010100101001011101101001</a:t>
            </a:r>
            <a:endParaRPr sz="400" dirty="0"/>
          </a:p>
        </p:txBody>
      </p:sp>
      <p:sp>
        <p:nvSpPr>
          <p:cNvPr id="5241" name="Google Shape;5241;p185"/>
          <p:cNvSpPr/>
          <p:nvPr/>
        </p:nvSpPr>
        <p:spPr>
          <a:xfrm>
            <a:off x="2014164" y="3267425"/>
            <a:ext cx="10177800" cy="1169700"/>
          </a:xfrm>
          <a:prstGeom prst="rect">
            <a:avLst/>
          </a:prstGeom>
          <a:solidFill>
            <a:schemeClr val="lt1"/>
          </a:solidFill>
          <a:ln>
            <a:noFill/>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5242" name="Google Shape;5242;p185"/>
          <p:cNvSpPr/>
          <p:nvPr/>
        </p:nvSpPr>
        <p:spPr>
          <a:xfrm>
            <a:off x="3411799" y="1679223"/>
            <a:ext cx="4571100" cy="4572000"/>
          </a:xfrm>
          <a:prstGeom prst="ellipse">
            <a:avLst/>
          </a:prstGeom>
          <a:noFill/>
          <a:ln w="12700" cap="sq" cmpd="sng">
            <a:solidFill>
              <a:schemeClr val="dk2"/>
            </a:solidFill>
            <a:prstDash val="dash"/>
            <a:round/>
            <a:headEnd type="none" w="sm" len="sm"/>
            <a:tailEnd type="none" w="sm" len="sm"/>
          </a:ln>
        </p:spPr>
        <p:txBody>
          <a:bodyPr spcFirstLastPara="1" wrap="square" lIns="89625" tIns="44800" rIns="89625" bIns="44800" anchor="ctr" anchorCtr="0">
            <a:noAutofit/>
          </a:bodyPr>
          <a:lstStyle/>
          <a:p>
            <a:pPr marL="0" marR="0" lvl="0" indent="0" algn="ctr" rtl="0">
              <a:spcBef>
                <a:spcPts val="0"/>
              </a:spcBef>
              <a:spcAft>
                <a:spcPts val="0"/>
              </a:spcAft>
              <a:buNone/>
            </a:pPr>
            <a:endParaRPr sz="1800">
              <a:solidFill>
                <a:srgbClr val="FFFFFF"/>
              </a:solidFill>
              <a:latin typeface="Quattrocento Sans"/>
              <a:ea typeface="Quattrocento Sans"/>
              <a:cs typeface="Quattrocento Sans"/>
              <a:sym typeface="Quattrocento Sans"/>
            </a:endParaRPr>
          </a:p>
        </p:txBody>
      </p:sp>
      <p:sp>
        <p:nvSpPr>
          <p:cNvPr id="5243" name="Google Shape;5243;p185"/>
          <p:cNvSpPr/>
          <p:nvPr/>
        </p:nvSpPr>
        <p:spPr>
          <a:xfrm rot="-979359">
            <a:off x="7467588" y="2693952"/>
            <a:ext cx="594564" cy="1342836"/>
          </a:xfrm>
          <a:prstGeom prst="rect">
            <a:avLst/>
          </a:prstGeom>
          <a:solidFill>
            <a:schemeClr val="lt1"/>
          </a:solidFill>
          <a:ln>
            <a:noFill/>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5244" name="Google Shape;5244;p185"/>
          <p:cNvSpPr/>
          <p:nvPr/>
        </p:nvSpPr>
        <p:spPr>
          <a:xfrm>
            <a:off x="3893571" y="4981315"/>
            <a:ext cx="855600" cy="1294800"/>
          </a:xfrm>
          <a:prstGeom prst="rect">
            <a:avLst/>
          </a:prstGeom>
          <a:solidFill>
            <a:schemeClr val="lt1"/>
          </a:solidFill>
          <a:ln>
            <a:noFill/>
          </a:ln>
        </p:spPr>
        <p:txBody>
          <a:bodyPr spcFirstLastPara="1" wrap="square" lIns="179275" tIns="143400" rIns="179275" bIns="143400"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5245" name="Google Shape;5245;p185"/>
          <p:cNvSpPr/>
          <p:nvPr/>
        </p:nvSpPr>
        <p:spPr>
          <a:xfrm>
            <a:off x="7072815" y="5205166"/>
            <a:ext cx="997200" cy="1077600"/>
          </a:xfrm>
          <a:prstGeom prst="rect">
            <a:avLst/>
          </a:prstGeom>
          <a:solidFill>
            <a:schemeClr val="lt1"/>
          </a:solidFill>
          <a:ln>
            <a:noFill/>
          </a:ln>
        </p:spPr>
        <p:txBody>
          <a:bodyPr spcFirstLastPara="1" wrap="square" lIns="179275" tIns="143400" rIns="179275" bIns="143400"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5246" name="Google Shape;5246;p185"/>
          <p:cNvSpPr/>
          <p:nvPr/>
        </p:nvSpPr>
        <p:spPr>
          <a:xfrm>
            <a:off x="2998071" y="2888743"/>
            <a:ext cx="875700" cy="1744500"/>
          </a:xfrm>
          <a:prstGeom prst="rect">
            <a:avLst/>
          </a:prstGeom>
          <a:solidFill>
            <a:schemeClr val="lt1"/>
          </a:solidFill>
          <a:ln>
            <a:noFill/>
          </a:ln>
        </p:spPr>
        <p:txBody>
          <a:bodyPr spcFirstLastPara="1" wrap="square" lIns="179275" tIns="143400" rIns="179275" bIns="143400"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5247" name="Google Shape;5247;p185"/>
          <p:cNvSpPr txBox="1">
            <a:spLocks noGrp="1"/>
          </p:cNvSpPr>
          <p:nvPr>
            <p:ph type="title"/>
          </p:nvPr>
        </p:nvSpPr>
        <p:spPr>
          <a:xfrm>
            <a:off x="426424" y="440495"/>
            <a:ext cx="11335800" cy="758100"/>
          </a:xfrm>
          <a:prstGeom prst="rect">
            <a:avLst/>
          </a:prstGeom>
          <a:noFill/>
          <a:ln>
            <a:noFill/>
          </a:ln>
        </p:spPr>
        <p:txBody>
          <a:bodyPr spcFirstLastPara="1" wrap="square" lIns="0" tIns="161350" rIns="0" bIns="0" anchor="t" anchorCtr="0">
            <a:noAutofit/>
          </a:bodyPr>
          <a:lstStyle/>
          <a:p>
            <a:pPr marL="0" lvl="0" indent="0" algn="l" rtl="0">
              <a:lnSpc>
                <a:spcPct val="90000"/>
              </a:lnSpc>
              <a:spcBef>
                <a:spcPts val="0"/>
              </a:spcBef>
              <a:spcAft>
                <a:spcPts val="0"/>
              </a:spcAft>
              <a:buClr>
                <a:srgbClr val="000000"/>
              </a:buClr>
              <a:buSzPts val="3000"/>
              <a:buFont typeface="Quattrocento Sans"/>
              <a:buNone/>
            </a:pPr>
            <a:r>
              <a:rPr lang="en-US" sz="4500" b="1">
                <a:latin typeface="Calibri"/>
                <a:ea typeface="Calibri"/>
                <a:cs typeface="Calibri"/>
                <a:sym typeface="Calibri"/>
              </a:rPr>
              <a:t>DevOps loop for data science </a:t>
            </a:r>
            <a:endParaRPr sz="4500" b="1">
              <a:latin typeface="Calibri"/>
              <a:ea typeface="Calibri"/>
              <a:cs typeface="Calibri"/>
              <a:sym typeface="Calibri"/>
            </a:endParaRPr>
          </a:p>
        </p:txBody>
      </p:sp>
      <p:sp>
        <p:nvSpPr>
          <p:cNvPr id="5248" name="Google Shape;5248;p185"/>
          <p:cNvSpPr txBox="1"/>
          <p:nvPr/>
        </p:nvSpPr>
        <p:spPr>
          <a:xfrm>
            <a:off x="635776" y="5303616"/>
            <a:ext cx="954600" cy="4305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1400">
                <a:solidFill>
                  <a:srgbClr val="000000"/>
                </a:solidFill>
                <a:latin typeface="Quattrocento Sans"/>
                <a:ea typeface="Quattrocento Sans"/>
                <a:cs typeface="Quattrocento Sans"/>
                <a:sym typeface="Quattrocento Sans"/>
              </a:rPr>
              <a:t>Prepare Data</a:t>
            </a:r>
            <a:endParaRPr sz="1400"/>
          </a:p>
        </p:txBody>
      </p:sp>
      <p:sp>
        <p:nvSpPr>
          <p:cNvPr id="5249" name="Google Shape;5249;p185"/>
          <p:cNvSpPr/>
          <p:nvPr/>
        </p:nvSpPr>
        <p:spPr>
          <a:xfrm>
            <a:off x="680971" y="1903393"/>
            <a:ext cx="950100" cy="313800"/>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2000" b="1">
                <a:solidFill>
                  <a:srgbClr val="0078D4"/>
                </a:solidFill>
                <a:latin typeface="Quattrocento Sans"/>
                <a:ea typeface="Quattrocento Sans"/>
                <a:cs typeface="Quattrocento Sans"/>
                <a:sym typeface="Quattrocento Sans"/>
              </a:rPr>
              <a:t>Prepare</a:t>
            </a:r>
            <a:endParaRPr sz="1400"/>
          </a:p>
        </p:txBody>
      </p:sp>
      <p:cxnSp>
        <p:nvCxnSpPr>
          <p:cNvPr id="5250" name="Google Shape;5250;p185"/>
          <p:cNvCxnSpPr/>
          <p:nvPr/>
        </p:nvCxnSpPr>
        <p:spPr>
          <a:xfrm rot="10800000" flipH="1">
            <a:off x="2070887" y="1949574"/>
            <a:ext cx="2400" cy="1477500"/>
          </a:xfrm>
          <a:prstGeom prst="straightConnector1">
            <a:avLst/>
          </a:prstGeom>
          <a:noFill/>
          <a:ln w="9525" cap="flat" cmpd="sng">
            <a:solidFill>
              <a:schemeClr val="dk2"/>
            </a:solidFill>
            <a:prstDash val="dash"/>
            <a:round/>
            <a:headEnd type="none" w="sm" len="sm"/>
            <a:tailEnd type="none" w="sm" len="sm"/>
          </a:ln>
        </p:spPr>
      </p:cxnSp>
      <p:cxnSp>
        <p:nvCxnSpPr>
          <p:cNvPr id="5251" name="Google Shape;5251;p185"/>
          <p:cNvCxnSpPr/>
          <p:nvPr/>
        </p:nvCxnSpPr>
        <p:spPr>
          <a:xfrm rot="10800000">
            <a:off x="2071998" y="4117222"/>
            <a:ext cx="0" cy="1730400"/>
          </a:xfrm>
          <a:prstGeom prst="straightConnector1">
            <a:avLst/>
          </a:prstGeom>
          <a:noFill/>
          <a:ln w="9525" cap="flat" cmpd="sng">
            <a:solidFill>
              <a:schemeClr val="dk2"/>
            </a:solidFill>
            <a:prstDash val="dash"/>
            <a:round/>
            <a:headEnd type="none" w="sm" len="sm"/>
            <a:tailEnd type="none" w="sm" len="sm"/>
          </a:ln>
        </p:spPr>
      </p:cxnSp>
      <p:grpSp>
        <p:nvGrpSpPr>
          <p:cNvPr id="5252" name="Google Shape;5252;p185"/>
          <p:cNvGrpSpPr/>
          <p:nvPr/>
        </p:nvGrpSpPr>
        <p:grpSpPr>
          <a:xfrm>
            <a:off x="901765" y="4229114"/>
            <a:ext cx="491570" cy="501035"/>
            <a:chOff x="7158422" y="1607015"/>
            <a:chExt cx="2726400" cy="2778897"/>
          </a:xfrm>
        </p:grpSpPr>
        <p:sp>
          <p:nvSpPr>
            <p:cNvPr id="5253" name="Google Shape;5253;p185"/>
            <p:cNvSpPr/>
            <p:nvPr/>
          </p:nvSpPr>
          <p:spPr>
            <a:xfrm>
              <a:off x="7158422" y="2971800"/>
              <a:ext cx="2726357" cy="1414112"/>
            </a:xfrm>
            <a:custGeom>
              <a:avLst/>
              <a:gdLst/>
              <a:ahLst/>
              <a:cxnLst/>
              <a:rect l="l" t="t" r="r" b="b"/>
              <a:pathLst>
                <a:path w="2726357" h="1414112" extrusionOk="0">
                  <a:moveTo>
                    <a:pt x="1363179" y="0"/>
                  </a:moveTo>
                  <a:lnTo>
                    <a:pt x="1859701" y="257537"/>
                  </a:lnTo>
                  <a:lnTo>
                    <a:pt x="2722177" y="257537"/>
                  </a:lnTo>
                  <a:lnTo>
                    <a:pt x="2722177" y="704888"/>
                  </a:lnTo>
                  <a:lnTo>
                    <a:pt x="2726357" y="707056"/>
                  </a:lnTo>
                  <a:lnTo>
                    <a:pt x="1363179" y="1414112"/>
                  </a:lnTo>
                  <a:lnTo>
                    <a:pt x="3650" y="708949"/>
                  </a:lnTo>
                  <a:lnTo>
                    <a:pt x="1202" y="708949"/>
                  </a:lnTo>
                  <a:lnTo>
                    <a:pt x="1202" y="707680"/>
                  </a:lnTo>
                  <a:lnTo>
                    <a:pt x="0" y="707056"/>
                  </a:lnTo>
                  <a:lnTo>
                    <a:pt x="1202" y="706433"/>
                  </a:lnTo>
                  <a:lnTo>
                    <a:pt x="1202" y="257537"/>
                  </a:lnTo>
                  <a:lnTo>
                    <a:pt x="866657" y="257537"/>
                  </a:lnTo>
                  <a:close/>
                </a:path>
              </a:pathLst>
            </a:custGeom>
            <a:solidFill>
              <a:schemeClr val="lt1"/>
            </a:solidFill>
            <a:ln w="12700" cap="rnd" cmpd="sng">
              <a:solidFill>
                <a:schemeClr val="dk2"/>
              </a:solidFill>
              <a:prstDash val="solid"/>
              <a:miter lim="800000"/>
              <a:headEnd type="none" w="sm" len="sm"/>
              <a:tailEnd type="none" w="sm" len="sm"/>
            </a:ln>
          </p:spPr>
          <p:txBody>
            <a:bodyPr spcFirstLastPara="1" wrap="square" lIns="89625" tIns="44800" rIns="89625" bIns="448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5254" name="Google Shape;5254;p185"/>
            <p:cNvSpPr/>
            <p:nvPr/>
          </p:nvSpPr>
          <p:spPr>
            <a:xfrm>
              <a:off x="7158422" y="2521415"/>
              <a:ext cx="2726400" cy="1414200"/>
            </a:xfrm>
            <a:prstGeom prst="diamond">
              <a:avLst/>
            </a:prstGeom>
            <a:solidFill>
              <a:schemeClr val="lt1"/>
            </a:solidFill>
            <a:ln w="12700" cap="flat" cmpd="sng">
              <a:solidFill>
                <a:schemeClr val="dk2"/>
              </a:solidFill>
              <a:prstDash val="solid"/>
              <a:miter lim="800000"/>
              <a:headEnd type="none" w="sm" len="sm"/>
              <a:tailEnd type="none" w="sm" len="sm"/>
            </a:ln>
          </p:spPr>
          <p:txBody>
            <a:bodyPr spcFirstLastPara="1" wrap="square" lIns="179275" tIns="143400" rIns="179275" bIns="143400"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5255" name="Google Shape;5255;p185"/>
            <p:cNvSpPr/>
            <p:nvPr/>
          </p:nvSpPr>
          <p:spPr>
            <a:xfrm>
              <a:off x="7158422" y="2057400"/>
              <a:ext cx="2726357" cy="1414112"/>
            </a:xfrm>
            <a:custGeom>
              <a:avLst/>
              <a:gdLst/>
              <a:ahLst/>
              <a:cxnLst/>
              <a:rect l="l" t="t" r="r" b="b"/>
              <a:pathLst>
                <a:path w="2726357" h="1414112" extrusionOk="0">
                  <a:moveTo>
                    <a:pt x="1363179" y="0"/>
                  </a:moveTo>
                  <a:lnTo>
                    <a:pt x="1859701" y="257537"/>
                  </a:lnTo>
                  <a:lnTo>
                    <a:pt x="2722177" y="257537"/>
                  </a:lnTo>
                  <a:lnTo>
                    <a:pt x="2722177" y="704888"/>
                  </a:lnTo>
                  <a:lnTo>
                    <a:pt x="2726357" y="707056"/>
                  </a:lnTo>
                  <a:lnTo>
                    <a:pt x="1363179" y="1414112"/>
                  </a:lnTo>
                  <a:lnTo>
                    <a:pt x="3650" y="708949"/>
                  </a:lnTo>
                  <a:lnTo>
                    <a:pt x="1202" y="708949"/>
                  </a:lnTo>
                  <a:lnTo>
                    <a:pt x="1202" y="707680"/>
                  </a:lnTo>
                  <a:lnTo>
                    <a:pt x="0" y="707056"/>
                  </a:lnTo>
                  <a:lnTo>
                    <a:pt x="1202" y="706433"/>
                  </a:lnTo>
                  <a:lnTo>
                    <a:pt x="1202" y="257537"/>
                  </a:lnTo>
                  <a:lnTo>
                    <a:pt x="866657" y="257537"/>
                  </a:lnTo>
                  <a:close/>
                </a:path>
              </a:pathLst>
            </a:custGeom>
            <a:solidFill>
              <a:schemeClr val="lt1"/>
            </a:solidFill>
            <a:ln w="12700" cap="rnd" cmpd="sng">
              <a:solidFill>
                <a:schemeClr val="dk2"/>
              </a:solidFill>
              <a:prstDash val="solid"/>
              <a:miter lim="800000"/>
              <a:headEnd type="none" w="sm" len="sm"/>
              <a:tailEnd type="none" w="sm" len="sm"/>
            </a:ln>
          </p:spPr>
          <p:txBody>
            <a:bodyPr spcFirstLastPara="1" wrap="square" lIns="89625" tIns="44800" rIns="89625" bIns="448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5256" name="Google Shape;5256;p185"/>
            <p:cNvSpPr/>
            <p:nvPr/>
          </p:nvSpPr>
          <p:spPr>
            <a:xfrm>
              <a:off x="7158422" y="1607015"/>
              <a:ext cx="2726400" cy="1414200"/>
            </a:xfrm>
            <a:prstGeom prst="diamond">
              <a:avLst/>
            </a:prstGeom>
            <a:solidFill>
              <a:schemeClr val="lt1"/>
            </a:solidFill>
            <a:ln w="12700" cap="flat" cmpd="sng">
              <a:solidFill>
                <a:schemeClr val="dk2"/>
              </a:solidFill>
              <a:prstDash val="solid"/>
              <a:miter lim="800000"/>
              <a:headEnd type="none" w="sm" len="sm"/>
              <a:tailEnd type="none" w="sm" len="sm"/>
            </a:ln>
          </p:spPr>
          <p:txBody>
            <a:bodyPr spcFirstLastPara="1" wrap="square" lIns="179275" tIns="143400" rIns="179275" bIns="143400"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grpSp>
      <p:sp>
        <p:nvSpPr>
          <p:cNvPr id="5257" name="Google Shape;5257;p185"/>
          <p:cNvSpPr/>
          <p:nvPr/>
        </p:nvSpPr>
        <p:spPr>
          <a:xfrm>
            <a:off x="939835" y="2825208"/>
            <a:ext cx="441271" cy="600620"/>
          </a:xfrm>
          <a:custGeom>
            <a:avLst/>
            <a:gdLst/>
            <a:ahLst/>
            <a:cxnLst/>
            <a:rect l="l" t="t" r="r" b="b"/>
            <a:pathLst>
              <a:path w="3330348" h="4532979" extrusionOk="0">
                <a:moveTo>
                  <a:pt x="1913" y="3068274"/>
                </a:moveTo>
                <a:cubicBezTo>
                  <a:pt x="12552" y="3088631"/>
                  <a:pt x="12431" y="3109172"/>
                  <a:pt x="33829" y="3129345"/>
                </a:cubicBezTo>
                <a:cubicBezTo>
                  <a:pt x="189101" y="3275719"/>
                  <a:pt x="860482" y="3385824"/>
                  <a:pt x="1665174" y="3385824"/>
                </a:cubicBezTo>
                <a:cubicBezTo>
                  <a:pt x="2469867" y="3385824"/>
                  <a:pt x="3141247" y="3275719"/>
                  <a:pt x="3296519" y="3129345"/>
                </a:cubicBezTo>
                <a:cubicBezTo>
                  <a:pt x="3312446" y="3112160"/>
                  <a:pt x="3317796" y="3088631"/>
                  <a:pt x="3328434" y="3068274"/>
                </a:cubicBezTo>
                <a:cubicBezTo>
                  <a:pt x="3329074" y="3449438"/>
                  <a:pt x="3329709" y="3830602"/>
                  <a:pt x="3330348" y="4211766"/>
                </a:cubicBezTo>
                <a:cubicBezTo>
                  <a:pt x="3330348" y="4389168"/>
                  <a:pt x="2584823" y="4532979"/>
                  <a:pt x="1665174" y="4532979"/>
                </a:cubicBezTo>
                <a:cubicBezTo>
                  <a:pt x="745525" y="4532979"/>
                  <a:pt x="0" y="4389168"/>
                  <a:pt x="0" y="4211766"/>
                </a:cubicBezTo>
                <a:cubicBezTo>
                  <a:pt x="639" y="3830602"/>
                  <a:pt x="1274" y="3449438"/>
                  <a:pt x="1913" y="3068274"/>
                </a:cubicBezTo>
                <a:close/>
                <a:moveTo>
                  <a:pt x="1913" y="1762531"/>
                </a:moveTo>
                <a:cubicBezTo>
                  <a:pt x="12552" y="1782888"/>
                  <a:pt x="12431" y="1803429"/>
                  <a:pt x="33829" y="1823602"/>
                </a:cubicBezTo>
                <a:cubicBezTo>
                  <a:pt x="189101" y="1969976"/>
                  <a:pt x="860482" y="2080081"/>
                  <a:pt x="1665174" y="2080081"/>
                </a:cubicBezTo>
                <a:cubicBezTo>
                  <a:pt x="2469867" y="2080081"/>
                  <a:pt x="3141247" y="1969976"/>
                  <a:pt x="3296519" y="1823602"/>
                </a:cubicBezTo>
                <a:cubicBezTo>
                  <a:pt x="3312446" y="1806417"/>
                  <a:pt x="3317796" y="1782888"/>
                  <a:pt x="3328434" y="1762531"/>
                </a:cubicBezTo>
                <a:cubicBezTo>
                  <a:pt x="3329074" y="2143695"/>
                  <a:pt x="3329709" y="2524859"/>
                  <a:pt x="3330348" y="2906023"/>
                </a:cubicBezTo>
                <a:cubicBezTo>
                  <a:pt x="3330348" y="3083425"/>
                  <a:pt x="2584823" y="3227236"/>
                  <a:pt x="1665174" y="3227236"/>
                </a:cubicBezTo>
                <a:cubicBezTo>
                  <a:pt x="745525" y="3227236"/>
                  <a:pt x="0" y="3083425"/>
                  <a:pt x="0" y="2906023"/>
                </a:cubicBezTo>
                <a:cubicBezTo>
                  <a:pt x="639" y="2524859"/>
                  <a:pt x="1274" y="2143695"/>
                  <a:pt x="1913" y="1762531"/>
                </a:cubicBezTo>
                <a:close/>
                <a:moveTo>
                  <a:pt x="1913" y="456788"/>
                </a:moveTo>
                <a:cubicBezTo>
                  <a:pt x="12552" y="477145"/>
                  <a:pt x="12431" y="497686"/>
                  <a:pt x="33829" y="517859"/>
                </a:cubicBezTo>
                <a:cubicBezTo>
                  <a:pt x="189101" y="664233"/>
                  <a:pt x="860482" y="774338"/>
                  <a:pt x="1665174" y="774338"/>
                </a:cubicBezTo>
                <a:cubicBezTo>
                  <a:pt x="2469867" y="774338"/>
                  <a:pt x="3141247" y="664233"/>
                  <a:pt x="3296519" y="517859"/>
                </a:cubicBezTo>
                <a:cubicBezTo>
                  <a:pt x="3312446" y="500674"/>
                  <a:pt x="3317796" y="477145"/>
                  <a:pt x="3328434" y="456788"/>
                </a:cubicBezTo>
                <a:cubicBezTo>
                  <a:pt x="3329074" y="837952"/>
                  <a:pt x="3329709" y="1219116"/>
                  <a:pt x="3330348" y="1600280"/>
                </a:cubicBezTo>
                <a:cubicBezTo>
                  <a:pt x="3330348" y="1777682"/>
                  <a:pt x="2584823" y="1921493"/>
                  <a:pt x="1665174" y="1921493"/>
                </a:cubicBezTo>
                <a:cubicBezTo>
                  <a:pt x="745525" y="1921493"/>
                  <a:pt x="0" y="1777682"/>
                  <a:pt x="0" y="1600280"/>
                </a:cubicBezTo>
                <a:cubicBezTo>
                  <a:pt x="639" y="1219116"/>
                  <a:pt x="1274" y="837952"/>
                  <a:pt x="1913" y="456788"/>
                </a:cubicBezTo>
                <a:close/>
                <a:moveTo>
                  <a:pt x="1665174" y="0"/>
                </a:moveTo>
                <a:cubicBezTo>
                  <a:pt x="2550226" y="0"/>
                  <a:pt x="3267703" y="138401"/>
                  <a:pt x="3267703" y="309127"/>
                </a:cubicBezTo>
                <a:cubicBezTo>
                  <a:pt x="3267703" y="479853"/>
                  <a:pt x="2550226" y="618254"/>
                  <a:pt x="1665174" y="618254"/>
                </a:cubicBezTo>
                <a:cubicBezTo>
                  <a:pt x="780122" y="618254"/>
                  <a:pt x="62645" y="479853"/>
                  <a:pt x="62645" y="309127"/>
                </a:cubicBezTo>
                <a:cubicBezTo>
                  <a:pt x="62645" y="138401"/>
                  <a:pt x="780122" y="0"/>
                  <a:pt x="1665174" y="0"/>
                </a:cubicBezTo>
                <a:close/>
              </a:path>
            </a:pathLst>
          </a:custGeom>
          <a:solidFill>
            <a:schemeClr val="lt1"/>
          </a:solidFill>
          <a:ln w="12700" cap="flat" cmpd="sng">
            <a:solidFill>
              <a:schemeClr val="dk2"/>
            </a:solidFill>
            <a:prstDash val="solid"/>
            <a:round/>
            <a:headEnd type="none" w="sm" len="sm"/>
            <a:tailEnd type="none" w="sm" len="sm"/>
          </a:ln>
        </p:spPr>
        <p:txBody>
          <a:bodyPr spcFirstLastPara="1" wrap="square" lIns="89600" tIns="44800" rIns="89600" bIns="44800" anchor="t" anchorCtr="0">
            <a:noAutofit/>
          </a:bodyPr>
          <a:lstStyle/>
          <a:p>
            <a:pPr marL="0" marR="0" lvl="0" indent="0" algn="l" rtl="0">
              <a:spcBef>
                <a:spcPts val="0"/>
              </a:spcBef>
              <a:spcAft>
                <a:spcPts val="0"/>
              </a:spcAft>
              <a:buNone/>
            </a:pPr>
            <a:endParaRPr sz="1800">
              <a:solidFill>
                <a:srgbClr val="FFFFFF"/>
              </a:solidFill>
              <a:latin typeface="Quattrocento Sans"/>
              <a:ea typeface="Quattrocento Sans"/>
              <a:cs typeface="Quattrocento Sans"/>
              <a:sym typeface="Quattrocento Sans"/>
            </a:endParaRPr>
          </a:p>
        </p:txBody>
      </p:sp>
      <p:sp>
        <p:nvSpPr>
          <p:cNvPr id="5258" name="Google Shape;5258;p185"/>
          <p:cNvSpPr/>
          <p:nvPr/>
        </p:nvSpPr>
        <p:spPr>
          <a:xfrm flipH="1">
            <a:off x="2014454" y="3642605"/>
            <a:ext cx="115380" cy="258405"/>
          </a:xfrm>
          <a:custGeom>
            <a:avLst/>
            <a:gdLst/>
            <a:ahLst/>
            <a:cxnLst/>
            <a:rect l="l" t="t" r="r" b="b"/>
            <a:pathLst>
              <a:path w="250825" h="269875" extrusionOk="0">
                <a:moveTo>
                  <a:pt x="250825" y="0"/>
                </a:moveTo>
                <a:lnTo>
                  <a:pt x="0" y="142875"/>
                </a:lnTo>
                <a:lnTo>
                  <a:pt x="250825" y="269875"/>
                </a:lnTo>
              </a:path>
            </a:pathLst>
          </a:custGeom>
          <a:noFill/>
          <a:ln w="12700" cap="flat" cmpd="sng">
            <a:solidFill>
              <a:srgbClr val="B0B0B0"/>
            </a:solidFill>
            <a:prstDash val="solid"/>
            <a:round/>
            <a:headEnd type="none" w="sm" len="sm"/>
            <a:tailEnd type="none" w="sm" len="sm"/>
          </a:ln>
        </p:spPr>
        <p:txBody>
          <a:bodyPr spcFirstLastPara="1" wrap="square" lIns="89625" tIns="44800" rIns="89625" bIns="44800" anchor="ctr" anchorCtr="0">
            <a:noAutofit/>
          </a:bodyPr>
          <a:lstStyle/>
          <a:p>
            <a:pPr marL="0" marR="0" lvl="0" indent="0" algn="ctr" rtl="0">
              <a:spcBef>
                <a:spcPts val="0"/>
              </a:spcBef>
              <a:spcAft>
                <a:spcPts val="0"/>
              </a:spcAft>
              <a:buNone/>
            </a:pPr>
            <a:endParaRPr sz="1800">
              <a:solidFill>
                <a:srgbClr val="FFFFFF"/>
              </a:solidFill>
              <a:latin typeface="Quattrocento Sans"/>
              <a:ea typeface="Quattrocento Sans"/>
              <a:cs typeface="Quattrocento Sans"/>
              <a:sym typeface="Quattrocento Sans"/>
            </a:endParaRPr>
          </a:p>
        </p:txBody>
      </p:sp>
      <p:sp>
        <p:nvSpPr>
          <p:cNvPr id="5259" name="Google Shape;5259;p185"/>
          <p:cNvSpPr txBox="1"/>
          <p:nvPr/>
        </p:nvSpPr>
        <p:spPr>
          <a:xfrm>
            <a:off x="7121173" y="3315550"/>
            <a:ext cx="1380300" cy="3621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1200">
                <a:solidFill>
                  <a:srgbClr val="000000"/>
                </a:solidFill>
                <a:latin typeface="Quattrocento Sans"/>
                <a:ea typeface="Quattrocento Sans"/>
                <a:cs typeface="Quattrocento Sans"/>
                <a:sym typeface="Quattrocento Sans"/>
              </a:rPr>
              <a:t>Register and </a:t>
            </a:r>
            <a:br>
              <a:rPr lang="en-US" sz="1200">
                <a:solidFill>
                  <a:srgbClr val="000000"/>
                </a:solidFill>
                <a:latin typeface="Quattrocento Sans"/>
                <a:ea typeface="Quattrocento Sans"/>
                <a:cs typeface="Quattrocento Sans"/>
                <a:sym typeface="Quattrocento Sans"/>
              </a:rPr>
            </a:br>
            <a:r>
              <a:rPr lang="en-US" sz="1200">
                <a:solidFill>
                  <a:srgbClr val="000000"/>
                </a:solidFill>
                <a:latin typeface="Quattrocento Sans"/>
                <a:ea typeface="Quattrocento Sans"/>
                <a:cs typeface="Quattrocento Sans"/>
                <a:sym typeface="Quattrocento Sans"/>
              </a:rPr>
              <a:t>Manage Model</a:t>
            </a:r>
            <a:endParaRPr sz="1400"/>
          </a:p>
        </p:txBody>
      </p:sp>
      <p:sp>
        <p:nvSpPr>
          <p:cNvPr id="5260" name="Google Shape;5260;p185"/>
          <p:cNvSpPr txBox="1"/>
          <p:nvPr/>
        </p:nvSpPr>
        <p:spPr>
          <a:xfrm>
            <a:off x="7047957" y="5870521"/>
            <a:ext cx="720900" cy="3621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1200">
                <a:solidFill>
                  <a:srgbClr val="000000"/>
                </a:solidFill>
                <a:latin typeface="Quattrocento Sans"/>
                <a:ea typeface="Quattrocento Sans"/>
                <a:cs typeface="Quattrocento Sans"/>
                <a:sym typeface="Quattrocento Sans"/>
              </a:rPr>
              <a:t>Build Image</a:t>
            </a:r>
            <a:endParaRPr sz="1400"/>
          </a:p>
        </p:txBody>
      </p:sp>
      <p:pic>
        <p:nvPicPr>
          <p:cNvPr id="5261" name="Google Shape;5261;p185"/>
          <p:cNvPicPr preferRelativeResize="0"/>
          <p:nvPr/>
        </p:nvPicPr>
        <p:blipFill rotWithShape="1">
          <a:blip r:embed="rId3">
            <a:alphaModFix/>
          </a:blip>
          <a:srcRect/>
          <a:stretch/>
        </p:blipFill>
        <p:spPr>
          <a:xfrm>
            <a:off x="3233049" y="2948277"/>
            <a:ext cx="479590" cy="554008"/>
          </a:xfrm>
          <a:prstGeom prst="rect">
            <a:avLst/>
          </a:prstGeom>
          <a:noFill/>
          <a:ln>
            <a:noFill/>
          </a:ln>
        </p:spPr>
      </p:pic>
      <p:pic>
        <p:nvPicPr>
          <p:cNvPr id="5262" name="Google Shape;5262;p185" descr="https://ih1.redbubble.net/image.361353434.1330/flat,800x800,075,f.jpg"/>
          <p:cNvPicPr preferRelativeResize="0"/>
          <p:nvPr/>
        </p:nvPicPr>
        <p:blipFill rotWithShape="1">
          <a:blip r:embed="rId4">
            <a:alphaModFix/>
          </a:blip>
          <a:srcRect/>
          <a:stretch/>
        </p:blipFill>
        <p:spPr>
          <a:xfrm>
            <a:off x="2988953" y="3671079"/>
            <a:ext cx="973842" cy="337194"/>
          </a:xfrm>
          <a:prstGeom prst="rect">
            <a:avLst/>
          </a:prstGeom>
          <a:noFill/>
          <a:ln>
            <a:noFill/>
          </a:ln>
        </p:spPr>
      </p:pic>
      <p:sp>
        <p:nvSpPr>
          <p:cNvPr id="5263" name="Google Shape;5263;p185"/>
          <p:cNvSpPr txBox="1"/>
          <p:nvPr/>
        </p:nvSpPr>
        <p:spPr>
          <a:xfrm>
            <a:off x="3061710" y="3267425"/>
            <a:ext cx="812700" cy="543900"/>
          </a:xfrm>
          <a:prstGeom prst="rect">
            <a:avLst/>
          </a:prstGeom>
          <a:noFill/>
          <a:ln>
            <a:noFill/>
          </a:ln>
        </p:spPr>
        <p:txBody>
          <a:bodyPr spcFirstLastPara="1" wrap="square" lIns="179175" tIns="143325" rIns="179175" bIns="143325" anchor="t" anchorCtr="0">
            <a:noAutofit/>
          </a:bodyPr>
          <a:lstStyle/>
          <a:p>
            <a:pPr marL="0" marR="0" lvl="0" indent="0" algn="ctr" rtl="0">
              <a:lnSpc>
                <a:spcPct val="90000"/>
              </a:lnSpc>
              <a:spcBef>
                <a:spcPts val="0"/>
              </a:spcBef>
              <a:spcAft>
                <a:spcPts val="0"/>
              </a:spcAft>
              <a:buNone/>
            </a:pPr>
            <a:r>
              <a:rPr lang="en-US" sz="1800">
                <a:solidFill>
                  <a:srgbClr val="0078D4"/>
                </a:solidFill>
                <a:latin typeface="Quattrocento Sans"/>
                <a:ea typeface="Quattrocento Sans"/>
                <a:cs typeface="Quattrocento Sans"/>
                <a:sym typeface="Quattrocento Sans"/>
              </a:rPr>
              <a:t>…</a:t>
            </a:r>
            <a:endParaRPr sz="1400"/>
          </a:p>
        </p:txBody>
      </p:sp>
      <p:sp>
        <p:nvSpPr>
          <p:cNvPr id="5264" name="Google Shape;5264;p185"/>
          <p:cNvSpPr txBox="1"/>
          <p:nvPr/>
        </p:nvSpPr>
        <p:spPr>
          <a:xfrm>
            <a:off x="2470071" y="4148903"/>
            <a:ext cx="1995900" cy="4305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1400">
                <a:solidFill>
                  <a:srgbClr val="000000"/>
                </a:solidFill>
                <a:latin typeface="Quattrocento Sans"/>
                <a:ea typeface="Quattrocento Sans"/>
                <a:cs typeface="Quattrocento Sans"/>
                <a:sym typeface="Quattrocento Sans"/>
              </a:rPr>
              <a:t>Build model </a:t>
            </a:r>
            <a:br>
              <a:rPr lang="en-US" sz="1400">
                <a:solidFill>
                  <a:srgbClr val="000000"/>
                </a:solidFill>
                <a:latin typeface="Quattrocento Sans"/>
                <a:ea typeface="Quattrocento Sans"/>
                <a:cs typeface="Quattrocento Sans"/>
                <a:sym typeface="Quattrocento Sans"/>
              </a:rPr>
            </a:br>
            <a:r>
              <a:rPr lang="en-US" sz="1400">
                <a:solidFill>
                  <a:srgbClr val="000000"/>
                </a:solidFill>
                <a:latin typeface="Quattrocento Sans"/>
                <a:ea typeface="Quattrocento Sans"/>
                <a:cs typeface="Quattrocento Sans"/>
                <a:sym typeface="Quattrocento Sans"/>
              </a:rPr>
              <a:t>(your favorite IDE)</a:t>
            </a:r>
            <a:endParaRPr sz="1400"/>
          </a:p>
        </p:txBody>
      </p:sp>
      <p:sp>
        <p:nvSpPr>
          <p:cNvPr id="5265" name="Google Shape;5265;p185"/>
          <p:cNvSpPr txBox="1"/>
          <p:nvPr/>
        </p:nvSpPr>
        <p:spPr>
          <a:xfrm>
            <a:off x="3624029" y="5730843"/>
            <a:ext cx="1420200" cy="3621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1200">
                <a:solidFill>
                  <a:srgbClr val="000000"/>
                </a:solidFill>
                <a:latin typeface="Quattrocento Sans"/>
                <a:ea typeface="Quattrocento Sans"/>
                <a:cs typeface="Quattrocento Sans"/>
                <a:sym typeface="Quattrocento Sans"/>
              </a:rPr>
              <a:t>Deploy Service</a:t>
            </a:r>
            <a:endParaRPr sz="1400"/>
          </a:p>
          <a:p>
            <a:pPr marL="0" marR="0" lvl="0" indent="0" algn="ctr" rtl="0">
              <a:spcBef>
                <a:spcPts val="0"/>
              </a:spcBef>
              <a:spcAft>
                <a:spcPts val="0"/>
              </a:spcAft>
              <a:buNone/>
            </a:pPr>
            <a:r>
              <a:rPr lang="en-US" sz="1200">
                <a:solidFill>
                  <a:srgbClr val="000000"/>
                </a:solidFill>
                <a:latin typeface="Quattrocento Sans"/>
                <a:ea typeface="Quattrocento Sans"/>
                <a:cs typeface="Quattrocento Sans"/>
                <a:sym typeface="Quattrocento Sans"/>
              </a:rPr>
              <a:t>Monitor Model</a:t>
            </a:r>
            <a:endParaRPr sz="1400"/>
          </a:p>
        </p:txBody>
      </p:sp>
      <p:grpSp>
        <p:nvGrpSpPr>
          <p:cNvPr id="5266" name="Google Shape;5266;p185"/>
          <p:cNvGrpSpPr/>
          <p:nvPr/>
        </p:nvGrpSpPr>
        <p:grpSpPr>
          <a:xfrm>
            <a:off x="4001057" y="5172983"/>
            <a:ext cx="530179" cy="470402"/>
            <a:chOff x="10902845" y="2693238"/>
            <a:chExt cx="643421" cy="570807"/>
          </a:xfrm>
        </p:grpSpPr>
        <p:sp>
          <p:nvSpPr>
            <p:cNvPr id="5267" name="Google Shape;5267;p185"/>
            <p:cNvSpPr/>
            <p:nvPr/>
          </p:nvSpPr>
          <p:spPr>
            <a:xfrm>
              <a:off x="10902845" y="2693238"/>
              <a:ext cx="643421" cy="407874"/>
            </a:xfrm>
            <a:custGeom>
              <a:avLst/>
              <a:gdLst/>
              <a:ahLst/>
              <a:cxnLst/>
              <a:rect l="l" t="t" r="r" b="b"/>
              <a:pathLst>
                <a:path w="878391" h="545651" extrusionOk="0">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noFill/>
            <a:ln w="12700" cap="flat" cmpd="sng">
              <a:solidFill>
                <a:schemeClr val="dk2"/>
              </a:solidFill>
              <a:prstDash val="solid"/>
              <a:miter lim="800000"/>
              <a:headEnd type="none" w="sm" len="sm"/>
              <a:tailEnd type="none" w="sm" len="sm"/>
            </a:ln>
          </p:spPr>
          <p:txBody>
            <a:bodyPr spcFirstLastPara="1" wrap="square" lIns="175700" tIns="140575" rIns="175700" bIns="140575" anchor="t" anchorCtr="0">
              <a:noAutofit/>
            </a:bodyPr>
            <a:lstStyle/>
            <a:p>
              <a:pPr marL="0" marR="0" lvl="0" indent="0" algn="ctr" rtl="0">
                <a:lnSpc>
                  <a:spcPct val="90000"/>
                </a:lnSpc>
                <a:spcBef>
                  <a:spcPts val="0"/>
                </a:spcBef>
                <a:spcAft>
                  <a:spcPts val="0"/>
                </a:spcAft>
                <a:buNone/>
              </a:pPr>
              <a:endParaRPr sz="1900" b="1">
                <a:solidFill>
                  <a:srgbClr val="FFFFFF"/>
                </a:solidFill>
                <a:latin typeface="Quattrocento Sans"/>
                <a:ea typeface="Quattrocento Sans"/>
                <a:cs typeface="Quattrocento Sans"/>
                <a:sym typeface="Quattrocento Sans"/>
              </a:endParaRPr>
            </a:p>
          </p:txBody>
        </p:sp>
        <p:sp>
          <p:nvSpPr>
            <p:cNvPr id="5268" name="Google Shape;5268;p185"/>
            <p:cNvSpPr/>
            <p:nvPr/>
          </p:nvSpPr>
          <p:spPr>
            <a:xfrm>
              <a:off x="11138157" y="3021086"/>
              <a:ext cx="204900" cy="148500"/>
            </a:xfrm>
            <a:prstGeom prst="rect">
              <a:avLst/>
            </a:prstGeom>
            <a:solidFill>
              <a:schemeClr val="lt1"/>
            </a:solidFill>
            <a:ln>
              <a:noFill/>
            </a:ln>
          </p:spPr>
          <p:txBody>
            <a:bodyPr spcFirstLastPara="1" wrap="square" lIns="179275" tIns="143400" rIns="179275" bIns="143400"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cxnSp>
          <p:nvCxnSpPr>
            <p:cNvPr id="5269" name="Google Shape;5269;p185"/>
            <p:cNvCxnSpPr/>
            <p:nvPr/>
          </p:nvCxnSpPr>
          <p:spPr>
            <a:xfrm rot="10800000">
              <a:off x="11245742" y="2947845"/>
              <a:ext cx="0" cy="316200"/>
            </a:xfrm>
            <a:prstGeom prst="straightConnector1">
              <a:avLst/>
            </a:prstGeom>
            <a:noFill/>
            <a:ln w="12700" cap="flat" cmpd="sng">
              <a:solidFill>
                <a:schemeClr val="dk2"/>
              </a:solidFill>
              <a:prstDash val="solid"/>
              <a:round/>
              <a:headEnd type="none" w="sm" len="sm"/>
              <a:tailEnd type="triangle" w="med" len="med"/>
            </a:ln>
          </p:spPr>
        </p:cxnSp>
      </p:grpSp>
      <p:grpSp>
        <p:nvGrpSpPr>
          <p:cNvPr id="5270" name="Google Shape;5270;p185"/>
          <p:cNvGrpSpPr/>
          <p:nvPr/>
        </p:nvGrpSpPr>
        <p:grpSpPr>
          <a:xfrm rot="1800372">
            <a:off x="7557714" y="2655146"/>
            <a:ext cx="538839" cy="582039"/>
            <a:chOff x="6281977" y="1925712"/>
            <a:chExt cx="653894" cy="706287"/>
          </a:xfrm>
        </p:grpSpPr>
        <p:sp>
          <p:nvSpPr>
            <p:cNvPr id="5271" name="Google Shape;5271;p185"/>
            <p:cNvSpPr/>
            <p:nvPr/>
          </p:nvSpPr>
          <p:spPr>
            <a:xfrm rot="-5400000">
              <a:off x="6261771" y="2000643"/>
              <a:ext cx="651300" cy="557700"/>
            </a:xfrm>
            <a:prstGeom prst="hexagon">
              <a:avLst>
                <a:gd name="adj" fmla="val 25000"/>
                <a:gd name="vf" fmla="val 115470"/>
              </a:avLst>
            </a:prstGeom>
            <a:solidFill>
              <a:schemeClr val="lt1"/>
            </a:solidFill>
            <a:ln w="12700" cap="flat" cmpd="sng">
              <a:solidFill>
                <a:schemeClr val="dk2"/>
              </a:solidFill>
              <a:prstDash val="solid"/>
              <a:round/>
              <a:headEnd type="none" w="sm" len="sm"/>
              <a:tailEnd type="none" w="sm" len="sm"/>
            </a:ln>
          </p:spPr>
          <p:txBody>
            <a:bodyPr spcFirstLastPara="1" wrap="square" lIns="179275" tIns="143400" rIns="179275" bIns="143400"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cxnSp>
          <p:nvCxnSpPr>
            <p:cNvPr id="5272" name="Google Shape;5272;p185"/>
            <p:cNvCxnSpPr>
              <a:stCxn id="5271" idx="3"/>
              <a:endCxn id="5271" idx="0"/>
            </p:cNvCxnSpPr>
            <p:nvPr/>
          </p:nvCxnSpPr>
          <p:spPr>
            <a:xfrm rot="8999203" flipH="1">
              <a:off x="6424587" y="1997509"/>
              <a:ext cx="325669" cy="563967"/>
            </a:xfrm>
            <a:prstGeom prst="straightConnector1">
              <a:avLst/>
            </a:prstGeom>
            <a:noFill/>
            <a:ln w="12700" cap="flat" cmpd="sng">
              <a:solidFill>
                <a:schemeClr val="dk2"/>
              </a:solidFill>
              <a:prstDash val="solid"/>
              <a:round/>
              <a:headEnd type="none" w="sm" len="sm"/>
              <a:tailEnd type="none" w="sm" len="sm"/>
            </a:ln>
          </p:spPr>
        </p:cxnSp>
        <p:grpSp>
          <p:nvGrpSpPr>
            <p:cNvPr id="5273" name="Google Shape;5273;p185"/>
            <p:cNvGrpSpPr/>
            <p:nvPr/>
          </p:nvGrpSpPr>
          <p:grpSpPr>
            <a:xfrm>
              <a:off x="6515571" y="2053961"/>
              <a:ext cx="420300" cy="521262"/>
              <a:chOff x="6515571" y="2053458"/>
              <a:chExt cx="420300" cy="521262"/>
            </a:xfrm>
          </p:grpSpPr>
          <p:cxnSp>
            <p:nvCxnSpPr>
              <p:cNvPr id="5274" name="Google Shape;5274;p185"/>
              <p:cNvCxnSpPr>
                <a:stCxn id="5271" idx="2"/>
              </p:cNvCxnSpPr>
              <p:nvPr/>
            </p:nvCxnSpPr>
            <p:spPr>
              <a:xfrm rot="8999532">
                <a:off x="6615947" y="2348037"/>
                <a:ext cx="218948" cy="184268"/>
              </a:xfrm>
              <a:prstGeom prst="straightConnector1">
                <a:avLst/>
              </a:prstGeom>
              <a:noFill/>
              <a:ln w="12700" cap="flat" cmpd="sng">
                <a:solidFill>
                  <a:schemeClr val="dk2"/>
                </a:solidFill>
                <a:prstDash val="solid"/>
                <a:round/>
                <a:headEnd type="none" w="sm" len="sm"/>
                <a:tailEnd type="none" w="sm" len="sm"/>
              </a:ln>
            </p:spPr>
          </p:cxnSp>
          <p:cxnSp>
            <p:nvCxnSpPr>
              <p:cNvPr id="5275" name="Google Shape;5275;p185"/>
              <p:cNvCxnSpPr>
                <a:stCxn id="5271" idx="1"/>
              </p:cNvCxnSpPr>
              <p:nvPr/>
            </p:nvCxnSpPr>
            <p:spPr>
              <a:xfrm rot="9000757">
                <a:off x="6575964" y="2125091"/>
                <a:ext cx="298914" cy="45435"/>
              </a:xfrm>
              <a:prstGeom prst="straightConnector1">
                <a:avLst/>
              </a:prstGeom>
              <a:noFill/>
              <a:ln w="12700" cap="flat" cmpd="sng">
                <a:solidFill>
                  <a:schemeClr val="dk2"/>
                </a:solidFill>
                <a:prstDash val="solid"/>
                <a:round/>
                <a:headEnd type="none" w="sm" len="sm"/>
                <a:tailEnd type="none" w="sm" len="sm"/>
              </a:ln>
            </p:spPr>
          </p:cxnSp>
          <p:cxnSp>
            <p:nvCxnSpPr>
              <p:cNvPr id="5276" name="Google Shape;5276;p185"/>
              <p:cNvCxnSpPr>
                <a:stCxn id="5271" idx="1"/>
              </p:cNvCxnSpPr>
              <p:nvPr/>
            </p:nvCxnSpPr>
            <p:spPr>
              <a:xfrm rot="-1800171" flipH="1">
                <a:off x="6523239" y="2184667"/>
                <a:ext cx="404965" cy="138983"/>
              </a:xfrm>
              <a:prstGeom prst="straightConnector1">
                <a:avLst/>
              </a:prstGeom>
              <a:noFill/>
              <a:ln w="12700" cap="flat" cmpd="sng">
                <a:solidFill>
                  <a:schemeClr val="dk2"/>
                </a:solidFill>
                <a:prstDash val="solid"/>
                <a:round/>
                <a:headEnd type="none" w="sm" len="sm"/>
                <a:tailEnd type="none" w="sm" len="sm"/>
              </a:ln>
            </p:spPr>
          </p:cxnSp>
        </p:grpSp>
        <p:grpSp>
          <p:nvGrpSpPr>
            <p:cNvPr id="5277" name="Google Shape;5277;p185"/>
            <p:cNvGrpSpPr/>
            <p:nvPr/>
          </p:nvGrpSpPr>
          <p:grpSpPr>
            <a:xfrm flipH="1">
              <a:off x="6304800" y="2093649"/>
              <a:ext cx="281400" cy="372551"/>
              <a:chOff x="6584956" y="2093146"/>
              <a:chExt cx="281400" cy="372551"/>
            </a:xfrm>
          </p:grpSpPr>
          <p:cxnSp>
            <p:nvCxnSpPr>
              <p:cNvPr id="5278" name="Google Shape;5278;p185"/>
              <p:cNvCxnSpPr/>
              <p:nvPr/>
            </p:nvCxnSpPr>
            <p:spPr>
              <a:xfrm rot="10800000">
                <a:off x="6584956" y="2415597"/>
                <a:ext cx="281400" cy="50100"/>
              </a:xfrm>
              <a:prstGeom prst="straightConnector1">
                <a:avLst/>
              </a:prstGeom>
              <a:noFill/>
              <a:ln w="12700" cap="flat" cmpd="sng">
                <a:solidFill>
                  <a:schemeClr val="dk2"/>
                </a:solidFill>
                <a:prstDash val="solid"/>
                <a:round/>
                <a:headEnd type="none" w="sm" len="sm"/>
                <a:tailEnd type="none" w="sm" len="sm"/>
              </a:ln>
            </p:spPr>
          </p:cxnSp>
          <p:cxnSp>
            <p:nvCxnSpPr>
              <p:cNvPr id="5279" name="Google Shape;5279;p185"/>
              <p:cNvCxnSpPr/>
              <p:nvPr/>
            </p:nvCxnSpPr>
            <p:spPr>
              <a:xfrm flipH="1">
                <a:off x="6584956" y="2093146"/>
                <a:ext cx="281400" cy="110400"/>
              </a:xfrm>
              <a:prstGeom prst="straightConnector1">
                <a:avLst/>
              </a:prstGeom>
              <a:noFill/>
              <a:ln w="12700" cap="flat" cmpd="sng">
                <a:solidFill>
                  <a:schemeClr val="dk2"/>
                </a:solidFill>
                <a:prstDash val="solid"/>
                <a:round/>
                <a:headEnd type="none" w="sm" len="sm"/>
                <a:tailEnd type="none" w="sm" len="sm"/>
              </a:ln>
            </p:spPr>
          </p:cxnSp>
          <p:cxnSp>
            <p:nvCxnSpPr>
              <p:cNvPr id="5280" name="Google Shape;5280;p185"/>
              <p:cNvCxnSpPr/>
              <p:nvPr/>
            </p:nvCxnSpPr>
            <p:spPr>
              <a:xfrm flipH="1">
                <a:off x="6584956" y="2093146"/>
                <a:ext cx="281400" cy="322500"/>
              </a:xfrm>
              <a:prstGeom prst="straightConnector1">
                <a:avLst/>
              </a:prstGeom>
              <a:noFill/>
              <a:ln w="12700" cap="flat" cmpd="sng">
                <a:solidFill>
                  <a:schemeClr val="dk2"/>
                </a:solidFill>
                <a:prstDash val="solid"/>
                <a:round/>
                <a:headEnd type="none" w="sm" len="sm"/>
                <a:tailEnd type="none" w="sm" len="sm"/>
              </a:ln>
            </p:spPr>
          </p:cxnSp>
        </p:grpSp>
        <p:sp>
          <p:nvSpPr>
            <p:cNvPr id="5281" name="Google Shape;5281;p185"/>
            <p:cNvSpPr/>
            <p:nvPr/>
          </p:nvSpPr>
          <p:spPr>
            <a:xfrm>
              <a:off x="6281977" y="2066999"/>
              <a:ext cx="57000" cy="57000"/>
            </a:xfrm>
            <a:prstGeom prst="ellipse">
              <a:avLst/>
            </a:prstGeom>
            <a:solidFill>
              <a:schemeClr val="dk2"/>
            </a:solidFill>
            <a:ln>
              <a:noFill/>
            </a:ln>
          </p:spPr>
          <p:txBody>
            <a:bodyPr spcFirstLastPara="1" wrap="square" lIns="179275" tIns="143400" rIns="179275" bIns="143400"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5282" name="Google Shape;5282;p185"/>
            <p:cNvSpPr/>
            <p:nvPr/>
          </p:nvSpPr>
          <p:spPr>
            <a:xfrm>
              <a:off x="6558202" y="2173362"/>
              <a:ext cx="57000" cy="57000"/>
            </a:xfrm>
            <a:prstGeom prst="ellipse">
              <a:avLst/>
            </a:prstGeom>
            <a:solidFill>
              <a:schemeClr val="dk2"/>
            </a:solidFill>
            <a:ln>
              <a:noFill/>
            </a:ln>
          </p:spPr>
          <p:txBody>
            <a:bodyPr spcFirstLastPara="1" wrap="square" lIns="179275" tIns="143400" rIns="179275" bIns="143400"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5283" name="Google Shape;5283;p185"/>
            <p:cNvSpPr/>
            <p:nvPr/>
          </p:nvSpPr>
          <p:spPr>
            <a:xfrm>
              <a:off x="6831252" y="2066999"/>
              <a:ext cx="57000" cy="57000"/>
            </a:xfrm>
            <a:prstGeom prst="ellipse">
              <a:avLst/>
            </a:prstGeom>
            <a:solidFill>
              <a:schemeClr val="dk2"/>
            </a:solidFill>
            <a:ln>
              <a:noFill/>
            </a:ln>
          </p:spPr>
          <p:txBody>
            <a:bodyPr spcFirstLastPara="1" wrap="square" lIns="179275" tIns="143400" rIns="179275" bIns="143400"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5284" name="Google Shape;5284;p185"/>
            <p:cNvSpPr/>
            <p:nvPr/>
          </p:nvSpPr>
          <p:spPr>
            <a:xfrm>
              <a:off x="6558202" y="2387674"/>
              <a:ext cx="57000" cy="57000"/>
            </a:xfrm>
            <a:prstGeom prst="ellipse">
              <a:avLst/>
            </a:prstGeom>
            <a:solidFill>
              <a:schemeClr val="dk2"/>
            </a:solidFill>
            <a:ln>
              <a:noFill/>
            </a:ln>
          </p:spPr>
          <p:txBody>
            <a:bodyPr spcFirstLastPara="1" wrap="square" lIns="179275" tIns="143400" rIns="179275" bIns="143400"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5285" name="Google Shape;5285;p185"/>
            <p:cNvSpPr/>
            <p:nvPr/>
          </p:nvSpPr>
          <p:spPr>
            <a:xfrm>
              <a:off x="6834427" y="2438474"/>
              <a:ext cx="57000" cy="57000"/>
            </a:xfrm>
            <a:prstGeom prst="ellipse">
              <a:avLst/>
            </a:prstGeom>
            <a:solidFill>
              <a:schemeClr val="dk2"/>
            </a:solidFill>
            <a:ln>
              <a:noFill/>
            </a:ln>
          </p:spPr>
          <p:txBody>
            <a:bodyPr spcFirstLastPara="1" wrap="square" lIns="179275" tIns="143400" rIns="179275" bIns="143400"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5286" name="Google Shape;5286;p185"/>
            <p:cNvSpPr/>
            <p:nvPr/>
          </p:nvSpPr>
          <p:spPr>
            <a:xfrm>
              <a:off x="6558202" y="2574999"/>
              <a:ext cx="57000" cy="57000"/>
            </a:xfrm>
            <a:prstGeom prst="ellipse">
              <a:avLst/>
            </a:prstGeom>
            <a:solidFill>
              <a:schemeClr val="dk2"/>
            </a:solidFill>
            <a:ln>
              <a:noFill/>
            </a:ln>
          </p:spPr>
          <p:txBody>
            <a:bodyPr spcFirstLastPara="1" wrap="square" lIns="179275" tIns="143400" rIns="179275" bIns="143400"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5287" name="Google Shape;5287;p185"/>
            <p:cNvSpPr/>
            <p:nvPr/>
          </p:nvSpPr>
          <p:spPr>
            <a:xfrm>
              <a:off x="6291502" y="2438474"/>
              <a:ext cx="57000" cy="57000"/>
            </a:xfrm>
            <a:prstGeom prst="ellipse">
              <a:avLst/>
            </a:prstGeom>
            <a:solidFill>
              <a:schemeClr val="dk2"/>
            </a:solidFill>
            <a:ln>
              <a:noFill/>
            </a:ln>
          </p:spPr>
          <p:txBody>
            <a:bodyPr spcFirstLastPara="1" wrap="square" lIns="179275" tIns="143400" rIns="179275" bIns="143400"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5288" name="Google Shape;5288;p185"/>
            <p:cNvSpPr/>
            <p:nvPr/>
          </p:nvSpPr>
          <p:spPr>
            <a:xfrm>
              <a:off x="6558202" y="1925712"/>
              <a:ext cx="57000" cy="57000"/>
            </a:xfrm>
            <a:prstGeom prst="ellipse">
              <a:avLst/>
            </a:prstGeom>
            <a:solidFill>
              <a:schemeClr val="dk2"/>
            </a:solidFill>
            <a:ln>
              <a:noFill/>
            </a:ln>
          </p:spPr>
          <p:txBody>
            <a:bodyPr spcFirstLastPara="1" wrap="square" lIns="179275" tIns="143400" rIns="179275" bIns="143400"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grpSp>
      <p:grpSp>
        <p:nvGrpSpPr>
          <p:cNvPr id="5289" name="Google Shape;5289;p185"/>
          <p:cNvGrpSpPr/>
          <p:nvPr/>
        </p:nvGrpSpPr>
        <p:grpSpPr>
          <a:xfrm>
            <a:off x="7122840" y="5295422"/>
            <a:ext cx="577880" cy="456901"/>
            <a:chOff x="967154" y="1481462"/>
            <a:chExt cx="5331000" cy="4214950"/>
          </a:xfrm>
        </p:grpSpPr>
        <p:cxnSp>
          <p:nvCxnSpPr>
            <p:cNvPr id="5290" name="Google Shape;5290;p185"/>
            <p:cNvCxnSpPr/>
            <p:nvPr/>
          </p:nvCxnSpPr>
          <p:spPr>
            <a:xfrm>
              <a:off x="967154" y="5696412"/>
              <a:ext cx="5331000" cy="0"/>
            </a:xfrm>
            <a:prstGeom prst="straightConnector1">
              <a:avLst/>
            </a:prstGeom>
            <a:noFill/>
            <a:ln w="12700" cap="flat" cmpd="sng">
              <a:solidFill>
                <a:schemeClr val="dk2"/>
              </a:solidFill>
              <a:prstDash val="solid"/>
              <a:miter lim="800000"/>
              <a:headEnd type="none" w="sm" len="sm"/>
              <a:tailEnd type="none" w="sm" len="sm"/>
            </a:ln>
          </p:spPr>
        </p:cxnSp>
        <p:sp>
          <p:nvSpPr>
            <p:cNvPr id="5291" name="Google Shape;5291;p185"/>
            <p:cNvSpPr/>
            <p:nvPr/>
          </p:nvSpPr>
          <p:spPr>
            <a:xfrm>
              <a:off x="1286608" y="2696308"/>
              <a:ext cx="2793000" cy="3000000"/>
            </a:xfrm>
            <a:prstGeom prst="rect">
              <a:avLst/>
            </a:prstGeom>
            <a:noFill/>
            <a:ln w="12700" cap="flat" cmpd="sng">
              <a:solidFill>
                <a:schemeClr val="dk2"/>
              </a:solidFill>
              <a:prstDash val="solid"/>
              <a:miter lim="800000"/>
              <a:headEnd type="none" w="sm" len="sm"/>
              <a:tailEnd type="none" w="sm" len="sm"/>
            </a:ln>
          </p:spPr>
          <p:txBody>
            <a:bodyPr spcFirstLastPara="1" wrap="square" lIns="179275" tIns="143400" rIns="179275" bIns="143400"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5292" name="Google Shape;5292;p185"/>
            <p:cNvSpPr/>
            <p:nvPr/>
          </p:nvSpPr>
          <p:spPr>
            <a:xfrm>
              <a:off x="2225919" y="4700954"/>
              <a:ext cx="914400" cy="995400"/>
            </a:xfrm>
            <a:prstGeom prst="rect">
              <a:avLst/>
            </a:prstGeom>
            <a:noFill/>
            <a:ln w="12700" cap="flat" cmpd="sng">
              <a:solidFill>
                <a:schemeClr val="dk2"/>
              </a:solidFill>
              <a:prstDash val="solid"/>
              <a:miter lim="800000"/>
              <a:headEnd type="none" w="sm" len="sm"/>
              <a:tailEnd type="none" w="sm" len="sm"/>
            </a:ln>
          </p:spPr>
          <p:txBody>
            <a:bodyPr spcFirstLastPara="1" wrap="square" lIns="179275" tIns="143400" rIns="179275" bIns="143400"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5293" name="Google Shape;5293;p185"/>
            <p:cNvSpPr/>
            <p:nvPr/>
          </p:nvSpPr>
          <p:spPr>
            <a:xfrm>
              <a:off x="3301093" y="1481462"/>
              <a:ext cx="2669594" cy="4214948"/>
            </a:xfrm>
            <a:custGeom>
              <a:avLst/>
              <a:gdLst/>
              <a:ahLst/>
              <a:cxnLst/>
              <a:rect l="l" t="t" r="r" b="b"/>
              <a:pathLst>
                <a:path w="2662937" h="4214948" extrusionOk="0">
                  <a:moveTo>
                    <a:pt x="0" y="896983"/>
                  </a:moveTo>
                  <a:lnTo>
                    <a:pt x="0" y="0"/>
                  </a:lnTo>
                  <a:lnTo>
                    <a:pt x="2662937" y="0"/>
                  </a:lnTo>
                  <a:lnTo>
                    <a:pt x="2662937" y="4214948"/>
                  </a:lnTo>
                  <a:lnTo>
                    <a:pt x="0" y="4214948"/>
                  </a:lnTo>
                </a:path>
              </a:pathLst>
            </a:custGeom>
            <a:noFill/>
            <a:ln w="12700" cap="flat" cmpd="sng">
              <a:solidFill>
                <a:schemeClr val="dk2"/>
              </a:solidFill>
              <a:prstDash val="solid"/>
              <a:miter lim="800000"/>
              <a:headEnd type="none" w="sm" len="sm"/>
              <a:tailEnd type="none" w="sm" len="sm"/>
            </a:ln>
          </p:spPr>
          <p:txBody>
            <a:bodyPr spcFirstLastPara="1" wrap="square" lIns="179275" tIns="143400" rIns="179275" bIns="143400"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5294" name="Google Shape;5294;p185"/>
            <p:cNvSpPr/>
            <p:nvPr/>
          </p:nvSpPr>
          <p:spPr>
            <a:xfrm>
              <a:off x="4427765" y="4700955"/>
              <a:ext cx="647700" cy="993600"/>
            </a:xfrm>
            <a:custGeom>
              <a:avLst/>
              <a:gdLst/>
              <a:ahLst/>
              <a:cxnLst/>
              <a:rect l="l" t="t" r="r" b="b"/>
              <a:pathLst>
                <a:path w="647700" h="1831521" extrusionOk="0">
                  <a:moveTo>
                    <a:pt x="0" y="0"/>
                  </a:moveTo>
                  <a:lnTo>
                    <a:pt x="647700" y="0"/>
                  </a:lnTo>
                  <a:lnTo>
                    <a:pt x="647700" y="1831521"/>
                  </a:lnTo>
                </a:path>
              </a:pathLst>
            </a:custGeom>
            <a:noFill/>
            <a:ln w="12700" cap="flat" cmpd="sng">
              <a:solidFill>
                <a:schemeClr val="dk2"/>
              </a:solidFill>
              <a:prstDash val="solid"/>
              <a:miter lim="800000"/>
              <a:headEnd type="none" w="sm" len="sm"/>
              <a:tailEnd type="none" w="sm" len="sm"/>
            </a:ln>
          </p:spPr>
          <p:txBody>
            <a:bodyPr spcFirstLastPara="1" wrap="square" lIns="179275" tIns="143400" rIns="179275" bIns="143400"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grpSp>
      <p:sp>
        <p:nvSpPr>
          <p:cNvPr id="5295" name="Google Shape;5295;p185"/>
          <p:cNvSpPr/>
          <p:nvPr/>
        </p:nvSpPr>
        <p:spPr>
          <a:xfrm>
            <a:off x="4992440" y="1173539"/>
            <a:ext cx="1474200" cy="899400"/>
          </a:xfrm>
          <a:prstGeom prst="rect">
            <a:avLst/>
          </a:prstGeom>
          <a:solidFill>
            <a:schemeClr val="lt1"/>
          </a:solidFill>
          <a:ln>
            <a:noFill/>
          </a:ln>
        </p:spPr>
        <p:txBody>
          <a:bodyPr spcFirstLastPara="1" wrap="square" lIns="179275" tIns="143400" rIns="179275" bIns="143400"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grpSp>
        <p:nvGrpSpPr>
          <p:cNvPr id="5296" name="Google Shape;5296;p185"/>
          <p:cNvGrpSpPr/>
          <p:nvPr/>
        </p:nvGrpSpPr>
        <p:grpSpPr>
          <a:xfrm>
            <a:off x="5375782" y="1187943"/>
            <a:ext cx="638537" cy="555773"/>
            <a:chOff x="6014448" y="2331652"/>
            <a:chExt cx="774923" cy="674400"/>
          </a:xfrm>
        </p:grpSpPr>
        <p:grpSp>
          <p:nvGrpSpPr>
            <p:cNvPr id="5297" name="Google Shape;5297;p185"/>
            <p:cNvGrpSpPr/>
            <p:nvPr/>
          </p:nvGrpSpPr>
          <p:grpSpPr>
            <a:xfrm>
              <a:off x="6014448" y="2331652"/>
              <a:ext cx="774923" cy="674400"/>
              <a:chOff x="6014448" y="2331652"/>
              <a:chExt cx="774923" cy="674400"/>
            </a:xfrm>
          </p:grpSpPr>
          <p:sp>
            <p:nvSpPr>
              <p:cNvPr id="5298" name="Google Shape;5298;p185"/>
              <p:cNvSpPr/>
              <p:nvPr/>
            </p:nvSpPr>
            <p:spPr>
              <a:xfrm>
                <a:off x="6211116" y="2331652"/>
                <a:ext cx="381600" cy="674400"/>
              </a:xfrm>
              <a:prstGeom prst="ellipse">
                <a:avLst/>
              </a:prstGeom>
              <a:noFill/>
              <a:ln w="12700" cap="flat" cmpd="sng">
                <a:solidFill>
                  <a:schemeClr val="dk2"/>
                </a:solidFill>
                <a:prstDash val="solid"/>
                <a:round/>
                <a:headEnd type="none" w="sm" len="sm"/>
                <a:tailEnd type="none" w="sm" len="sm"/>
              </a:ln>
            </p:spPr>
            <p:txBody>
              <a:bodyPr spcFirstLastPara="1" wrap="square" lIns="179275" tIns="143400" rIns="179275" bIns="143400"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5299" name="Google Shape;5299;p185"/>
              <p:cNvSpPr/>
              <p:nvPr/>
            </p:nvSpPr>
            <p:spPr>
              <a:xfrm rot="3600562">
                <a:off x="6211068" y="2328723"/>
                <a:ext cx="381708" cy="674445"/>
              </a:xfrm>
              <a:prstGeom prst="ellipse">
                <a:avLst/>
              </a:prstGeom>
              <a:noFill/>
              <a:ln w="12700" cap="flat" cmpd="sng">
                <a:solidFill>
                  <a:schemeClr val="dk2"/>
                </a:solidFill>
                <a:prstDash val="solid"/>
                <a:round/>
                <a:headEnd type="none" w="sm" len="sm"/>
                <a:tailEnd type="none" w="sm" len="sm"/>
              </a:ln>
            </p:spPr>
            <p:txBody>
              <a:bodyPr spcFirstLastPara="1" wrap="square" lIns="179275" tIns="143400" rIns="179275" bIns="143400"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5300" name="Google Shape;5300;p185"/>
              <p:cNvSpPr/>
              <p:nvPr/>
            </p:nvSpPr>
            <p:spPr>
              <a:xfrm rot="-3600562">
                <a:off x="6211044" y="2328578"/>
                <a:ext cx="381708" cy="674445"/>
              </a:xfrm>
              <a:prstGeom prst="ellipse">
                <a:avLst/>
              </a:prstGeom>
              <a:noFill/>
              <a:ln w="12700" cap="flat" cmpd="sng">
                <a:solidFill>
                  <a:schemeClr val="dk2"/>
                </a:solidFill>
                <a:prstDash val="solid"/>
                <a:round/>
                <a:headEnd type="none" w="sm" len="sm"/>
                <a:tailEnd type="none" w="sm" len="sm"/>
              </a:ln>
            </p:spPr>
            <p:txBody>
              <a:bodyPr spcFirstLastPara="1" wrap="square" lIns="179275" tIns="143400" rIns="179275" bIns="143400"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grpSp>
        <p:sp>
          <p:nvSpPr>
            <p:cNvPr id="5301" name="Google Shape;5301;p185"/>
            <p:cNvSpPr/>
            <p:nvPr/>
          </p:nvSpPr>
          <p:spPr>
            <a:xfrm>
              <a:off x="6301928" y="2568919"/>
              <a:ext cx="200100" cy="200100"/>
            </a:xfrm>
            <a:prstGeom prst="ellipse">
              <a:avLst/>
            </a:prstGeom>
            <a:noFill/>
            <a:ln w="12700" cap="flat" cmpd="sng">
              <a:solidFill>
                <a:schemeClr val="dk2"/>
              </a:solidFill>
              <a:prstDash val="solid"/>
              <a:round/>
              <a:headEnd type="none" w="sm" len="sm"/>
              <a:tailEnd type="none" w="sm" len="sm"/>
            </a:ln>
          </p:spPr>
          <p:txBody>
            <a:bodyPr spcFirstLastPara="1" wrap="square" lIns="179275" tIns="143400" rIns="179275" bIns="143400"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grpSp>
      <p:sp>
        <p:nvSpPr>
          <p:cNvPr id="5302" name="Google Shape;5302;p185"/>
          <p:cNvSpPr/>
          <p:nvPr/>
        </p:nvSpPr>
        <p:spPr>
          <a:xfrm rot="-1752328" flipH="1">
            <a:off x="4172722" y="2063470"/>
            <a:ext cx="115660" cy="258591"/>
          </a:xfrm>
          <a:custGeom>
            <a:avLst/>
            <a:gdLst/>
            <a:ahLst/>
            <a:cxnLst/>
            <a:rect l="l" t="t" r="r" b="b"/>
            <a:pathLst>
              <a:path w="250825" h="269875" extrusionOk="0">
                <a:moveTo>
                  <a:pt x="250825" y="0"/>
                </a:moveTo>
                <a:lnTo>
                  <a:pt x="0" y="142875"/>
                </a:lnTo>
                <a:lnTo>
                  <a:pt x="250825" y="269875"/>
                </a:lnTo>
              </a:path>
            </a:pathLst>
          </a:custGeom>
          <a:solidFill>
            <a:schemeClr val="lt1"/>
          </a:solidFill>
          <a:ln w="12700" cap="flat" cmpd="sng">
            <a:solidFill>
              <a:srgbClr val="B0B0B0"/>
            </a:solidFill>
            <a:prstDash val="solid"/>
            <a:round/>
            <a:headEnd type="none" w="sm" len="sm"/>
            <a:tailEnd type="none" w="sm" len="sm"/>
          </a:ln>
        </p:spPr>
        <p:txBody>
          <a:bodyPr spcFirstLastPara="1" wrap="square" lIns="89625" tIns="44800" rIns="89625" bIns="44800" anchor="ctr" anchorCtr="0">
            <a:noAutofit/>
          </a:bodyPr>
          <a:lstStyle/>
          <a:p>
            <a:pPr marL="0" marR="0" lvl="0" indent="0" algn="ctr" rtl="0">
              <a:spcBef>
                <a:spcPts val="0"/>
              </a:spcBef>
              <a:spcAft>
                <a:spcPts val="0"/>
              </a:spcAft>
              <a:buNone/>
            </a:pPr>
            <a:endParaRPr sz="1800">
              <a:solidFill>
                <a:srgbClr val="FFFFFF"/>
              </a:solidFill>
              <a:latin typeface="Quattrocento Sans"/>
              <a:ea typeface="Quattrocento Sans"/>
              <a:cs typeface="Quattrocento Sans"/>
              <a:sym typeface="Quattrocento Sans"/>
            </a:endParaRPr>
          </a:p>
        </p:txBody>
      </p:sp>
      <p:sp>
        <p:nvSpPr>
          <p:cNvPr id="5303" name="Google Shape;5303;p185"/>
          <p:cNvSpPr/>
          <p:nvPr/>
        </p:nvSpPr>
        <p:spPr>
          <a:xfrm rot="1577296" flipH="1">
            <a:off x="7101174" y="2078039"/>
            <a:ext cx="116100" cy="259186"/>
          </a:xfrm>
          <a:custGeom>
            <a:avLst/>
            <a:gdLst/>
            <a:ahLst/>
            <a:cxnLst/>
            <a:rect l="l" t="t" r="r" b="b"/>
            <a:pathLst>
              <a:path w="250825" h="269875" extrusionOk="0">
                <a:moveTo>
                  <a:pt x="250825" y="0"/>
                </a:moveTo>
                <a:lnTo>
                  <a:pt x="0" y="142875"/>
                </a:lnTo>
                <a:lnTo>
                  <a:pt x="250825" y="269875"/>
                </a:lnTo>
              </a:path>
            </a:pathLst>
          </a:custGeom>
          <a:solidFill>
            <a:schemeClr val="lt1"/>
          </a:solidFill>
          <a:ln w="12700" cap="flat" cmpd="sng">
            <a:solidFill>
              <a:srgbClr val="B0B0B0"/>
            </a:solidFill>
            <a:prstDash val="solid"/>
            <a:round/>
            <a:headEnd type="none" w="sm" len="sm"/>
            <a:tailEnd type="none" w="sm" len="sm"/>
          </a:ln>
        </p:spPr>
        <p:txBody>
          <a:bodyPr spcFirstLastPara="1" wrap="square" lIns="89625" tIns="44800" rIns="89625" bIns="44800" anchor="ctr" anchorCtr="0">
            <a:noAutofit/>
          </a:bodyPr>
          <a:lstStyle/>
          <a:p>
            <a:pPr marL="0" marR="0" lvl="0" indent="0" algn="ctr" rtl="0">
              <a:spcBef>
                <a:spcPts val="0"/>
              </a:spcBef>
              <a:spcAft>
                <a:spcPts val="0"/>
              </a:spcAft>
              <a:buNone/>
            </a:pPr>
            <a:endParaRPr sz="1800">
              <a:solidFill>
                <a:srgbClr val="FFFFFF"/>
              </a:solidFill>
              <a:latin typeface="Quattrocento Sans"/>
              <a:ea typeface="Quattrocento Sans"/>
              <a:cs typeface="Quattrocento Sans"/>
              <a:sym typeface="Quattrocento Sans"/>
            </a:endParaRPr>
          </a:p>
        </p:txBody>
      </p:sp>
      <p:sp>
        <p:nvSpPr>
          <p:cNvPr id="5304" name="Google Shape;5304;p185"/>
          <p:cNvSpPr/>
          <p:nvPr/>
        </p:nvSpPr>
        <p:spPr>
          <a:xfrm rot="6594225" flipH="1">
            <a:off x="7855155" y="4442209"/>
            <a:ext cx="116040" cy="258646"/>
          </a:xfrm>
          <a:custGeom>
            <a:avLst/>
            <a:gdLst/>
            <a:ahLst/>
            <a:cxnLst/>
            <a:rect l="l" t="t" r="r" b="b"/>
            <a:pathLst>
              <a:path w="250825" h="269875" extrusionOk="0">
                <a:moveTo>
                  <a:pt x="250825" y="0"/>
                </a:moveTo>
                <a:lnTo>
                  <a:pt x="0" y="142875"/>
                </a:lnTo>
                <a:lnTo>
                  <a:pt x="250825" y="269875"/>
                </a:lnTo>
              </a:path>
            </a:pathLst>
          </a:custGeom>
          <a:solidFill>
            <a:schemeClr val="lt1"/>
          </a:solidFill>
          <a:ln w="12700" cap="flat" cmpd="sng">
            <a:solidFill>
              <a:srgbClr val="B0B0B0"/>
            </a:solidFill>
            <a:prstDash val="solid"/>
            <a:round/>
            <a:headEnd type="none" w="sm" len="sm"/>
            <a:tailEnd type="none" w="sm" len="sm"/>
          </a:ln>
        </p:spPr>
        <p:txBody>
          <a:bodyPr spcFirstLastPara="1" wrap="square" lIns="89625" tIns="44800" rIns="89625" bIns="44800" anchor="ctr" anchorCtr="0">
            <a:noAutofit/>
          </a:bodyPr>
          <a:lstStyle/>
          <a:p>
            <a:pPr marL="0" marR="0" lvl="0" indent="0" algn="ctr" rtl="0">
              <a:spcBef>
                <a:spcPts val="0"/>
              </a:spcBef>
              <a:spcAft>
                <a:spcPts val="0"/>
              </a:spcAft>
              <a:buNone/>
            </a:pPr>
            <a:endParaRPr sz="1800">
              <a:solidFill>
                <a:srgbClr val="FFFFFF"/>
              </a:solidFill>
              <a:latin typeface="Quattrocento Sans"/>
              <a:ea typeface="Quattrocento Sans"/>
              <a:cs typeface="Quattrocento Sans"/>
              <a:sym typeface="Quattrocento Sans"/>
            </a:endParaRPr>
          </a:p>
        </p:txBody>
      </p:sp>
      <p:sp>
        <p:nvSpPr>
          <p:cNvPr id="5305" name="Google Shape;5305;p185"/>
          <p:cNvSpPr/>
          <p:nvPr/>
        </p:nvSpPr>
        <p:spPr>
          <a:xfrm rot="10800000" flipH="1">
            <a:off x="5665013" y="6118329"/>
            <a:ext cx="115379" cy="258405"/>
          </a:xfrm>
          <a:custGeom>
            <a:avLst/>
            <a:gdLst/>
            <a:ahLst/>
            <a:cxnLst/>
            <a:rect l="l" t="t" r="r" b="b"/>
            <a:pathLst>
              <a:path w="250825" h="269875" extrusionOk="0">
                <a:moveTo>
                  <a:pt x="250825" y="0"/>
                </a:moveTo>
                <a:lnTo>
                  <a:pt x="0" y="142875"/>
                </a:lnTo>
                <a:lnTo>
                  <a:pt x="250825" y="269875"/>
                </a:lnTo>
              </a:path>
            </a:pathLst>
          </a:custGeom>
          <a:solidFill>
            <a:schemeClr val="lt1"/>
          </a:solidFill>
          <a:ln w="12700" cap="flat" cmpd="sng">
            <a:solidFill>
              <a:srgbClr val="B0B0B0"/>
            </a:solidFill>
            <a:prstDash val="solid"/>
            <a:round/>
            <a:headEnd type="none" w="sm" len="sm"/>
            <a:tailEnd type="none" w="sm" len="sm"/>
          </a:ln>
        </p:spPr>
        <p:txBody>
          <a:bodyPr spcFirstLastPara="1" wrap="square" lIns="89625" tIns="44800" rIns="89625" bIns="44800" anchor="ctr" anchorCtr="0">
            <a:noAutofit/>
          </a:bodyPr>
          <a:lstStyle/>
          <a:p>
            <a:pPr marL="0" marR="0" lvl="0" indent="0" algn="ctr" rtl="0">
              <a:spcBef>
                <a:spcPts val="0"/>
              </a:spcBef>
              <a:spcAft>
                <a:spcPts val="0"/>
              </a:spcAft>
              <a:buNone/>
            </a:pPr>
            <a:endParaRPr sz="1800">
              <a:solidFill>
                <a:srgbClr val="FFFFFF"/>
              </a:solidFill>
              <a:latin typeface="Quattrocento Sans"/>
              <a:ea typeface="Quattrocento Sans"/>
              <a:cs typeface="Quattrocento Sans"/>
              <a:sym typeface="Quattrocento Sans"/>
            </a:endParaRPr>
          </a:p>
        </p:txBody>
      </p:sp>
      <p:sp>
        <p:nvSpPr>
          <p:cNvPr id="5306" name="Google Shape;5306;p185"/>
          <p:cNvSpPr/>
          <p:nvPr/>
        </p:nvSpPr>
        <p:spPr>
          <a:xfrm rot="-7664333" flipH="1">
            <a:off x="3594973" y="4828345"/>
            <a:ext cx="115769" cy="258830"/>
          </a:xfrm>
          <a:custGeom>
            <a:avLst/>
            <a:gdLst/>
            <a:ahLst/>
            <a:cxnLst/>
            <a:rect l="l" t="t" r="r" b="b"/>
            <a:pathLst>
              <a:path w="250825" h="269875" extrusionOk="0">
                <a:moveTo>
                  <a:pt x="250825" y="0"/>
                </a:moveTo>
                <a:lnTo>
                  <a:pt x="0" y="142875"/>
                </a:lnTo>
                <a:lnTo>
                  <a:pt x="250825" y="269875"/>
                </a:lnTo>
              </a:path>
            </a:pathLst>
          </a:custGeom>
          <a:solidFill>
            <a:schemeClr val="lt1"/>
          </a:solidFill>
          <a:ln w="12700" cap="flat" cmpd="sng">
            <a:solidFill>
              <a:srgbClr val="B0B0B0"/>
            </a:solidFill>
            <a:prstDash val="solid"/>
            <a:round/>
            <a:headEnd type="none" w="sm" len="sm"/>
            <a:tailEnd type="none" w="sm" len="sm"/>
          </a:ln>
        </p:spPr>
        <p:txBody>
          <a:bodyPr spcFirstLastPara="1" wrap="square" lIns="89625" tIns="44800" rIns="89625" bIns="44800" anchor="ctr" anchorCtr="0">
            <a:noAutofit/>
          </a:bodyPr>
          <a:lstStyle/>
          <a:p>
            <a:pPr marL="0" marR="0" lvl="0" indent="0" algn="ctr" rtl="0">
              <a:spcBef>
                <a:spcPts val="0"/>
              </a:spcBef>
              <a:spcAft>
                <a:spcPts val="0"/>
              </a:spcAft>
              <a:buNone/>
            </a:pPr>
            <a:endParaRPr sz="1800">
              <a:solidFill>
                <a:srgbClr val="FFFFFF"/>
              </a:solidFill>
              <a:latin typeface="Quattrocento Sans"/>
              <a:ea typeface="Quattrocento Sans"/>
              <a:cs typeface="Quattrocento Sans"/>
              <a:sym typeface="Quattrocento Sans"/>
            </a:endParaRPr>
          </a:p>
        </p:txBody>
      </p:sp>
      <p:grpSp>
        <p:nvGrpSpPr>
          <p:cNvPr id="5307" name="Google Shape;5307;p185"/>
          <p:cNvGrpSpPr/>
          <p:nvPr/>
        </p:nvGrpSpPr>
        <p:grpSpPr>
          <a:xfrm rot="1758122">
            <a:off x="4888295" y="1371517"/>
            <a:ext cx="1545493" cy="1528004"/>
            <a:chOff x="8588574" y="427669"/>
            <a:chExt cx="1780148" cy="1759827"/>
          </a:xfrm>
        </p:grpSpPr>
        <p:sp>
          <p:nvSpPr>
            <p:cNvPr id="5308" name="Google Shape;5308;p185"/>
            <p:cNvSpPr/>
            <p:nvPr/>
          </p:nvSpPr>
          <p:spPr>
            <a:xfrm>
              <a:off x="8671754" y="459948"/>
              <a:ext cx="1626900" cy="1626900"/>
            </a:xfrm>
            <a:prstGeom prst="ellipse">
              <a:avLst/>
            </a:prstGeom>
            <a:noFill/>
            <a:ln w="12700" cap="sq" cmpd="sng">
              <a:solidFill>
                <a:schemeClr val="dk2"/>
              </a:solidFill>
              <a:prstDash val="dash"/>
              <a:round/>
              <a:headEnd type="none" w="sm" len="sm"/>
              <a:tailEnd type="none" w="sm" len="sm"/>
            </a:ln>
          </p:spPr>
          <p:txBody>
            <a:bodyPr spcFirstLastPara="1" wrap="square" lIns="89625" tIns="44800" rIns="89625" bIns="44800" anchor="ctr" anchorCtr="0">
              <a:noAutofit/>
            </a:bodyPr>
            <a:lstStyle/>
            <a:p>
              <a:pPr marL="0" marR="0" lvl="0" indent="0" algn="ctr" rtl="0">
                <a:spcBef>
                  <a:spcPts val="0"/>
                </a:spcBef>
                <a:spcAft>
                  <a:spcPts val="0"/>
                </a:spcAft>
                <a:buNone/>
              </a:pPr>
              <a:endParaRPr sz="1800">
                <a:solidFill>
                  <a:srgbClr val="FFFFFF"/>
                </a:solidFill>
                <a:latin typeface="Quattrocento Sans"/>
                <a:ea typeface="Quattrocento Sans"/>
                <a:cs typeface="Quattrocento Sans"/>
                <a:sym typeface="Quattrocento Sans"/>
              </a:endParaRPr>
            </a:p>
          </p:txBody>
        </p:sp>
        <p:sp>
          <p:nvSpPr>
            <p:cNvPr id="5309" name="Google Shape;5309;p185"/>
            <p:cNvSpPr/>
            <p:nvPr/>
          </p:nvSpPr>
          <p:spPr>
            <a:xfrm>
              <a:off x="9715808" y="428487"/>
              <a:ext cx="203100" cy="166800"/>
            </a:xfrm>
            <a:prstGeom prst="rect">
              <a:avLst/>
            </a:prstGeom>
            <a:solidFill>
              <a:schemeClr val="lt1"/>
            </a:solidFill>
            <a:ln>
              <a:noFill/>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5310" name="Google Shape;5310;p185"/>
            <p:cNvSpPr/>
            <p:nvPr/>
          </p:nvSpPr>
          <p:spPr>
            <a:xfrm>
              <a:off x="8588574" y="935160"/>
              <a:ext cx="203100" cy="166800"/>
            </a:xfrm>
            <a:prstGeom prst="rect">
              <a:avLst/>
            </a:prstGeom>
            <a:solidFill>
              <a:schemeClr val="lt1"/>
            </a:solidFill>
            <a:ln>
              <a:noFill/>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5311" name="Google Shape;5311;p185"/>
            <p:cNvSpPr/>
            <p:nvPr/>
          </p:nvSpPr>
          <p:spPr>
            <a:xfrm>
              <a:off x="9156857" y="1957996"/>
              <a:ext cx="203100" cy="229500"/>
            </a:xfrm>
            <a:prstGeom prst="rect">
              <a:avLst/>
            </a:prstGeom>
            <a:solidFill>
              <a:schemeClr val="lt1"/>
            </a:solidFill>
            <a:ln>
              <a:noFill/>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5312" name="Google Shape;5312;p185"/>
            <p:cNvSpPr/>
            <p:nvPr/>
          </p:nvSpPr>
          <p:spPr>
            <a:xfrm>
              <a:off x="10165622" y="1425236"/>
              <a:ext cx="203100" cy="166800"/>
            </a:xfrm>
            <a:prstGeom prst="rect">
              <a:avLst/>
            </a:prstGeom>
            <a:solidFill>
              <a:schemeClr val="lt1"/>
            </a:solidFill>
            <a:ln>
              <a:noFill/>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5313" name="Google Shape;5313;p185"/>
            <p:cNvSpPr/>
            <p:nvPr/>
          </p:nvSpPr>
          <p:spPr>
            <a:xfrm rot="965449" flipH="1">
              <a:off x="9787763" y="434146"/>
              <a:ext cx="67874" cy="152266"/>
            </a:xfrm>
            <a:custGeom>
              <a:avLst/>
              <a:gdLst/>
              <a:ahLst/>
              <a:cxnLst/>
              <a:rect l="l" t="t" r="r" b="b"/>
              <a:pathLst>
                <a:path w="250825" h="269875" extrusionOk="0">
                  <a:moveTo>
                    <a:pt x="250825" y="0"/>
                  </a:moveTo>
                  <a:lnTo>
                    <a:pt x="0" y="142875"/>
                  </a:lnTo>
                  <a:lnTo>
                    <a:pt x="250825" y="269875"/>
                  </a:lnTo>
                </a:path>
              </a:pathLst>
            </a:custGeom>
            <a:solidFill>
              <a:schemeClr val="lt1"/>
            </a:solidFill>
            <a:ln w="12700" cap="flat" cmpd="sng">
              <a:solidFill>
                <a:srgbClr val="B0B0B0"/>
              </a:solidFill>
              <a:prstDash val="solid"/>
              <a:round/>
              <a:headEnd type="none" w="sm" len="sm"/>
              <a:tailEnd type="none" w="sm" len="sm"/>
            </a:ln>
          </p:spPr>
          <p:txBody>
            <a:bodyPr spcFirstLastPara="1" wrap="square" lIns="89625" tIns="44800" rIns="89625" bIns="44800" anchor="ctr" anchorCtr="0">
              <a:noAutofit/>
            </a:bodyPr>
            <a:lstStyle/>
            <a:p>
              <a:pPr marL="0" marR="0" lvl="0" indent="0" algn="ctr" rtl="0">
                <a:spcBef>
                  <a:spcPts val="0"/>
                </a:spcBef>
                <a:spcAft>
                  <a:spcPts val="0"/>
                </a:spcAft>
                <a:buNone/>
              </a:pPr>
              <a:endParaRPr sz="1800">
                <a:solidFill>
                  <a:srgbClr val="FFFFFF"/>
                </a:solidFill>
                <a:latin typeface="Quattrocento Sans"/>
                <a:ea typeface="Quattrocento Sans"/>
                <a:cs typeface="Quattrocento Sans"/>
                <a:sym typeface="Quattrocento Sans"/>
              </a:endParaRPr>
            </a:p>
          </p:txBody>
        </p:sp>
        <p:sp>
          <p:nvSpPr>
            <p:cNvPr id="5314" name="Google Shape;5314;p185"/>
            <p:cNvSpPr/>
            <p:nvPr/>
          </p:nvSpPr>
          <p:spPr>
            <a:xfrm rot="-9333363" flipH="1">
              <a:off x="9210282" y="1956025"/>
              <a:ext cx="68191" cy="152772"/>
            </a:xfrm>
            <a:custGeom>
              <a:avLst/>
              <a:gdLst/>
              <a:ahLst/>
              <a:cxnLst/>
              <a:rect l="l" t="t" r="r" b="b"/>
              <a:pathLst>
                <a:path w="250825" h="269875" extrusionOk="0">
                  <a:moveTo>
                    <a:pt x="250825" y="0"/>
                  </a:moveTo>
                  <a:lnTo>
                    <a:pt x="0" y="142875"/>
                  </a:lnTo>
                  <a:lnTo>
                    <a:pt x="250825" y="269875"/>
                  </a:lnTo>
                </a:path>
              </a:pathLst>
            </a:custGeom>
            <a:solidFill>
              <a:schemeClr val="lt1"/>
            </a:solidFill>
            <a:ln w="12700" cap="flat" cmpd="sng">
              <a:solidFill>
                <a:srgbClr val="B0B0B0"/>
              </a:solidFill>
              <a:prstDash val="solid"/>
              <a:round/>
              <a:headEnd type="none" w="sm" len="sm"/>
              <a:tailEnd type="none" w="sm" len="sm"/>
            </a:ln>
          </p:spPr>
          <p:txBody>
            <a:bodyPr spcFirstLastPara="1" wrap="square" lIns="89625" tIns="44800" rIns="89625" bIns="44800" anchor="ctr" anchorCtr="0">
              <a:noAutofit/>
            </a:bodyPr>
            <a:lstStyle/>
            <a:p>
              <a:pPr marL="0" marR="0" lvl="0" indent="0" algn="ctr" rtl="0">
                <a:spcBef>
                  <a:spcPts val="0"/>
                </a:spcBef>
                <a:spcAft>
                  <a:spcPts val="0"/>
                </a:spcAft>
                <a:buNone/>
              </a:pPr>
              <a:endParaRPr sz="1800">
                <a:solidFill>
                  <a:srgbClr val="FFFFFF"/>
                </a:solidFill>
                <a:latin typeface="Quattrocento Sans"/>
                <a:ea typeface="Quattrocento Sans"/>
                <a:cs typeface="Quattrocento Sans"/>
                <a:sym typeface="Quattrocento Sans"/>
              </a:endParaRPr>
            </a:p>
          </p:txBody>
        </p:sp>
        <p:sp>
          <p:nvSpPr>
            <p:cNvPr id="5315" name="Google Shape;5315;p185"/>
            <p:cNvSpPr/>
            <p:nvPr/>
          </p:nvSpPr>
          <p:spPr>
            <a:xfrm rot="6696332" flipH="1">
              <a:off x="10232130" y="1446246"/>
              <a:ext cx="68119" cy="152599"/>
            </a:xfrm>
            <a:custGeom>
              <a:avLst/>
              <a:gdLst/>
              <a:ahLst/>
              <a:cxnLst/>
              <a:rect l="l" t="t" r="r" b="b"/>
              <a:pathLst>
                <a:path w="250825" h="269875" extrusionOk="0">
                  <a:moveTo>
                    <a:pt x="250825" y="0"/>
                  </a:moveTo>
                  <a:lnTo>
                    <a:pt x="0" y="142875"/>
                  </a:lnTo>
                  <a:lnTo>
                    <a:pt x="250825" y="269875"/>
                  </a:lnTo>
                </a:path>
              </a:pathLst>
            </a:custGeom>
            <a:solidFill>
              <a:schemeClr val="lt1"/>
            </a:solidFill>
            <a:ln w="12700" cap="flat" cmpd="sng">
              <a:solidFill>
                <a:srgbClr val="B0B0B0"/>
              </a:solidFill>
              <a:prstDash val="solid"/>
              <a:round/>
              <a:headEnd type="none" w="sm" len="sm"/>
              <a:tailEnd type="none" w="sm" len="sm"/>
            </a:ln>
          </p:spPr>
          <p:txBody>
            <a:bodyPr spcFirstLastPara="1" wrap="square" lIns="89625" tIns="44800" rIns="89625" bIns="44800" anchor="ctr" anchorCtr="0">
              <a:noAutofit/>
            </a:bodyPr>
            <a:lstStyle/>
            <a:p>
              <a:pPr marL="0" marR="0" lvl="0" indent="0" algn="ctr" rtl="0">
                <a:spcBef>
                  <a:spcPts val="0"/>
                </a:spcBef>
                <a:spcAft>
                  <a:spcPts val="0"/>
                </a:spcAft>
                <a:buNone/>
              </a:pPr>
              <a:endParaRPr sz="1800">
                <a:solidFill>
                  <a:srgbClr val="FFFFFF"/>
                </a:solidFill>
                <a:latin typeface="Quattrocento Sans"/>
                <a:ea typeface="Quattrocento Sans"/>
                <a:cs typeface="Quattrocento Sans"/>
                <a:sym typeface="Quattrocento Sans"/>
              </a:endParaRPr>
            </a:p>
          </p:txBody>
        </p:sp>
        <p:sp>
          <p:nvSpPr>
            <p:cNvPr id="5316" name="Google Shape;5316;p185"/>
            <p:cNvSpPr/>
            <p:nvPr/>
          </p:nvSpPr>
          <p:spPr>
            <a:xfrm rot="-4033056" flipH="1">
              <a:off x="8689117" y="934825"/>
              <a:ext cx="68012" cy="152378"/>
            </a:xfrm>
            <a:custGeom>
              <a:avLst/>
              <a:gdLst/>
              <a:ahLst/>
              <a:cxnLst/>
              <a:rect l="l" t="t" r="r" b="b"/>
              <a:pathLst>
                <a:path w="250825" h="269875" extrusionOk="0">
                  <a:moveTo>
                    <a:pt x="250825" y="0"/>
                  </a:moveTo>
                  <a:lnTo>
                    <a:pt x="0" y="142875"/>
                  </a:lnTo>
                  <a:lnTo>
                    <a:pt x="250825" y="269875"/>
                  </a:lnTo>
                </a:path>
              </a:pathLst>
            </a:custGeom>
            <a:solidFill>
              <a:schemeClr val="lt1"/>
            </a:solidFill>
            <a:ln w="12700" cap="flat" cmpd="sng">
              <a:solidFill>
                <a:srgbClr val="B0B0B0"/>
              </a:solidFill>
              <a:prstDash val="solid"/>
              <a:round/>
              <a:headEnd type="none" w="sm" len="sm"/>
              <a:tailEnd type="none" w="sm" len="sm"/>
            </a:ln>
          </p:spPr>
          <p:txBody>
            <a:bodyPr spcFirstLastPara="1" wrap="square" lIns="89625" tIns="44800" rIns="89625" bIns="44800" anchor="ctr" anchorCtr="0">
              <a:noAutofit/>
            </a:bodyPr>
            <a:lstStyle/>
            <a:p>
              <a:pPr marL="0" marR="0" lvl="0" indent="0" algn="ctr" rtl="0">
                <a:spcBef>
                  <a:spcPts val="0"/>
                </a:spcBef>
                <a:spcAft>
                  <a:spcPts val="0"/>
                </a:spcAft>
                <a:buNone/>
              </a:pPr>
              <a:endParaRPr sz="1800">
                <a:solidFill>
                  <a:srgbClr val="FFFFFF"/>
                </a:solidFill>
                <a:latin typeface="Quattrocento Sans"/>
                <a:ea typeface="Quattrocento Sans"/>
                <a:cs typeface="Quattrocento Sans"/>
                <a:sym typeface="Quattrocento Sans"/>
              </a:endParaRPr>
            </a:p>
          </p:txBody>
        </p:sp>
      </p:grpSp>
      <p:sp>
        <p:nvSpPr>
          <p:cNvPr id="5317" name="Google Shape;5317;p185"/>
          <p:cNvSpPr txBox="1"/>
          <p:nvPr/>
        </p:nvSpPr>
        <p:spPr>
          <a:xfrm>
            <a:off x="5122765" y="1977517"/>
            <a:ext cx="1148400" cy="4305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1400">
                <a:solidFill>
                  <a:srgbClr val="000000"/>
                </a:solidFill>
                <a:latin typeface="Quattrocento Sans"/>
                <a:ea typeface="Quattrocento Sans"/>
                <a:cs typeface="Quattrocento Sans"/>
                <a:sym typeface="Quattrocento Sans"/>
              </a:rPr>
              <a:t>Train &amp; </a:t>
            </a:r>
            <a:br>
              <a:rPr lang="en-US" sz="1400">
                <a:solidFill>
                  <a:srgbClr val="000000"/>
                </a:solidFill>
                <a:latin typeface="Quattrocento Sans"/>
                <a:ea typeface="Quattrocento Sans"/>
                <a:cs typeface="Quattrocento Sans"/>
                <a:sym typeface="Quattrocento Sans"/>
              </a:rPr>
            </a:br>
            <a:r>
              <a:rPr lang="en-US" sz="1400">
                <a:solidFill>
                  <a:srgbClr val="000000"/>
                </a:solidFill>
                <a:latin typeface="Quattrocento Sans"/>
                <a:ea typeface="Quattrocento Sans"/>
                <a:cs typeface="Quattrocento Sans"/>
                <a:sym typeface="Quattrocento Sans"/>
              </a:rPr>
              <a:t>Test Model</a:t>
            </a:r>
            <a:endParaRPr sz="1400"/>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242"/>
                                        </p:tgtEl>
                                        <p:attrNameLst>
                                          <p:attrName>style.visibility</p:attrName>
                                        </p:attrNameLst>
                                      </p:cBhvr>
                                      <p:to>
                                        <p:strVal val="visible"/>
                                      </p:to>
                                    </p:set>
                                    <p:animEffect transition="in" filter="fade">
                                      <p:cBhvr>
                                        <p:cTn id="7" dur="1000"/>
                                        <p:tgtEl>
                                          <p:spTgt spid="5242"/>
                                        </p:tgtEl>
                                      </p:cBhvr>
                                    </p:animEffect>
                                  </p:childTnLst>
                                </p:cTn>
                              </p:par>
                              <p:par>
                                <p:cTn id="8" presetID="8" presetClass="emph" presetSubtype="0" fill="hold" nodeType="withEffect">
                                  <p:stCondLst>
                                    <p:cond delay="1000"/>
                                  </p:stCondLst>
                                  <p:childTnLst>
                                    <p:animRot by="-21600000">
                                      <p:cBhvr>
                                        <p:cTn id="9" dur="5000" fill="hold"/>
                                        <p:tgtEl>
                                          <p:spTgt spid="5242"/>
                                        </p:tgtEl>
                                        <p:attrNameLst>
                                          <p:attrName>r</p:attrName>
                                        </p:attrNameLst>
                                      </p:cBhvr>
                                    </p:animRot>
                                  </p:childTnLst>
                                </p:cTn>
                              </p:par>
                              <p:par>
                                <p:cTn id="10" presetID="10" presetClass="entr" presetSubtype="0" fill="hold" nodeType="withEffect">
                                  <p:stCondLst>
                                    <p:cond delay="500"/>
                                  </p:stCondLst>
                                  <p:childTnLst>
                                    <p:set>
                                      <p:cBhvr>
                                        <p:cTn id="11" dur="1" fill="hold">
                                          <p:stCondLst>
                                            <p:cond delay="0"/>
                                          </p:stCondLst>
                                        </p:cTn>
                                        <p:tgtEl>
                                          <p:spTgt spid="5307"/>
                                        </p:tgtEl>
                                        <p:attrNameLst>
                                          <p:attrName>style.visibility</p:attrName>
                                        </p:attrNameLst>
                                      </p:cBhvr>
                                      <p:to>
                                        <p:strVal val="visible"/>
                                      </p:to>
                                    </p:set>
                                    <p:animEffect transition="in" filter="fade">
                                      <p:cBhvr>
                                        <p:cTn id="12" dur="1000"/>
                                        <p:tgtEl>
                                          <p:spTgt spid="5307"/>
                                        </p:tgtEl>
                                      </p:cBhvr>
                                    </p:animEffect>
                                  </p:childTnLst>
                                </p:cTn>
                              </p:par>
                              <p:par>
                                <p:cTn id="13" presetID="8" presetClass="emph" presetSubtype="0" fill="hold" nodeType="withEffect">
                                  <p:stCondLst>
                                    <p:cond delay="500"/>
                                  </p:stCondLst>
                                  <p:childTnLst>
                                    <p:animRot by="-21600000">
                                      <p:cBhvr>
                                        <p:cTn id="14" dur="5000" fill="hold"/>
                                        <p:tgtEl>
                                          <p:spTgt spid="530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321"/>
        <p:cNvGrpSpPr/>
        <p:nvPr/>
      </p:nvGrpSpPr>
      <p:grpSpPr>
        <a:xfrm>
          <a:off x="0" y="0"/>
          <a:ext cx="0" cy="0"/>
          <a:chOff x="0" y="0"/>
          <a:chExt cx="0" cy="0"/>
        </a:xfrm>
      </p:grpSpPr>
      <p:sp>
        <p:nvSpPr>
          <p:cNvPr id="5322" name="Google Shape;5322;p186"/>
          <p:cNvSpPr/>
          <p:nvPr/>
        </p:nvSpPr>
        <p:spPr>
          <a:xfrm>
            <a:off x="2900719" y="1489267"/>
            <a:ext cx="6475800" cy="4983000"/>
          </a:xfrm>
          <a:prstGeom prst="rect">
            <a:avLst/>
          </a:prstGeom>
          <a:noFill/>
          <a:ln w="9525" cap="flat" cmpd="sng">
            <a:solidFill>
              <a:schemeClr val="dk2"/>
            </a:solidFill>
            <a:prstDash val="solid"/>
            <a:round/>
            <a:headEnd type="none" w="sm" len="sm"/>
            <a:tailEnd type="none" w="sm" len="sm"/>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5323" name="Google Shape;5323;p186"/>
          <p:cNvSpPr txBox="1">
            <a:spLocks noGrp="1"/>
          </p:cNvSpPr>
          <p:nvPr>
            <p:ph type="title"/>
          </p:nvPr>
        </p:nvSpPr>
        <p:spPr>
          <a:xfrm>
            <a:off x="426424" y="302551"/>
            <a:ext cx="11335800" cy="758100"/>
          </a:xfrm>
          <a:prstGeom prst="rect">
            <a:avLst/>
          </a:prstGeom>
          <a:noFill/>
          <a:ln>
            <a:noFill/>
          </a:ln>
        </p:spPr>
        <p:txBody>
          <a:bodyPr spcFirstLastPara="1" wrap="square" lIns="0" tIns="161350" rIns="0" bIns="0" anchor="t" anchorCtr="0">
            <a:noAutofit/>
          </a:bodyPr>
          <a:lstStyle/>
          <a:p>
            <a:pPr marL="0" lvl="0" indent="0" algn="l" rtl="0">
              <a:lnSpc>
                <a:spcPct val="90000"/>
              </a:lnSpc>
              <a:spcBef>
                <a:spcPts val="0"/>
              </a:spcBef>
              <a:spcAft>
                <a:spcPts val="0"/>
              </a:spcAft>
              <a:buClr>
                <a:srgbClr val="000000"/>
              </a:buClr>
              <a:buSzPts val="3700"/>
              <a:buFont typeface="Quattrocento Sans"/>
              <a:buNone/>
            </a:pPr>
            <a:r>
              <a:rPr lang="en-US" sz="4500" b="1">
                <a:latin typeface="Calibri"/>
                <a:ea typeface="Calibri"/>
                <a:cs typeface="Calibri"/>
                <a:sym typeface="Calibri"/>
              </a:rPr>
              <a:t>Model Management in Azure Machine Learning </a:t>
            </a:r>
            <a:endParaRPr sz="4500" b="1">
              <a:latin typeface="Calibri"/>
              <a:ea typeface="Calibri"/>
              <a:cs typeface="Calibri"/>
              <a:sym typeface="Calibri"/>
            </a:endParaRPr>
          </a:p>
        </p:txBody>
      </p:sp>
      <p:grpSp>
        <p:nvGrpSpPr>
          <p:cNvPr id="5324" name="Google Shape;5324;p186"/>
          <p:cNvGrpSpPr/>
          <p:nvPr/>
        </p:nvGrpSpPr>
        <p:grpSpPr>
          <a:xfrm>
            <a:off x="4744673" y="1633110"/>
            <a:ext cx="2652692" cy="1001092"/>
            <a:chOff x="4840022" y="1665589"/>
            <a:chExt cx="2706000" cy="1021002"/>
          </a:xfrm>
        </p:grpSpPr>
        <p:sp>
          <p:nvSpPr>
            <p:cNvPr id="5325" name="Google Shape;5325;p186"/>
            <p:cNvSpPr/>
            <p:nvPr/>
          </p:nvSpPr>
          <p:spPr>
            <a:xfrm>
              <a:off x="5734594" y="1962091"/>
              <a:ext cx="923400" cy="724500"/>
            </a:xfrm>
            <a:prstGeom prst="ellipse">
              <a:avLst/>
            </a:prstGeom>
            <a:solidFill>
              <a:schemeClr val="lt1"/>
            </a:solidFill>
            <a:ln>
              <a:noFill/>
            </a:ln>
          </p:spPr>
          <p:txBody>
            <a:bodyPr spcFirstLastPara="1" wrap="square" lIns="182850" tIns="146275" rIns="182850" bIns="14627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5326" name="Google Shape;5326;p186"/>
            <p:cNvSpPr/>
            <p:nvPr/>
          </p:nvSpPr>
          <p:spPr>
            <a:xfrm>
              <a:off x="4840022" y="1665589"/>
              <a:ext cx="2706000" cy="276900"/>
            </a:xfrm>
            <a:prstGeom prst="rect">
              <a:avLst/>
            </a:prstGeom>
            <a:noFill/>
            <a:ln>
              <a:noFill/>
            </a:ln>
          </p:spPr>
          <p:txBody>
            <a:bodyPr spcFirstLastPara="1" wrap="square" lIns="89625" tIns="44800" rIns="89625" bIns="44800" anchor="t" anchorCtr="0">
              <a:noAutofit/>
            </a:bodyPr>
            <a:lstStyle/>
            <a:p>
              <a:pPr marL="0" marR="0" lvl="0" indent="0" algn="ctr" rtl="0">
                <a:spcBef>
                  <a:spcPts val="0"/>
                </a:spcBef>
                <a:spcAft>
                  <a:spcPts val="0"/>
                </a:spcAft>
                <a:buNone/>
              </a:pPr>
              <a:r>
                <a:rPr lang="en-US" sz="1200" b="1">
                  <a:solidFill>
                    <a:schemeClr val="dk2"/>
                  </a:solidFill>
                  <a:latin typeface="Quattrocento Sans"/>
                  <a:ea typeface="Quattrocento Sans"/>
                  <a:cs typeface="Quattrocento Sans"/>
                  <a:sym typeface="Quattrocento Sans"/>
                </a:rPr>
                <a:t>Create/retrain model</a:t>
              </a:r>
              <a:endParaRPr sz="1200">
                <a:solidFill>
                  <a:schemeClr val="dk1"/>
                </a:solidFill>
                <a:latin typeface="Quattrocento Sans"/>
                <a:ea typeface="Quattrocento Sans"/>
                <a:cs typeface="Quattrocento Sans"/>
                <a:sym typeface="Quattrocento Sans"/>
              </a:endParaRPr>
            </a:p>
          </p:txBody>
        </p:sp>
        <p:grpSp>
          <p:nvGrpSpPr>
            <p:cNvPr id="5327" name="Google Shape;5327;p186"/>
            <p:cNvGrpSpPr/>
            <p:nvPr/>
          </p:nvGrpSpPr>
          <p:grpSpPr>
            <a:xfrm>
              <a:off x="5908181" y="2012761"/>
              <a:ext cx="569230" cy="548162"/>
              <a:chOff x="8604306" y="4747239"/>
              <a:chExt cx="1221786" cy="1176565"/>
            </a:xfrm>
          </p:grpSpPr>
          <p:grpSp>
            <p:nvGrpSpPr>
              <p:cNvPr id="5328" name="Google Shape;5328;p186"/>
              <p:cNvGrpSpPr/>
              <p:nvPr/>
            </p:nvGrpSpPr>
            <p:grpSpPr>
              <a:xfrm>
                <a:off x="9215191" y="4915258"/>
                <a:ext cx="610900" cy="672092"/>
                <a:chOff x="6053699" y="2879832"/>
                <a:chExt cx="279256" cy="307228"/>
              </a:xfrm>
            </p:grpSpPr>
            <p:sp>
              <p:nvSpPr>
                <p:cNvPr id="5329" name="Google Shape;5329;p186"/>
                <p:cNvSpPr/>
                <p:nvPr/>
              </p:nvSpPr>
              <p:spPr>
                <a:xfrm>
                  <a:off x="6053699" y="2879832"/>
                  <a:ext cx="279256" cy="307228"/>
                </a:xfrm>
                <a:custGeom>
                  <a:avLst/>
                  <a:gdLst/>
                  <a:ahLst/>
                  <a:cxnLst/>
                  <a:rect l="l" t="t" r="r" b="b"/>
                  <a:pathLst>
                    <a:path w="279256" h="307228" extrusionOk="0">
                      <a:moveTo>
                        <a:pt x="139628" y="0"/>
                      </a:moveTo>
                      <a:lnTo>
                        <a:pt x="279256" y="76617"/>
                      </a:lnTo>
                      <a:lnTo>
                        <a:pt x="279256" y="230611"/>
                      </a:lnTo>
                      <a:lnTo>
                        <a:pt x="139628" y="307228"/>
                      </a:lnTo>
                      <a:lnTo>
                        <a:pt x="0" y="230611"/>
                      </a:lnTo>
                      <a:lnTo>
                        <a:pt x="0" y="76617"/>
                      </a:lnTo>
                      <a:lnTo>
                        <a:pt x="139628" y="0"/>
                      </a:lnTo>
                      <a:close/>
                    </a:path>
                  </a:pathLst>
                </a:custGeom>
                <a:noFill/>
                <a:ln w="12700" cap="flat" cmpd="sng">
                  <a:solidFill>
                    <a:schemeClr val="dk2"/>
                  </a:solidFill>
                  <a:prstDash val="solid"/>
                  <a:miter lim="800000"/>
                  <a:headEnd type="none" w="sm" len="sm"/>
                  <a:tailEnd type="none" w="sm" len="sm"/>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cxnSp>
              <p:nvCxnSpPr>
                <p:cNvPr id="5330" name="Google Shape;5330;p186"/>
                <p:cNvCxnSpPr/>
                <p:nvPr/>
              </p:nvCxnSpPr>
              <p:spPr>
                <a:xfrm>
                  <a:off x="6053699" y="2956449"/>
                  <a:ext cx="139500" cy="77100"/>
                </a:xfrm>
                <a:prstGeom prst="straightConnector1">
                  <a:avLst/>
                </a:prstGeom>
                <a:noFill/>
                <a:ln w="12700" cap="flat" cmpd="sng">
                  <a:solidFill>
                    <a:schemeClr val="dk2"/>
                  </a:solidFill>
                  <a:prstDash val="solid"/>
                  <a:round/>
                  <a:headEnd type="none" w="sm" len="sm"/>
                  <a:tailEnd type="none" w="sm" len="sm"/>
                </a:ln>
              </p:spPr>
            </p:cxnSp>
            <p:cxnSp>
              <p:nvCxnSpPr>
                <p:cNvPr id="5331" name="Google Shape;5331;p186"/>
                <p:cNvCxnSpPr/>
                <p:nvPr/>
              </p:nvCxnSpPr>
              <p:spPr>
                <a:xfrm rot="10800000" flipH="1">
                  <a:off x="6193327" y="2956346"/>
                  <a:ext cx="139500" cy="77100"/>
                </a:xfrm>
                <a:prstGeom prst="straightConnector1">
                  <a:avLst/>
                </a:prstGeom>
                <a:noFill/>
                <a:ln w="12700" cap="flat" cmpd="sng">
                  <a:solidFill>
                    <a:schemeClr val="dk2"/>
                  </a:solidFill>
                  <a:prstDash val="solid"/>
                  <a:round/>
                  <a:headEnd type="none" w="sm" len="sm"/>
                  <a:tailEnd type="none" w="sm" len="sm"/>
                </a:ln>
              </p:spPr>
            </p:cxnSp>
            <p:cxnSp>
              <p:nvCxnSpPr>
                <p:cNvPr id="5332" name="Google Shape;5332;p186"/>
                <p:cNvCxnSpPr/>
                <p:nvPr/>
              </p:nvCxnSpPr>
              <p:spPr>
                <a:xfrm rot="10800000">
                  <a:off x="6193327" y="3033460"/>
                  <a:ext cx="0" cy="153600"/>
                </a:xfrm>
                <a:prstGeom prst="straightConnector1">
                  <a:avLst/>
                </a:prstGeom>
                <a:noFill/>
                <a:ln w="12700" cap="flat" cmpd="sng">
                  <a:solidFill>
                    <a:schemeClr val="dk2"/>
                  </a:solidFill>
                  <a:prstDash val="solid"/>
                  <a:round/>
                  <a:headEnd type="none" w="sm" len="sm"/>
                  <a:tailEnd type="none" w="sm" len="sm"/>
                </a:ln>
              </p:spPr>
            </p:cxnSp>
          </p:grpSp>
          <p:grpSp>
            <p:nvGrpSpPr>
              <p:cNvPr id="5333" name="Google Shape;5333;p186"/>
              <p:cNvGrpSpPr/>
              <p:nvPr/>
            </p:nvGrpSpPr>
            <p:grpSpPr>
              <a:xfrm>
                <a:off x="8604306" y="5251712"/>
                <a:ext cx="610900" cy="672092"/>
                <a:chOff x="6053699" y="2879832"/>
                <a:chExt cx="279256" cy="307228"/>
              </a:xfrm>
            </p:grpSpPr>
            <p:sp>
              <p:nvSpPr>
                <p:cNvPr id="5334" name="Google Shape;5334;p186"/>
                <p:cNvSpPr/>
                <p:nvPr/>
              </p:nvSpPr>
              <p:spPr>
                <a:xfrm>
                  <a:off x="6053699" y="2879832"/>
                  <a:ext cx="279256" cy="307228"/>
                </a:xfrm>
                <a:custGeom>
                  <a:avLst/>
                  <a:gdLst/>
                  <a:ahLst/>
                  <a:cxnLst/>
                  <a:rect l="l" t="t" r="r" b="b"/>
                  <a:pathLst>
                    <a:path w="279256" h="307228" extrusionOk="0">
                      <a:moveTo>
                        <a:pt x="139628" y="0"/>
                      </a:moveTo>
                      <a:lnTo>
                        <a:pt x="279256" y="76617"/>
                      </a:lnTo>
                      <a:lnTo>
                        <a:pt x="279256" y="230611"/>
                      </a:lnTo>
                      <a:lnTo>
                        <a:pt x="139628" y="307228"/>
                      </a:lnTo>
                      <a:lnTo>
                        <a:pt x="0" y="230611"/>
                      </a:lnTo>
                      <a:lnTo>
                        <a:pt x="0" y="76617"/>
                      </a:lnTo>
                      <a:lnTo>
                        <a:pt x="139628" y="0"/>
                      </a:lnTo>
                      <a:close/>
                    </a:path>
                  </a:pathLst>
                </a:custGeom>
                <a:noFill/>
                <a:ln w="12700" cap="flat" cmpd="sng">
                  <a:solidFill>
                    <a:schemeClr val="dk2"/>
                  </a:solidFill>
                  <a:prstDash val="solid"/>
                  <a:miter lim="800000"/>
                  <a:headEnd type="none" w="sm" len="sm"/>
                  <a:tailEnd type="none" w="sm" len="sm"/>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cxnSp>
              <p:nvCxnSpPr>
                <p:cNvPr id="5335" name="Google Shape;5335;p186"/>
                <p:cNvCxnSpPr/>
                <p:nvPr/>
              </p:nvCxnSpPr>
              <p:spPr>
                <a:xfrm>
                  <a:off x="6053699" y="2956449"/>
                  <a:ext cx="139500" cy="77100"/>
                </a:xfrm>
                <a:prstGeom prst="straightConnector1">
                  <a:avLst/>
                </a:prstGeom>
                <a:noFill/>
                <a:ln w="12700" cap="flat" cmpd="sng">
                  <a:solidFill>
                    <a:schemeClr val="dk2"/>
                  </a:solidFill>
                  <a:prstDash val="solid"/>
                  <a:round/>
                  <a:headEnd type="none" w="sm" len="sm"/>
                  <a:tailEnd type="none" w="sm" len="sm"/>
                </a:ln>
              </p:spPr>
            </p:cxnSp>
            <p:cxnSp>
              <p:nvCxnSpPr>
                <p:cNvPr id="5336" name="Google Shape;5336;p186"/>
                <p:cNvCxnSpPr/>
                <p:nvPr/>
              </p:nvCxnSpPr>
              <p:spPr>
                <a:xfrm rot="10800000" flipH="1">
                  <a:off x="6193327" y="2956346"/>
                  <a:ext cx="139500" cy="77100"/>
                </a:xfrm>
                <a:prstGeom prst="straightConnector1">
                  <a:avLst/>
                </a:prstGeom>
                <a:noFill/>
                <a:ln w="12700" cap="flat" cmpd="sng">
                  <a:solidFill>
                    <a:schemeClr val="dk2"/>
                  </a:solidFill>
                  <a:prstDash val="solid"/>
                  <a:round/>
                  <a:headEnd type="none" w="sm" len="sm"/>
                  <a:tailEnd type="none" w="sm" len="sm"/>
                </a:ln>
              </p:spPr>
            </p:cxnSp>
            <p:cxnSp>
              <p:nvCxnSpPr>
                <p:cNvPr id="5337" name="Google Shape;5337;p186"/>
                <p:cNvCxnSpPr/>
                <p:nvPr/>
              </p:nvCxnSpPr>
              <p:spPr>
                <a:xfrm rot="10800000">
                  <a:off x="6193327" y="3033460"/>
                  <a:ext cx="0" cy="153600"/>
                </a:xfrm>
                <a:prstGeom prst="straightConnector1">
                  <a:avLst/>
                </a:prstGeom>
                <a:noFill/>
                <a:ln w="12700" cap="flat" cmpd="sng">
                  <a:solidFill>
                    <a:schemeClr val="dk2"/>
                  </a:solidFill>
                  <a:prstDash val="solid"/>
                  <a:round/>
                  <a:headEnd type="none" w="sm" len="sm"/>
                  <a:tailEnd type="none" w="sm" len="sm"/>
                </a:ln>
              </p:spPr>
            </p:cxnSp>
          </p:grpSp>
          <p:grpSp>
            <p:nvGrpSpPr>
              <p:cNvPr id="5338" name="Google Shape;5338;p186"/>
              <p:cNvGrpSpPr/>
              <p:nvPr/>
            </p:nvGrpSpPr>
            <p:grpSpPr>
              <a:xfrm>
                <a:off x="8909749" y="4747239"/>
                <a:ext cx="610900" cy="672092"/>
                <a:chOff x="6053699" y="2879832"/>
                <a:chExt cx="279256" cy="307228"/>
              </a:xfrm>
            </p:grpSpPr>
            <p:sp>
              <p:nvSpPr>
                <p:cNvPr id="5339" name="Google Shape;5339;p186"/>
                <p:cNvSpPr/>
                <p:nvPr/>
              </p:nvSpPr>
              <p:spPr>
                <a:xfrm>
                  <a:off x="6053699" y="2879832"/>
                  <a:ext cx="279256" cy="307228"/>
                </a:xfrm>
                <a:custGeom>
                  <a:avLst/>
                  <a:gdLst/>
                  <a:ahLst/>
                  <a:cxnLst/>
                  <a:rect l="l" t="t" r="r" b="b"/>
                  <a:pathLst>
                    <a:path w="279256" h="307228" extrusionOk="0">
                      <a:moveTo>
                        <a:pt x="139628" y="0"/>
                      </a:moveTo>
                      <a:lnTo>
                        <a:pt x="279256" y="76617"/>
                      </a:lnTo>
                      <a:lnTo>
                        <a:pt x="279256" y="230611"/>
                      </a:lnTo>
                      <a:lnTo>
                        <a:pt x="139628" y="307228"/>
                      </a:lnTo>
                      <a:lnTo>
                        <a:pt x="0" y="230611"/>
                      </a:lnTo>
                      <a:lnTo>
                        <a:pt x="0" y="76617"/>
                      </a:lnTo>
                      <a:lnTo>
                        <a:pt x="139628" y="0"/>
                      </a:lnTo>
                      <a:close/>
                    </a:path>
                  </a:pathLst>
                </a:custGeom>
                <a:solidFill>
                  <a:schemeClr val="lt1"/>
                </a:solidFill>
                <a:ln w="12700" cap="flat" cmpd="sng">
                  <a:solidFill>
                    <a:schemeClr val="dk2"/>
                  </a:solidFill>
                  <a:prstDash val="solid"/>
                  <a:miter lim="800000"/>
                  <a:headEnd type="none" w="sm" len="sm"/>
                  <a:tailEnd type="none" w="sm" len="sm"/>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cxnSp>
              <p:nvCxnSpPr>
                <p:cNvPr id="5340" name="Google Shape;5340;p186"/>
                <p:cNvCxnSpPr/>
                <p:nvPr/>
              </p:nvCxnSpPr>
              <p:spPr>
                <a:xfrm>
                  <a:off x="6053699" y="2956449"/>
                  <a:ext cx="139500" cy="77100"/>
                </a:xfrm>
                <a:prstGeom prst="straightConnector1">
                  <a:avLst/>
                </a:prstGeom>
                <a:noFill/>
                <a:ln w="12700" cap="flat" cmpd="sng">
                  <a:solidFill>
                    <a:schemeClr val="dk2"/>
                  </a:solidFill>
                  <a:prstDash val="solid"/>
                  <a:round/>
                  <a:headEnd type="none" w="sm" len="sm"/>
                  <a:tailEnd type="none" w="sm" len="sm"/>
                </a:ln>
              </p:spPr>
            </p:cxnSp>
            <p:cxnSp>
              <p:nvCxnSpPr>
                <p:cNvPr id="5341" name="Google Shape;5341;p186"/>
                <p:cNvCxnSpPr/>
                <p:nvPr/>
              </p:nvCxnSpPr>
              <p:spPr>
                <a:xfrm rot="10800000" flipH="1">
                  <a:off x="6193327" y="2956346"/>
                  <a:ext cx="139500" cy="77100"/>
                </a:xfrm>
                <a:prstGeom prst="straightConnector1">
                  <a:avLst/>
                </a:prstGeom>
                <a:noFill/>
                <a:ln w="12700" cap="flat" cmpd="sng">
                  <a:solidFill>
                    <a:schemeClr val="dk2"/>
                  </a:solidFill>
                  <a:prstDash val="solid"/>
                  <a:round/>
                  <a:headEnd type="none" w="sm" len="sm"/>
                  <a:tailEnd type="none" w="sm" len="sm"/>
                </a:ln>
              </p:spPr>
            </p:cxnSp>
            <p:cxnSp>
              <p:nvCxnSpPr>
                <p:cNvPr id="5342" name="Google Shape;5342;p186"/>
                <p:cNvCxnSpPr/>
                <p:nvPr/>
              </p:nvCxnSpPr>
              <p:spPr>
                <a:xfrm rot="10800000">
                  <a:off x="6193327" y="3033460"/>
                  <a:ext cx="0" cy="153600"/>
                </a:xfrm>
                <a:prstGeom prst="straightConnector1">
                  <a:avLst/>
                </a:prstGeom>
                <a:noFill/>
                <a:ln w="12700" cap="flat" cmpd="sng">
                  <a:solidFill>
                    <a:schemeClr val="dk2"/>
                  </a:solidFill>
                  <a:prstDash val="solid"/>
                  <a:round/>
                  <a:headEnd type="none" w="sm" len="sm"/>
                  <a:tailEnd type="none" w="sm" len="sm"/>
                </a:ln>
              </p:spPr>
            </p:cxnSp>
          </p:grpSp>
        </p:grpSp>
      </p:grpSp>
      <p:grpSp>
        <p:nvGrpSpPr>
          <p:cNvPr id="5343" name="Google Shape;5343;p186"/>
          <p:cNvGrpSpPr/>
          <p:nvPr/>
        </p:nvGrpSpPr>
        <p:grpSpPr>
          <a:xfrm>
            <a:off x="7369159" y="4443796"/>
            <a:ext cx="1860211" cy="811854"/>
            <a:chOff x="7517249" y="4532174"/>
            <a:chExt cx="1897594" cy="828000"/>
          </a:xfrm>
        </p:grpSpPr>
        <p:sp>
          <p:nvSpPr>
            <p:cNvPr id="5344" name="Google Shape;5344;p186"/>
            <p:cNvSpPr/>
            <p:nvPr/>
          </p:nvSpPr>
          <p:spPr>
            <a:xfrm>
              <a:off x="8133543" y="4654964"/>
              <a:ext cx="1281300" cy="646200"/>
            </a:xfrm>
            <a:prstGeom prst="rect">
              <a:avLst/>
            </a:prstGeom>
            <a:noFill/>
            <a:ln>
              <a:noFill/>
            </a:ln>
          </p:spPr>
          <p:txBody>
            <a:bodyPr spcFirstLastPara="1" wrap="square" lIns="89625" tIns="44800" rIns="89625" bIns="44800" anchor="t" anchorCtr="0">
              <a:noAutofit/>
            </a:bodyPr>
            <a:lstStyle/>
            <a:p>
              <a:pPr marL="0" marR="0" lvl="0" indent="0" algn="ctr" rtl="0">
                <a:spcBef>
                  <a:spcPts val="0"/>
                </a:spcBef>
                <a:spcAft>
                  <a:spcPts val="0"/>
                </a:spcAft>
                <a:buNone/>
              </a:pPr>
              <a:r>
                <a:rPr lang="en-US" sz="1200" b="1">
                  <a:solidFill>
                    <a:schemeClr val="dk2"/>
                  </a:solidFill>
                  <a:latin typeface="Quattrocento Sans"/>
                  <a:ea typeface="Quattrocento Sans"/>
                  <a:cs typeface="Quattrocento Sans"/>
                  <a:sym typeface="Quattrocento Sans"/>
                </a:rPr>
                <a:t>Create scoring files and dependencies</a:t>
              </a:r>
              <a:endParaRPr sz="1200">
                <a:solidFill>
                  <a:schemeClr val="dk1"/>
                </a:solidFill>
                <a:latin typeface="Quattrocento Sans"/>
                <a:ea typeface="Quattrocento Sans"/>
                <a:cs typeface="Quattrocento Sans"/>
                <a:sym typeface="Quattrocento Sans"/>
              </a:endParaRPr>
            </a:p>
          </p:txBody>
        </p:sp>
        <p:sp>
          <p:nvSpPr>
            <p:cNvPr id="5345" name="Google Shape;5345;p186"/>
            <p:cNvSpPr/>
            <p:nvPr/>
          </p:nvSpPr>
          <p:spPr>
            <a:xfrm>
              <a:off x="7517249" y="4532174"/>
              <a:ext cx="724500" cy="828000"/>
            </a:xfrm>
            <a:prstGeom prst="ellipse">
              <a:avLst/>
            </a:prstGeom>
            <a:solidFill>
              <a:schemeClr val="lt1"/>
            </a:solidFill>
            <a:ln>
              <a:noFill/>
            </a:ln>
          </p:spPr>
          <p:txBody>
            <a:bodyPr spcFirstLastPara="1" wrap="square" lIns="182850" tIns="146275" rIns="182850" bIns="14627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grpSp>
          <p:nvGrpSpPr>
            <p:cNvPr id="5346" name="Google Shape;5346;p186"/>
            <p:cNvGrpSpPr/>
            <p:nvPr/>
          </p:nvGrpSpPr>
          <p:grpSpPr>
            <a:xfrm>
              <a:off x="7539348" y="4723911"/>
              <a:ext cx="558513" cy="314824"/>
              <a:chOff x="831850" y="2057400"/>
              <a:chExt cx="923925" cy="520800"/>
            </a:xfrm>
          </p:grpSpPr>
          <p:sp>
            <p:nvSpPr>
              <p:cNvPr id="5347" name="Google Shape;5347;p186"/>
              <p:cNvSpPr/>
              <p:nvPr/>
            </p:nvSpPr>
            <p:spPr>
              <a:xfrm>
                <a:off x="831850" y="2181225"/>
                <a:ext cx="250825" cy="269875"/>
              </a:xfrm>
              <a:custGeom>
                <a:avLst/>
                <a:gdLst/>
                <a:ahLst/>
                <a:cxnLst/>
                <a:rect l="l" t="t" r="r" b="b"/>
                <a:pathLst>
                  <a:path w="250825" h="269875" extrusionOk="0">
                    <a:moveTo>
                      <a:pt x="250825" y="0"/>
                    </a:moveTo>
                    <a:lnTo>
                      <a:pt x="0" y="142875"/>
                    </a:lnTo>
                    <a:lnTo>
                      <a:pt x="250825" y="269875"/>
                    </a:lnTo>
                  </a:path>
                </a:pathLst>
              </a:custGeom>
              <a:noFill/>
              <a:ln w="12700" cap="flat" cmpd="sng">
                <a:solidFill>
                  <a:schemeClr val="dk2"/>
                </a:solidFill>
                <a:prstDash val="solid"/>
                <a:round/>
                <a:headEnd type="none" w="sm" len="sm"/>
                <a:tailEnd type="none" w="sm" len="sm"/>
              </a:ln>
            </p:spPr>
            <p:txBody>
              <a:bodyPr spcFirstLastPara="1" wrap="square" lIns="89625" tIns="44800" rIns="89625" bIns="448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348" name="Google Shape;5348;p186"/>
              <p:cNvSpPr/>
              <p:nvPr/>
            </p:nvSpPr>
            <p:spPr>
              <a:xfrm flipH="1">
                <a:off x="1504950" y="2181225"/>
                <a:ext cx="250825" cy="269875"/>
              </a:xfrm>
              <a:custGeom>
                <a:avLst/>
                <a:gdLst/>
                <a:ahLst/>
                <a:cxnLst/>
                <a:rect l="l" t="t" r="r" b="b"/>
                <a:pathLst>
                  <a:path w="250825" h="269875" extrusionOk="0">
                    <a:moveTo>
                      <a:pt x="250825" y="0"/>
                    </a:moveTo>
                    <a:lnTo>
                      <a:pt x="0" y="142875"/>
                    </a:lnTo>
                    <a:lnTo>
                      <a:pt x="250825" y="269875"/>
                    </a:lnTo>
                  </a:path>
                </a:pathLst>
              </a:custGeom>
              <a:noFill/>
              <a:ln w="12700" cap="flat" cmpd="sng">
                <a:solidFill>
                  <a:schemeClr val="dk2"/>
                </a:solidFill>
                <a:prstDash val="solid"/>
                <a:round/>
                <a:headEnd type="none" w="sm" len="sm"/>
                <a:tailEnd type="none" w="sm" len="sm"/>
              </a:ln>
            </p:spPr>
            <p:txBody>
              <a:bodyPr spcFirstLastPara="1" wrap="square" lIns="89625" tIns="44800" rIns="89625" bIns="448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cxnSp>
            <p:nvCxnSpPr>
              <p:cNvPr id="5349" name="Google Shape;5349;p186"/>
              <p:cNvCxnSpPr/>
              <p:nvPr/>
            </p:nvCxnSpPr>
            <p:spPr>
              <a:xfrm flipH="1">
                <a:off x="1181000" y="2057400"/>
                <a:ext cx="216000" cy="520800"/>
              </a:xfrm>
              <a:prstGeom prst="straightConnector1">
                <a:avLst/>
              </a:prstGeom>
              <a:noFill/>
              <a:ln w="12700" cap="flat" cmpd="sng">
                <a:solidFill>
                  <a:schemeClr val="dk2"/>
                </a:solidFill>
                <a:prstDash val="solid"/>
                <a:round/>
                <a:headEnd type="none" w="sm" len="sm"/>
                <a:tailEnd type="none" w="sm" len="sm"/>
              </a:ln>
            </p:spPr>
          </p:cxnSp>
        </p:grpSp>
      </p:grpSp>
      <p:grpSp>
        <p:nvGrpSpPr>
          <p:cNvPr id="5350" name="Google Shape;5350;p186"/>
          <p:cNvGrpSpPr/>
          <p:nvPr/>
        </p:nvGrpSpPr>
        <p:grpSpPr>
          <a:xfrm>
            <a:off x="5306077" y="5344301"/>
            <a:ext cx="2031868" cy="864680"/>
            <a:chOff x="5412707" y="5450587"/>
            <a:chExt cx="2072700" cy="881877"/>
          </a:xfrm>
        </p:grpSpPr>
        <p:sp>
          <p:nvSpPr>
            <p:cNvPr id="5351" name="Google Shape;5351;p186"/>
            <p:cNvSpPr/>
            <p:nvPr/>
          </p:nvSpPr>
          <p:spPr>
            <a:xfrm>
              <a:off x="5995185" y="5450587"/>
              <a:ext cx="724500" cy="724500"/>
            </a:xfrm>
            <a:prstGeom prst="ellipse">
              <a:avLst/>
            </a:prstGeom>
            <a:solidFill>
              <a:schemeClr val="lt1"/>
            </a:solidFill>
            <a:ln>
              <a:noFill/>
            </a:ln>
          </p:spPr>
          <p:txBody>
            <a:bodyPr spcFirstLastPara="1" wrap="square" lIns="182850" tIns="146275" rIns="182850" bIns="14627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grpSp>
          <p:nvGrpSpPr>
            <p:cNvPr id="5352" name="Google Shape;5352;p186"/>
            <p:cNvGrpSpPr/>
            <p:nvPr/>
          </p:nvGrpSpPr>
          <p:grpSpPr>
            <a:xfrm>
              <a:off x="5412707" y="5576806"/>
              <a:ext cx="2072700" cy="755658"/>
              <a:chOff x="5412707" y="5576806"/>
              <a:chExt cx="2072700" cy="755658"/>
            </a:xfrm>
          </p:grpSpPr>
          <p:grpSp>
            <p:nvGrpSpPr>
              <p:cNvPr id="5353" name="Google Shape;5353;p186"/>
              <p:cNvGrpSpPr/>
              <p:nvPr/>
            </p:nvGrpSpPr>
            <p:grpSpPr>
              <a:xfrm>
                <a:off x="6076657" y="5576806"/>
                <a:ext cx="517466" cy="431742"/>
                <a:chOff x="3428310" y="907009"/>
                <a:chExt cx="3119145" cy="2602422"/>
              </a:xfrm>
            </p:grpSpPr>
            <p:sp>
              <p:nvSpPr>
                <p:cNvPr id="5354" name="Google Shape;5354;p186"/>
                <p:cNvSpPr/>
                <p:nvPr/>
              </p:nvSpPr>
              <p:spPr>
                <a:xfrm>
                  <a:off x="3428310" y="907009"/>
                  <a:ext cx="1785134" cy="1128449"/>
                </a:xfrm>
                <a:custGeom>
                  <a:avLst/>
                  <a:gdLst/>
                  <a:ahLst/>
                  <a:cxnLst/>
                  <a:rect l="l" t="t" r="r" b="b"/>
                  <a:pathLst>
                    <a:path w="1785134" h="1128449" extrusionOk="0">
                      <a:moveTo>
                        <a:pt x="1247159" y="1128449"/>
                      </a:moveTo>
                      <a:lnTo>
                        <a:pt x="228757" y="1128449"/>
                      </a:lnTo>
                      <a:cubicBezTo>
                        <a:pt x="104345" y="1128449"/>
                        <a:pt x="0" y="1024037"/>
                        <a:pt x="0" y="895531"/>
                      </a:cubicBezTo>
                      <a:cubicBezTo>
                        <a:pt x="0" y="787103"/>
                        <a:pt x="72239" y="698755"/>
                        <a:pt x="172571" y="674660"/>
                      </a:cubicBezTo>
                      <a:cubicBezTo>
                        <a:pt x="220731" y="562217"/>
                        <a:pt x="321063" y="481900"/>
                        <a:pt x="441461" y="465837"/>
                      </a:cubicBezTo>
                      <a:cubicBezTo>
                        <a:pt x="453501" y="208823"/>
                        <a:pt x="670218" y="0"/>
                        <a:pt x="931081" y="0"/>
                      </a:cubicBezTo>
                      <a:cubicBezTo>
                        <a:pt x="1123719" y="0"/>
                        <a:pt x="1296290" y="112443"/>
                        <a:pt x="1376556" y="281108"/>
                      </a:cubicBezTo>
                      <a:cubicBezTo>
                        <a:pt x="1440768" y="244966"/>
                        <a:pt x="1513007" y="224887"/>
                        <a:pt x="1589259" y="224887"/>
                      </a:cubicBezTo>
                      <a:cubicBezTo>
                        <a:pt x="1651465" y="224887"/>
                        <a:pt x="1710912" y="237688"/>
                        <a:pt x="1765091" y="260778"/>
                      </a:cubicBezTo>
                      <a:lnTo>
                        <a:pt x="1785134" y="271720"/>
                      </a:lnTo>
                    </a:path>
                  </a:pathLst>
                </a:custGeom>
                <a:solidFill>
                  <a:schemeClr val="accent1"/>
                </a:solidFill>
                <a:ln w="12700" cap="flat" cmpd="sng">
                  <a:solidFill>
                    <a:schemeClr val="dk2"/>
                  </a:solidFill>
                  <a:prstDash val="solid"/>
                  <a:round/>
                  <a:headEnd type="none" w="sm" len="sm"/>
                  <a:tailEnd type="none" w="sm" len="sm"/>
                </a:ln>
              </p:spPr>
              <p:txBody>
                <a:bodyPr spcFirstLastPara="1" wrap="square" lIns="89625" tIns="44800" rIns="89625" bIns="448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grpSp>
              <p:nvGrpSpPr>
                <p:cNvPr id="5355" name="Google Shape;5355;p186"/>
                <p:cNvGrpSpPr/>
                <p:nvPr/>
              </p:nvGrpSpPr>
              <p:grpSpPr>
                <a:xfrm>
                  <a:off x="4223673" y="999714"/>
                  <a:ext cx="2323782" cy="2509717"/>
                  <a:chOff x="5140707" y="5534213"/>
                  <a:chExt cx="1094987" cy="1182602"/>
                </a:xfrm>
              </p:grpSpPr>
              <p:grpSp>
                <p:nvGrpSpPr>
                  <p:cNvPr id="5356" name="Google Shape;5356;p186"/>
                  <p:cNvGrpSpPr/>
                  <p:nvPr/>
                </p:nvGrpSpPr>
                <p:grpSpPr>
                  <a:xfrm>
                    <a:off x="5140707" y="5851064"/>
                    <a:ext cx="1094987" cy="865751"/>
                    <a:chOff x="967154" y="1481462"/>
                    <a:chExt cx="5331000" cy="4214950"/>
                  </a:xfrm>
                </p:grpSpPr>
                <p:cxnSp>
                  <p:nvCxnSpPr>
                    <p:cNvPr id="5357" name="Google Shape;5357;p186"/>
                    <p:cNvCxnSpPr/>
                    <p:nvPr/>
                  </p:nvCxnSpPr>
                  <p:spPr>
                    <a:xfrm>
                      <a:off x="967154" y="5696412"/>
                      <a:ext cx="5331000" cy="0"/>
                    </a:xfrm>
                    <a:prstGeom prst="straightConnector1">
                      <a:avLst/>
                    </a:prstGeom>
                    <a:noFill/>
                    <a:ln w="12700" cap="flat" cmpd="sng">
                      <a:solidFill>
                        <a:schemeClr val="dk2"/>
                      </a:solidFill>
                      <a:prstDash val="solid"/>
                      <a:miter lim="800000"/>
                      <a:headEnd type="none" w="sm" len="sm"/>
                      <a:tailEnd type="none" w="sm" len="sm"/>
                    </a:ln>
                  </p:spPr>
                </p:cxnSp>
                <p:sp>
                  <p:nvSpPr>
                    <p:cNvPr id="5358" name="Google Shape;5358;p186"/>
                    <p:cNvSpPr/>
                    <p:nvPr/>
                  </p:nvSpPr>
                  <p:spPr>
                    <a:xfrm>
                      <a:off x="1286608" y="2696308"/>
                      <a:ext cx="2793000" cy="3000000"/>
                    </a:xfrm>
                    <a:prstGeom prst="rect">
                      <a:avLst/>
                    </a:prstGeom>
                    <a:solidFill>
                      <a:srgbClr val="34343B"/>
                    </a:solidFill>
                    <a:ln w="12700" cap="flat" cmpd="sng">
                      <a:solidFill>
                        <a:schemeClr val="dk2"/>
                      </a:solidFill>
                      <a:prstDash val="solid"/>
                      <a:miter lim="800000"/>
                      <a:headEnd type="none" w="sm" len="sm"/>
                      <a:tailEnd type="none" w="sm" len="sm"/>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5359" name="Google Shape;5359;p186"/>
                    <p:cNvSpPr/>
                    <p:nvPr/>
                  </p:nvSpPr>
                  <p:spPr>
                    <a:xfrm>
                      <a:off x="2225919" y="4700954"/>
                      <a:ext cx="914400" cy="995400"/>
                    </a:xfrm>
                    <a:prstGeom prst="rect">
                      <a:avLst/>
                    </a:prstGeom>
                    <a:solidFill>
                      <a:srgbClr val="34343B"/>
                    </a:solidFill>
                    <a:ln w="12700" cap="flat" cmpd="sng">
                      <a:solidFill>
                        <a:schemeClr val="dk2"/>
                      </a:solidFill>
                      <a:prstDash val="solid"/>
                      <a:miter lim="800000"/>
                      <a:headEnd type="none" w="sm" len="sm"/>
                      <a:tailEnd type="none" w="sm" len="sm"/>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5360" name="Google Shape;5360;p186"/>
                    <p:cNvSpPr/>
                    <p:nvPr/>
                  </p:nvSpPr>
                  <p:spPr>
                    <a:xfrm>
                      <a:off x="3301093" y="1481462"/>
                      <a:ext cx="2669594" cy="4214948"/>
                    </a:xfrm>
                    <a:custGeom>
                      <a:avLst/>
                      <a:gdLst/>
                      <a:ahLst/>
                      <a:cxnLst/>
                      <a:rect l="l" t="t" r="r" b="b"/>
                      <a:pathLst>
                        <a:path w="2662937" h="4214948" extrusionOk="0">
                          <a:moveTo>
                            <a:pt x="0" y="896983"/>
                          </a:moveTo>
                          <a:lnTo>
                            <a:pt x="0" y="0"/>
                          </a:lnTo>
                          <a:lnTo>
                            <a:pt x="2662937" y="0"/>
                          </a:lnTo>
                          <a:lnTo>
                            <a:pt x="2662937" y="4214948"/>
                          </a:lnTo>
                          <a:lnTo>
                            <a:pt x="0" y="4214948"/>
                          </a:lnTo>
                        </a:path>
                      </a:pathLst>
                    </a:custGeom>
                    <a:solidFill>
                      <a:srgbClr val="34343B"/>
                    </a:solidFill>
                    <a:ln w="12700" cap="flat" cmpd="sng">
                      <a:solidFill>
                        <a:schemeClr val="dk2"/>
                      </a:solidFill>
                      <a:prstDash val="solid"/>
                      <a:miter lim="800000"/>
                      <a:headEnd type="none" w="sm" len="sm"/>
                      <a:tailEnd type="none" w="sm" len="sm"/>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5361" name="Google Shape;5361;p186"/>
                    <p:cNvSpPr/>
                    <p:nvPr/>
                  </p:nvSpPr>
                  <p:spPr>
                    <a:xfrm>
                      <a:off x="4427765" y="4700955"/>
                      <a:ext cx="647700" cy="993600"/>
                    </a:xfrm>
                    <a:custGeom>
                      <a:avLst/>
                      <a:gdLst/>
                      <a:ahLst/>
                      <a:cxnLst/>
                      <a:rect l="l" t="t" r="r" b="b"/>
                      <a:pathLst>
                        <a:path w="647700" h="1831521" extrusionOk="0">
                          <a:moveTo>
                            <a:pt x="0" y="0"/>
                          </a:moveTo>
                          <a:lnTo>
                            <a:pt x="647700" y="0"/>
                          </a:lnTo>
                          <a:lnTo>
                            <a:pt x="647700" y="1831521"/>
                          </a:lnTo>
                        </a:path>
                      </a:pathLst>
                    </a:custGeom>
                    <a:solidFill>
                      <a:srgbClr val="34343B"/>
                    </a:solidFill>
                    <a:ln w="12700" cap="flat" cmpd="sng">
                      <a:solidFill>
                        <a:schemeClr val="dk2"/>
                      </a:solidFill>
                      <a:prstDash val="solid"/>
                      <a:miter lim="800000"/>
                      <a:headEnd type="none" w="sm" len="sm"/>
                      <a:tailEnd type="none" w="sm" len="sm"/>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grpSp>
              <p:sp>
                <p:nvSpPr>
                  <p:cNvPr id="5362" name="Google Shape;5362;p186"/>
                  <p:cNvSpPr/>
                  <p:nvPr/>
                </p:nvSpPr>
                <p:spPr>
                  <a:xfrm>
                    <a:off x="5455403" y="5534213"/>
                    <a:ext cx="330436" cy="499498"/>
                  </a:xfrm>
                  <a:custGeom>
                    <a:avLst/>
                    <a:gdLst/>
                    <a:ahLst/>
                    <a:cxnLst/>
                    <a:rect l="l" t="t" r="r" b="b"/>
                    <a:pathLst>
                      <a:path w="222142" h="335797" extrusionOk="0">
                        <a:moveTo>
                          <a:pt x="0" y="335797"/>
                        </a:moveTo>
                        <a:lnTo>
                          <a:pt x="0" y="165315"/>
                        </a:lnTo>
                        <a:lnTo>
                          <a:pt x="222142" y="0"/>
                        </a:lnTo>
                        <a:lnTo>
                          <a:pt x="222142" y="165315"/>
                        </a:lnTo>
                      </a:path>
                    </a:pathLst>
                  </a:custGeom>
                  <a:solidFill>
                    <a:srgbClr val="34343B"/>
                  </a:solidFill>
                  <a:ln w="12700" cap="flat" cmpd="sng">
                    <a:solidFill>
                      <a:schemeClr val="dk2"/>
                    </a:solidFill>
                    <a:prstDash val="solid"/>
                    <a:miter lim="800000"/>
                    <a:headEnd type="none" w="sm" len="sm"/>
                    <a:tailEnd type="none" w="sm" len="sm"/>
                  </a:ln>
                </p:spPr>
                <p:txBody>
                  <a:bodyPr spcFirstLastPara="1" wrap="square" lIns="89625" tIns="44800" rIns="89625" bIns="448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grpSp>
          </p:grpSp>
          <p:sp>
            <p:nvSpPr>
              <p:cNvPr id="5363" name="Google Shape;5363;p186"/>
              <p:cNvSpPr/>
              <p:nvPr/>
            </p:nvSpPr>
            <p:spPr>
              <a:xfrm>
                <a:off x="5412707" y="6055564"/>
                <a:ext cx="2072700" cy="276900"/>
              </a:xfrm>
              <a:prstGeom prst="rect">
                <a:avLst/>
              </a:prstGeom>
              <a:noFill/>
              <a:ln>
                <a:noFill/>
              </a:ln>
            </p:spPr>
            <p:txBody>
              <a:bodyPr spcFirstLastPara="1" wrap="square" lIns="89625" tIns="44800" rIns="89625" bIns="44800" anchor="t" anchorCtr="0">
                <a:noAutofit/>
              </a:bodyPr>
              <a:lstStyle/>
              <a:p>
                <a:pPr marL="0" marR="0" lvl="0" indent="0" algn="ctr" rtl="0">
                  <a:spcBef>
                    <a:spcPts val="0"/>
                  </a:spcBef>
                  <a:spcAft>
                    <a:spcPts val="0"/>
                  </a:spcAft>
                  <a:buNone/>
                </a:pPr>
                <a:r>
                  <a:rPr lang="en-US" sz="1200" b="1">
                    <a:solidFill>
                      <a:schemeClr val="dk2"/>
                    </a:solidFill>
                    <a:latin typeface="Quattrocento Sans"/>
                    <a:ea typeface="Quattrocento Sans"/>
                    <a:cs typeface="Quattrocento Sans"/>
                    <a:sym typeface="Quattrocento Sans"/>
                  </a:rPr>
                  <a:t>Create and register image</a:t>
                </a:r>
                <a:endParaRPr sz="1200">
                  <a:solidFill>
                    <a:schemeClr val="dk1"/>
                  </a:solidFill>
                  <a:latin typeface="Quattrocento Sans"/>
                  <a:ea typeface="Quattrocento Sans"/>
                  <a:cs typeface="Quattrocento Sans"/>
                  <a:sym typeface="Quattrocento Sans"/>
                </a:endParaRPr>
              </a:p>
            </p:txBody>
          </p:sp>
        </p:grpSp>
      </p:grpSp>
      <p:grpSp>
        <p:nvGrpSpPr>
          <p:cNvPr id="5364" name="Google Shape;5364;p186"/>
          <p:cNvGrpSpPr/>
          <p:nvPr/>
        </p:nvGrpSpPr>
        <p:grpSpPr>
          <a:xfrm>
            <a:off x="2978506" y="2723801"/>
            <a:ext cx="2031868" cy="803912"/>
            <a:chOff x="3038362" y="2777971"/>
            <a:chExt cx="2072700" cy="819900"/>
          </a:xfrm>
        </p:grpSpPr>
        <p:sp>
          <p:nvSpPr>
            <p:cNvPr id="5365" name="Google Shape;5365;p186"/>
            <p:cNvSpPr/>
            <p:nvPr/>
          </p:nvSpPr>
          <p:spPr>
            <a:xfrm>
              <a:off x="3038362" y="2966600"/>
              <a:ext cx="2072700" cy="276900"/>
            </a:xfrm>
            <a:prstGeom prst="rect">
              <a:avLst/>
            </a:prstGeom>
            <a:noFill/>
            <a:ln>
              <a:noFill/>
            </a:ln>
          </p:spPr>
          <p:txBody>
            <a:bodyPr spcFirstLastPara="1" wrap="square" lIns="89625" tIns="44800" rIns="89625" bIns="44800" anchor="t" anchorCtr="0">
              <a:noAutofit/>
            </a:bodyPr>
            <a:lstStyle/>
            <a:p>
              <a:pPr marL="0" marR="0" lvl="0" indent="0" algn="ctr" rtl="0">
                <a:spcBef>
                  <a:spcPts val="0"/>
                </a:spcBef>
                <a:spcAft>
                  <a:spcPts val="0"/>
                </a:spcAft>
                <a:buNone/>
              </a:pPr>
              <a:r>
                <a:rPr lang="en-US" sz="1200" b="1">
                  <a:solidFill>
                    <a:schemeClr val="dk2"/>
                  </a:solidFill>
                  <a:latin typeface="Quattrocento Sans"/>
                  <a:ea typeface="Quattrocento Sans"/>
                  <a:cs typeface="Quattrocento Sans"/>
                  <a:sym typeface="Quattrocento Sans"/>
                </a:rPr>
                <a:t>Monitor</a:t>
              </a:r>
              <a:endParaRPr sz="1200">
                <a:solidFill>
                  <a:schemeClr val="dk1"/>
                </a:solidFill>
                <a:latin typeface="Quattrocento Sans"/>
                <a:ea typeface="Quattrocento Sans"/>
                <a:cs typeface="Quattrocento Sans"/>
                <a:sym typeface="Quattrocento Sans"/>
              </a:endParaRPr>
            </a:p>
          </p:txBody>
        </p:sp>
        <p:sp>
          <p:nvSpPr>
            <p:cNvPr id="5366" name="Google Shape;5366;p186"/>
            <p:cNvSpPr/>
            <p:nvPr/>
          </p:nvSpPr>
          <p:spPr>
            <a:xfrm>
              <a:off x="4371494" y="2777971"/>
              <a:ext cx="724500" cy="819900"/>
            </a:xfrm>
            <a:prstGeom prst="ellipse">
              <a:avLst/>
            </a:prstGeom>
            <a:solidFill>
              <a:schemeClr val="lt1"/>
            </a:solidFill>
            <a:ln>
              <a:noFill/>
            </a:ln>
          </p:spPr>
          <p:txBody>
            <a:bodyPr spcFirstLastPara="1" wrap="square" lIns="182850" tIns="146275" rIns="182850" bIns="14627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5367" name="Google Shape;5367;p186"/>
            <p:cNvSpPr/>
            <p:nvPr/>
          </p:nvSpPr>
          <p:spPr>
            <a:xfrm>
              <a:off x="4488678" y="2923334"/>
              <a:ext cx="403517" cy="403517"/>
            </a:xfrm>
            <a:custGeom>
              <a:avLst/>
              <a:gdLst/>
              <a:ahLst/>
              <a:cxnLst/>
              <a:rect l="l" t="t" r="r" b="b"/>
              <a:pathLst>
                <a:path w="281" h="281" extrusionOk="0">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12700" cap="rnd"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grpSp>
      <p:grpSp>
        <p:nvGrpSpPr>
          <p:cNvPr id="5368" name="Google Shape;5368;p186"/>
          <p:cNvGrpSpPr/>
          <p:nvPr/>
        </p:nvGrpSpPr>
        <p:grpSpPr>
          <a:xfrm>
            <a:off x="7206434" y="2644012"/>
            <a:ext cx="2169895" cy="803912"/>
            <a:chOff x="7351254" y="2696596"/>
            <a:chExt cx="2213501" cy="819900"/>
          </a:xfrm>
        </p:grpSpPr>
        <p:sp>
          <p:nvSpPr>
            <p:cNvPr id="5369" name="Google Shape;5369;p186"/>
            <p:cNvSpPr/>
            <p:nvPr/>
          </p:nvSpPr>
          <p:spPr>
            <a:xfrm>
              <a:off x="7351254" y="2696596"/>
              <a:ext cx="755100" cy="819900"/>
            </a:xfrm>
            <a:prstGeom prst="ellipse">
              <a:avLst/>
            </a:prstGeom>
            <a:solidFill>
              <a:schemeClr val="lt1"/>
            </a:solidFill>
            <a:ln>
              <a:noFill/>
            </a:ln>
          </p:spPr>
          <p:txBody>
            <a:bodyPr spcFirstLastPara="1" wrap="square" lIns="182850" tIns="146275" rIns="182850" bIns="14627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grpSp>
          <p:nvGrpSpPr>
            <p:cNvPr id="5370" name="Google Shape;5370;p186"/>
            <p:cNvGrpSpPr/>
            <p:nvPr/>
          </p:nvGrpSpPr>
          <p:grpSpPr>
            <a:xfrm>
              <a:off x="7450945" y="2735000"/>
              <a:ext cx="498904" cy="537784"/>
              <a:chOff x="8882196" y="3721867"/>
              <a:chExt cx="283742" cy="305855"/>
            </a:xfrm>
          </p:grpSpPr>
          <p:sp>
            <p:nvSpPr>
              <p:cNvPr id="5371" name="Google Shape;5371;p186"/>
              <p:cNvSpPr/>
              <p:nvPr/>
            </p:nvSpPr>
            <p:spPr>
              <a:xfrm>
                <a:off x="8901347" y="3950022"/>
                <a:ext cx="247500" cy="77700"/>
              </a:xfrm>
              <a:prstGeom prst="rect">
                <a:avLst/>
              </a:prstGeom>
              <a:solidFill>
                <a:schemeClr val="lt1"/>
              </a:solidFill>
              <a:ln w="12700" cap="flat" cmpd="sng">
                <a:solidFill>
                  <a:schemeClr val="dk2"/>
                </a:solidFill>
                <a:prstDash val="solid"/>
                <a:round/>
                <a:headEnd type="none" w="sm" len="sm"/>
                <a:tailEnd type="none" w="sm" len="sm"/>
              </a:ln>
            </p:spPr>
            <p:txBody>
              <a:bodyPr spcFirstLastPara="1" wrap="square" lIns="179300" tIns="143425" rIns="179300" bIns="143425" anchor="t" anchorCtr="0">
                <a:noAutofit/>
              </a:bodyPr>
              <a:lstStyle/>
              <a:p>
                <a:pPr marL="0" marR="0" lvl="0" indent="0" algn="l" rtl="0">
                  <a:lnSpc>
                    <a:spcPct val="100000"/>
                  </a:lnSpc>
                  <a:spcBef>
                    <a:spcPts val="0"/>
                  </a:spcBef>
                  <a:spcAft>
                    <a:spcPts val="0"/>
                  </a:spcAft>
                  <a:buClr>
                    <a:schemeClr val="dk1"/>
                  </a:buClr>
                  <a:buSzPts val="2000"/>
                  <a:buFont typeface="Quattrocento Sans"/>
                  <a:buNone/>
                </a:pPr>
                <a:endParaRPr sz="2000" b="0" i="0" u="none" strike="noStrike" cap="none">
                  <a:solidFill>
                    <a:srgbClr val="FFFFFF"/>
                  </a:solidFill>
                  <a:latin typeface="Quattrocento Sans"/>
                  <a:ea typeface="Quattrocento Sans"/>
                  <a:cs typeface="Quattrocento Sans"/>
                  <a:sym typeface="Quattrocento Sans"/>
                </a:endParaRPr>
              </a:p>
            </p:txBody>
          </p:sp>
          <p:sp>
            <p:nvSpPr>
              <p:cNvPr id="5372" name="Google Shape;5372;p186"/>
              <p:cNvSpPr/>
              <p:nvPr/>
            </p:nvSpPr>
            <p:spPr>
              <a:xfrm>
                <a:off x="8882196" y="3721867"/>
                <a:ext cx="177944" cy="300687"/>
              </a:xfrm>
              <a:custGeom>
                <a:avLst/>
                <a:gdLst/>
                <a:ahLst/>
                <a:cxnLst/>
                <a:rect l="l" t="t" r="r" b="b"/>
                <a:pathLst>
                  <a:path w="2847109" h="4810991" extrusionOk="0">
                    <a:moveTo>
                      <a:pt x="1641764" y="0"/>
                    </a:moveTo>
                    <a:lnTo>
                      <a:pt x="2847109" y="0"/>
                    </a:lnTo>
                    <a:lnTo>
                      <a:pt x="2847109" y="1797627"/>
                    </a:lnTo>
                    <a:lnTo>
                      <a:pt x="290946" y="4810991"/>
                    </a:lnTo>
                    <a:lnTo>
                      <a:pt x="0" y="3647209"/>
                    </a:lnTo>
                    <a:lnTo>
                      <a:pt x="1662546" y="1787236"/>
                    </a:lnTo>
                    <a:lnTo>
                      <a:pt x="1641764" y="0"/>
                    </a:lnTo>
                    <a:close/>
                  </a:path>
                </a:pathLst>
              </a:custGeom>
              <a:solidFill>
                <a:schemeClr val="lt1"/>
              </a:solidFill>
              <a:ln w="12700" cap="flat" cmpd="sng">
                <a:solidFill>
                  <a:schemeClr val="dk2"/>
                </a:solidFill>
                <a:prstDash val="solid"/>
                <a:round/>
                <a:headEnd type="none" w="sm" len="sm"/>
                <a:tailEnd type="none" w="sm" len="sm"/>
              </a:ln>
            </p:spPr>
            <p:txBody>
              <a:bodyPr spcFirstLastPara="1" wrap="square" lIns="179300" tIns="143425" rIns="179300" bIns="143425" anchor="t" anchorCtr="0">
                <a:noAutofit/>
              </a:bodyPr>
              <a:lstStyle/>
              <a:p>
                <a:pPr marL="0" marR="0" lvl="0" indent="0" algn="l" rtl="0">
                  <a:lnSpc>
                    <a:spcPct val="100000"/>
                  </a:lnSpc>
                  <a:spcBef>
                    <a:spcPts val="0"/>
                  </a:spcBef>
                  <a:spcAft>
                    <a:spcPts val="0"/>
                  </a:spcAft>
                  <a:buClr>
                    <a:schemeClr val="dk1"/>
                  </a:buClr>
                  <a:buSzPts val="2000"/>
                  <a:buFont typeface="Quattrocento Sans"/>
                  <a:buNone/>
                </a:pPr>
                <a:endParaRPr sz="2000" b="0" i="0" u="none" strike="noStrike" cap="none">
                  <a:solidFill>
                    <a:srgbClr val="FFFFFF"/>
                  </a:solidFill>
                  <a:latin typeface="Quattrocento Sans"/>
                  <a:ea typeface="Quattrocento Sans"/>
                  <a:cs typeface="Quattrocento Sans"/>
                  <a:sym typeface="Quattrocento Sans"/>
                </a:endParaRPr>
              </a:p>
            </p:txBody>
          </p:sp>
          <p:sp>
            <p:nvSpPr>
              <p:cNvPr id="5373" name="Google Shape;5373;p186"/>
              <p:cNvSpPr/>
              <p:nvPr/>
            </p:nvSpPr>
            <p:spPr>
              <a:xfrm>
                <a:off x="9035402" y="3857904"/>
                <a:ext cx="130536" cy="166904"/>
              </a:xfrm>
              <a:custGeom>
                <a:avLst/>
                <a:gdLst/>
                <a:ahLst/>
                <a:cxnLst/>
                <a:rect l="l" t="t" r="r" b="b"/>
                <a:pathLst>
                  <a:path w="2088573" h="2670464" extrusionOk="0">
                    <a:moveTo>
                      <a:pt x="0" y="883227"/>
                    </a:moveTo>
                    <a:lnTo>
                      <a:pt x="737755" y="0"/>
                    </a:lnTo>
                    <a:lnTo>
                      <a:pt x="2088573" y="1517073"/>
                    </a:lnTo>
                    <a:lnTo>
                      <a:pt x="1797627" y="2670464"/>
                    </a:lnTo>
                    <a:lnTo>
                      <a:pt x="0" y="883227"/>
                    </a:lnTo>
                    <a:close/>
                  </a:path>
                </a:pathLst>
              </a:custGeom>
              <a:solidFill>
                <a:schemeClr val="lt1"/>
              </a:solidFill>
              <a:ln w="12700" cap="flat" cmpd="sng">
                <a:solidFill>
                  <a:schemeClr val="dk2"/>
                </a:solidFill>
                <a:prstDash val="solid"/>
                <a:round/>
                <a:headEnd type="none" w="sm" len="sm"/>
                <a:tailEnd type="none" w="sm" len="sm"/>
              </a:ln>
            </p:spPr>
            <p:txBody>
              <a:bodyPr spcFirstLastPara="1" wrap="square" lIns="179300" tIns="143425" rIns="179300" bIns="143425" anchor="t" anchorCtr="0">
                <a:noAutofit/>
              </a:bodyPr>
              <a:lstStyle/>
              <a:p>
                <a:pPr marL="0" marR="0" lvl="0" indent="0" algn="l" rtl="0">
                  <a:lnSpc>
                    <a:spcPct val="100000"/>
                  </a:lnSpc>
                  <a:spcBef>
                    <a:spcPts val="0"/>
                  </a:spcBef>
                  <a:spcAft>
                    <a:spcPts val="0"/>
                  </a:spcAft>
                  <a:buClr>
                    <a:schemeClr val="dk1"/>
                  </a:buClr>
                  <a:buSzPts val="2000"/>
                  <a:buFont typeface="Quattrocento Sans"/>
                  <a:buNone/>
                </a:pPr>
                <a:endParaRPr sz="2000" b="0" i="0" u="none" strike="noStrike" cap="none">
                  <a:solidFill>
                    <a:srgbClr val="FFFFFF"/>
                  </a:solidFill>
                  <a:latin typeface="Quattrocento Sans"/>
                  <a:ea typeface="Quattrocento Sans"/>
                  <a:cs typeface="Quattrocento Sans"/>
                  <a:sym typeface="Quattrocento Sans"/>
                </a:endParaRPr>
              </a:p>
            </p:txBody>
          </p:sp>
        </p:grpSp>
        <p:sp>
          <p:nvSpPr>
            <p:cNvPr id="5374" name="Google Shape;5374;p186"/>
            <p:cNvSpPr/>
            <p:nvPr/>
          </p:nvSpPr>
          <p:spPr>
            <a:xfrm>
              <a:off x="7609955" y="2878033"/>
              <a:ext cx="1954800" cy="276900"/>
            </a:xfrm>
            <a:prstGeom prst="rect">
              <a:avLst/>
            </a:prstGeom>
            <a:noFill/>
            <a:ln>
              <a:noFill/>
            </a:ln>
          </p:spPr>
          <p:txBody>
            <a:bodyPr spcFirstLastPara="1" wrap="square" lIns="89625" tIns="44800" rIns="89625" bIns="44800" anchor="t" anchorCtr="0">
              <a:noAutofit/>
            </a:bodyPr>
            <a:lstStyle/>
            <a:p>
              <a:pPr marL="0" marR="0" lvl="0" indent="0" algn="ctr" rtl="0">
                <a:spcBef>
                  <a:spcPts val="0"/>
                </a:spcBef>
                <a:spcAft>
                  <a:spcPts val="0"/>
                </a:spcAft>
                <a:buNone/>
              </a:pPr>
              <a:r>
                <a:rPr lang="en-US" sz="1200" b="1">
                  <a:solidFill>
                    <a:schemeClr val="dk2"/>
                  </a:solidFill>
                  <a:latin typeface="Quattrocento Sans"/>
                  <a:ea typeface="Quattrocento Sans"/>
                  <a:cs typeface="Quattrocento Sans"/>
                  <a:sym typeface="Quattrocento Sans"/>
                </a:rPr>
                <a:t>Register model</a:t>
              </a:r>
              <a:endParaRPr sz="1200">
                <a:solidFill>
                  <a:schemeClr val="dk1"/>
                </a:solidFill>
                <a:latin typeface="Quattrocento Sans"/>
                <a:ea typeface="Quattrocento Sans"/>
                <a:cs typeface="Quattrocento Sans"/>
                <a:sym typeface="Quattrocento Sans"/>
              </a:endParaRPr>
            </a:p>
          </p:txBody>
        </p:sp>
      </p:grpSp>
      <p:grpSp>
        <p:nvGrpSpPr>
          <p:cNvPr id="5375" name="Google Shape;5375;p186"/>
          <p:cNvGrpSpPr/>
          <p:nvPr/>
        </p:nvGrpSpPr>
        <p:grpSpPr>
          <a:xfrm>
            <a:off x="2900594" y="4308222"/>
            <a:ext cx="2559729" cy="977460"/>
            <a:chOff x="2958884" y="4393903"/>
            <a:chExt cx="2611169" cy="996900"/>
          </a:xfrm>
        </p:grpSpPr>
        <p:sp>
          <p:nvSpPr>
            <p:cNvPr id="5376" name="Google Shape;5376;p186"/>
            <p:cNvSpPr/>
            <p:nvPr/>
          </p:nvSpPr>
          <p:spPr>
            <a:xfrm>
              <a:off x="3739453" y="4393903"/>
              <a:ext cx="1830600" cy="996900"/>
            </a:xfrm>
            <a:prstGeom prst="rect">
              <a:avLst/>
            </a:prstGeom>
            <a:solidFill>
              <a:schemeClr val="lt1"/>
            </a:solidFill>
            <a:ln>
              <a:noFill/>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5377" name="Google Shape;5377;p186"/>
            <p:cNvSpPr/>
            <p:nvPr/>
          </p:nvSpPr>
          <p:spPr>
            <a:xfrm>
              <a:off x="3986030" y="4565713"/>
              <a:ext cx="373316" cy="237358"/>
            </a:xfrm>
            <a:custGeom>
              <a:avLst/>
              <a:gdLst/>
              <a:ahLst/>
              <a:cxnLst/>
              <a:rect l="l" t="t" r="r" b="b"/>
              <a:pathLst>
                <a:path w="878391" h="545651" extrusionOk="0">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noFill/>
            <a:ln w="12700" cap="flat" cmpd="sng">
              <a:solidFill>
                <a:schemeClr val="dk2"/>
              </a:solidFill>
              <a:prstDash val="solid"/>
              <a:miter lim="800000"/>
              <a:headEnd type="none" w="sm" len="sm"/>
              <a:tailEnd type="none" w="sm" len="sm"/>
            </a:ln>
          </p:spPr>
          <p:txBody>
            <a:bodyPr spcFirstLastPara="1" wrap="square" lIns="175725" tIns="140600" rIns="175725" bIns="140600" anchor="t" anchorCtr="0">
              <a:noAutofit/>
            </a:bodyPr>
            <a:lstStyle/>
            <a:p>
              <a:pPr marL="0" marR="0" lvl="0" indent="0" algn="ctr" rtl="0">
                <a:lnSpc>
                  <a:spcPct val="90000"/>
                </a:lnSpc>
                <a:spcBef>
                  <a:spcPts val="0"/>
                </a:spcBef>
                <a:spcAft>
                  <a:spcPts val="0"/>
                </a:spcAft>
                <a:buNone/>
              </a:pPr>
              <a:endParaRPr sz="1900" b="1">
                <a:solidFill>
                  <a:srgbClr val="FFFFFF"/>
                </a:solidFill>
                <a:latin typeface="Quattrocento Sans"/>
                <a:ea typeface="Quattrocento Sans"/>
                <a:cs typeface="Quattrocento Sans"/>
                <a:sym typeface="Quattrocento Sans"/>
              </a:endParaRPr>
            </a:p>
          </p:txBody>
        </p:sp>
        <p:grpSp>
          <p:nvGrpSpPr>
            <p:cNvPr id="5378" name="Google Shape;5378;p186"/>
            <p:cNvGrpSpPr/>
            <p:nvPr/>
          </p:nvGrpSpPr>
          <p:grpSpPr>
            <a:xfrm>
              <a:off x="5066061" y="4544729"/>
              <a:ext cx="310897" cy="277882"/>
              <a:chOff x="1275510" y="6073983"/>
              <a:chExt cx="508500" cy="454501"/>
            </a:xfrm>
          </p:grpSpPr>
          <p:grpSp>
            <p:nvGrpSpPr>
              <p:cNvPr id="5379" name="Google Shape;5379;p186"/>
              <p:cNvGrpSpPr/>
              <p:nvPr/>
            </p:nvGrpSpPr>
            <p:grpSpPr>
              <a:xfrm>
                <a:off x="1275510" y="6224584"/>
                <a:ext cx="508500" cy="151500"/>
                <a:chOff x="551886" y="4945335"/>
                <a:chExt cx="508500" cy="151500"/>
              </a:xfrm>
            </p:grpSpPr>
            <p:sp>
              <p:nvSpPr>
                <p:cNvPr id="5380" name="Google Shape;5380;p186"/>
                <p:cNvSpPr/>
                <p:nvPr/>
              </p:nvSpPr>
              <p:spPr>
                <a:xfrm>
                  <a:off x="551886" y="4945335"/>
                  <a:ext cx="508500" cy="151500"/>
                </a:xfrm>
                <a:prstGeom prst="rect">
                  <a:avLst/>
                </a:prstGeom>
                <a:noFill/>
                <a:ln w="12700" cap="flat" cmpd="sng">
                  <a:solidFill>
                    <a:schemeClr val="dk2"/>
                  </a:solidFill>
                  <a:prstDash val="solid"/>
                  <a:round/>
                  <a:headEnd type="none" w="sm" len="sm"/>
                  <a:tailEnd type="none" w="sm" len="sm"/>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5381" name="Google Shape;5381;p186"/>
                <p:cNvSpPr/>
                <p:nvPr/>
              </p:nvSpPr>
              <p:spPr>
                <a:xfrm flipH="1">
                  <a:off x="955160" y="4993640"/>
                  <a:ext cx="45600" cy="45600"/>
                </a:xfrm>
                <a:prstGeom prst="ellipse">
                  <a:avLst/>
                </a:prstGeom>
                <a:noFill/>
                <a:ln w="12700" cap="flat" cmpd="sng">
                  <a:solidFill>
                    <a:schemeClr val="dk2"/>
                  </a:solidFill>
                  <a:prstDash val="solid"/>
                  <a:round/>
                  <a:headEnd type="none" w="sm" len="sm"/>
                  <a:tailEnd type="none" w="sm" len="sm"/>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cxnSp>
              <p:nvCxnSpPr>
                <p:cNvPr id="5382" name="Google Shape;5382;p186"/>
                <p:cNvCxnSpPr/>
                <p:nvPr/>
              </p:nvCxnSpPr>
              <p:spPr>
                <a:xfrm>
                  <a:off x="625475" y="5019675"/>
                  <a:ext cx="238200" cy="0"/>
                </a:xfrm>
                <a:prstGeom prst="straightConnector1">
                  <a:avLst/>
                </a:prstGeom>
                <a:noFill/>
                <a:ln w="12700" cap="flat" cmpd="sng">
                  <a:solidFill>
                    <a:schemeClr val="dk2"/>
                  </a:solidFill>
                  <a:prstDash val="solid"/>
                  <a:round/>
                  <a:headEnd type="none" w="sm" len="sm"/>
                  <a:tailEnd type="none" w="sm" len="sm"/>
                </a:ln>
              </p:spPr>
            </p:cxnSp>
          </p:grpSp>
          <p:grpSp>
            <p:nvGrpSpPr>
              <p:cNvPr id="5383" name="Google Shape;5383;p186"/>
              <p:cNvGrpSpPr/>
              <p:nvPr/>
            </p:nvGrpSpPr>
            <p:grpSpPr>
              <a:xfrm>
                <a:off x="1275510" y="6376984"/>
                <a:ext cx="508500" cy="151500"/>
                <a:chOff x="551886" y="4945335"/>
                <a:chExt cx="508500" cy="151500"/>
              </a:xfrm>
            </p:grpSpPr>
            <p:sp>
              <p:nvSpPr>
                <p:cNvPr id="5384" name="Google Shape;5384;p186"/>
                <p:cNvSpPr/>
                <p:nvPr/>
              </p:nvSpPr>
              <p:spPr>
                <a:xfrm>
                  <a:off x="551886" y="4945335"/>
                  <a:ext cx="508500" cy="151500"/>
                </a:xfrm>
                <a:prstGeom prst="rect">
                  <a:avLst/>
                </a:prstGeom>
                <a:noFill/>
                <a:ln w="12700" cap="flat" cmpd="sng">
                  <a:solidFill>
                    <a:schemeClr val="dk2"/>
                  </a:solidFill>
                  <a:prstDash val="solid"/>
                  <a:round/>
                  <a:headEnd type="none" w="sm" len="sm"/>
                  <a:tailEnd type="none" w="sm" len="sm"/>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5385" name="Google Shape;5385;p186"/>
                <p:cNvSpPr/>
                <p:nvPr/>
              </p:nvSpPr>
              <p:spPr>
                <a:xfrm flipH="1">
                  <a:off x="955160" y="4993640"/>
                  <a:ext cx="45600" cy="45600"/>
                </a:xfrm>
                <a:prstGeom prst="ellipse">
                  <a:avLst/>
                </a:prstGeom>
                <a:noFill/>
                <a:ln w="12700" cap="flat" cmpd="sng">
                  <a:solidFill>
                    <a:schemeClr val="dk2"/>
                  </a:solidFill>
                  <a:prstDash val="solid"/>
                  <a:round/>
                  <a:headEnd type="none" w="sm" len="sm"/>
                  <a:tailEnd type="none" w="sm" len="sm"/>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cxnSp>
              <p:nvCxnSpPr>
                <p:cNvPr id="5386" name="Google Shape;5386;p186"/>
                <p:cNvCxnSpPr/>
                <p:nvPr/>
              </p:nvCxnSpPr>
              <p:spPr>
                <a:xfrm>
                  <a:off x="625475" y="5019675"/>
                  <a:ext cx="238200" cy="0"/>
                </a:xfrm>
                <a:prstGeom prst="straightConnector1">
                  <a:avLst/>
                </a:prstGeom>
                <a:noFill/>
                <a:ln w="12700" cap="flat" cmpd="sng">
                  <a:solidFill>
                    <a:schemeClr val="dk2"/>
                  </a:solidFill>
                  <a:prstDash val="solid"/>
                  <a:round/>
                  <a:headEnd type="none" w="sm" len="sm"/>
                  <a:tailEnd type="none" w="sm" len="sm"/>
                </a:ln>
              </p:spPr>
            </p:cxnSp>
          </p:grpSp>
          <p:grpSp>
            <p:nvGrpSpPr>
              <p:cNvPr id="5387" name="Google Shape;5387;p186"/>
              <p:cNvGrpSpPr/>
              <p:nvPr/>
            </p:nvGrpSpPr>
            <p:grpSpPr>
              <a:xfrm>
                <a:off x="1275510" y="6073983"/>
                <a:ext cx="508500" cy="151500"/>
                <a:chOff x="551886" y="4947134"/>
                <a:chExt cx="508500" cy="151500"/>
              </a:xfrm>
            </p:grpSpPr>
            <p:sp>
              <p:nvSpPr>
                <p:cNvPr id="5388" name="Google Shape;5388;p186"/>
                <p:cNvSpPr/>
                <p:nvPr/>
              </p:nvSpPr>
              <p:spPr>
                <a:xfrm>
                  <a:off x="551886" y="4947134"/>
                  <a:ext cx="508500" cy="151500"/>
                </a:xfrm>
                <a:prstGeom prst="rect">
                  <a:avLst/>
                </a:prstGeom>
                <a:noFill/>
                <a:ln w="12700" cap="flat" cmpd="sng">
                  <a:solidFill>
                    <a:schemeClr val="dk2"/>
                  </a:solidFill>
                  <a:prstDash val="solid"/>
                  <a:round/>
                  <a:headEnd type="none" w="sm" len="sm"/>
                  <a:tailEnd type="none" w="sm" len="sm"/>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5389" name="Google Shape;5389;p186"/>
                <p:cNvSpPr/>
                <p:nvPr/>
              </p:nvSpPr>
              <p:spPr>
                <a:xfrm flipH="1">
                  <a:off x="955160" y="4995439"/>
                  <a:ext cx="45600" cy="45600"/>
                </a:xfrm>
                <a:prstGeom prst="ellipse">
                  <a:avLst/>
                </a:prstGeom>
                <a:noFill/>
                <a:ln w="12700" cap="flat" cmpd="sng">
                  <a:solidFill>
                    <a:schemeClr val="dk2"/>
                  </a:solidFill>
                  <a:prstDash val="solid"/>
                  <a:round/>
                  <a:headEnd type="none" w="sm" len="sm"/>
                  <a:tailEnd type="none" w="sm" len="sm"/>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cxnSp>
              <p:nvCxnSpPr>
                <p:cNvPr id="5390" name="Google Shape;5390;p186"/>
                <p:cNvCxnSpPr/>
                <p:nvPr/>
              </p:nvCxnSpPr>
              <p:spPr>
                <a:xfrm>
                  <a:off x="625475" y="5021474"/>
                  <a:ext cx="238200" cy="0"/>
                </a:xfrm>
                <a:prstGeom prst="straightConnector1">
                  <a:avLst/>
                </a:prstGeom>
                <a:noFill/>
                <a:ln w="12700" cap="flat" cmpd="sng">
                  <a:solidFill>
                    <a:schemeClr val="dk2"/>
                  </a:solidFill>
                  <a:prstDash val="solid"/>
                  <a:round/>
                  <a:headEnd type="none" w="sm" len="sm"/>
                  <a:tailEnd type="none" w="sm" len="sm"/>
                </a:ln>
              </p:spPr>
            </p:cxnSp>
          </p:grpSp>
        </p:grpSp>
        <p:grpSp>
          <p:nvGrpSpPr>
            <p:cNvPr id="5391" name="Google Shape;5391;p186"/>
            <p:cNvGrpSpPr/>
            <p:nvPr/>
          </p:nvGrpSpPr>
          <p:grpSpPr>
            <a:xfrm>
              <a:off x="4457413" y="4530624"/>
              <a:ext cx="428636" cy="355103"/>
              <a:chOff x="1536274" y="4999772"/>
              <a:chExt cx="511377" cy="423649"/>
            </a:xfrm>
          </p:grpSpPr>
          <p:grpSp>
            <p:nvGrpSpPr>
              <p:cNvPr id="5392" name="Google Shape;5392;p186"/>
              <p:cNvGrpSpPr/>
              <p:nvPr/>
            </p:nvGrpSpPr>
            <p:grpSpPr>
              <a:xfrm>
                <a:off x="1536274" y="4999772"/>
                <a:ext cx="391800" cy="311100"/>
                <a:chOff x="1693079" y="4720470"/>
                <a:chExt cx="391800" cy="311100"/>
              </a:xfrm>
            </p:grpSpPr>
            <p:grpSp>
              <p:nvGrpSpPr>
                <p:cNvPr id="5393" name="Google Shape;5393;p186"/>
                <p:cNvGrpSpPr/>
                <p:nvPr/>
              </p:nvGrpSpPr>
              <p:grpSpPr>
                <a:xfrm>
                  <a:off x="1725835" y="4753415"/>
                  <a:ext cx="326335" cy="231453"/>
                  <a:chOff x="992778" y="1508263"/>
                  <a:chExt cx="2777319" cy="1969813"/>
                </a:xfrm>
              </p:grpSpPr>
              <p:sp>
                <p:nvSpPr>
                  <p:cNvPr id="5394" name="Google Shape;5394;p186"/>
                  <p:cNvSpPr/>
                  <p:nvPr/>
                </p:nvSpPr>
                <p:spPr>
                  <a:xfrm>
                    <a:off x="992778" y="1508263"/>
                    <a:ext cx="2777319" cy="1969813"/>
                  </a:xfrm>
                  <a:custGeom>
                    <a:avLst/>
                    <a:gdLst/>
                    <a:ahLst/>
                    <a:cxnLst/>
                    <a:rect l="l" t="t" r="r" b="b"/>
                    <a:pathLst>
                      <a:path w="2500" h="1578" extrusionOk="0">
                        <a:moveTo>
                          <a:pt x="1249" y="1577"/>
                        </a:moveTo>
                        <a:lnTo>
                          <a:pt x="0" y="1577"/>
                        </a:lnTo>
                        <a:lnTo>
                          <a:pt x="0" y="0"/>
                        </a:lnTo>
                        <a:lnTo>
                          <a:pt x="2499" y="0"/>
                        </a:lnTo>
                        <a:lnTo>
                          <a:pt x="2499" y="1577"/>
                        </a:lnTo>
                        <a:lnTo>
                          <a:pt x="1249" y="1577"/>
                        </a:lnTo>
                      </a:path>
                    </a:pathLst>
                  </a:custGeom>
                  <a:solidFill>
                    <a:schemeClr val="lt1"/>
                  </a:solidFill>
                  <a:ln w="12700" cap="sq" cmpd="sng">
                    <a:solidFill>
                      <a:schemeClr val="dk2"/>
                    </a:solidFill>
                    <a:prstDash val="solid"/>
                    <a:miter lim="800000"/>
                    <a:headEnd type="none" w="med" len="med"/>
                    <a:tailEnd type="none" w="med" len="med"/>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000000"/>
                      </a:solidFill>
                      <a:latin typeface="Arial"/>
                      <a:ea typeface="Arial"/>
                      <a:cs typeface="Arial"/>
                      <a:sym typeface="Arial"/>
                    </a:endParaRPr>
                  </a:p>
                </p:txBody>
              </p:sp>
              <p:cxnSp>
                <p:nvCxnSpPr>
                  <p:cNvPr id="5395" name="Google Shape;5395;p186"/>
                  <p:cNvCxnSpPr/>
                  <p:nvPr/>
                </p:nvCxnSpPr>
                <p:spPr>
                  <a:xfrm rot="10800000">
                    <a:off x="2618876" y="2828347"/>
                    <a:ext cx="935700" cy="0"/>
                  </a:xfrm>
                  <a:prstGeom prst="straightConnector1">
                    <a:avLst/>
                  </a:prstGeom>
                  <a:solidFill>
                    <a:schemeClr val="lt1"/>
                  </a:solidFill>
                  <a:ln w="12700" cap="sq" cmpd="sng">
                    <a:solidFill>
                      <a:schemeClr val="dk2"/>
                    </a:solidFill>
                    <a:prstDash val="solid"/>
                    <a:miter lim="800000"/>
                    <a:headEnd type="none" w="med" len="med"/>
                    <a:tailEnd type="none" w="med" len="med"/>
                  </a:ln>
                </p:spPr>
              </p:cxnSp>
              <p:cxnSp>
                <p:nvCxnSpPr>
                  <p:cNvPr id="5396" name="Google Shape;5396;p186"/>
                  <p:cNvCxnSpPr/>
                  <p:nvPr/>
                </p:nvCxnSpPr>
                <p:spPr>
                  <a:xfrm rot="10800000">
                    <a:off x="3123476" y="3026726"/>
                    <a:ext cx="431100" cy="0"/>
                  </a:xfrm>
                  <a:prstGeom prst="straightConnector1">
                    <a:avLst/>
                  </a:prstGeom>
                  <a:solidFill>
                    <a:schemeClr val="lt1"/>
                  </a:solidFill>
                  <a:ln w="12700" cap="sq" cmpd="sng">
                    <a:solidFill>
                      <a:schemeClr val="dk2"/>
                    </a:solidFill>
                    <a:prstDash val="solid"/>
                    <a:miter lim="800000"/>
                    <a:headEnd type="none" w="med" len="med"/>
                    <a:tailEnd type="none" w="med" len="med"/>
                  </a:ln>
                </p:spPr>
              </p:cxnSp>
              <p:cxnSp>
                <p:nvCxnSpPr>
                  <p:cNvPr id="5397" name="Google Shape;5397;p186"/>
                  <p:cNvCxnSpPr/>
                  <p:nvPr/>
                </p:nvCxnSpPr>
                <p:spPr>
                  <a:xfrm rot="10800000">
                    <a:off x="2618876" y="2629966"/>
                    <a:ext cx="935700" cy="0"/>
                  </a:xfrm>
                  <a:prstGeom prst="straightConnector1">
                    <a:avLst/>
                  </a:prstGeom>
                  <a:solidFill>
                    <a:schemeClr val="lt1"/>
                  </a:solidFill>
                  <a:ln w="12700" cap="sq" cmpd="sng">
                    <a:solidFill>
                      <a:schemeClr val="dk2"/>
                    </a:solidFill>
                    <a:prstDash val="solid"/>
                    <a:miter lim="800000"/>
                    <a:headEnd type="none" w="med" len="med"/>
                    <a:tailEnd type="none" w="med" len="med"/>
                  </a:ln>
                </p:spPr>
              </p:cxnSp>
              <p:sp>
                <p:nvSpPr>
                  <p:cNvPr id="5398" name="Google Shape;5398;p186"/>
                  <p:cNvSpPr/>
                  <p:nvPr/>
                </p:nvSpPr>
                <p:spPr>
                  <a:xfrm>
                    <a:off x="2819836" y="2100952"/>
                    <a:ext cx="298800" cy="298800"/>
                  </a:xfrm>
                  <a:prstGeom prst="ellipse">
                    <a:avLst/>
                  </a:prstGeom>
                  <a:solidFill>
                    <a:schemeClr val="lt1"/>
                  </a:solidFill>
                  <a:ln w="12700" cap="sq" cmpd="sng">
                    <a:solidFill>
                      <a:schemeClr val="dk2"/>
                    </a:solidFill>
                    <a:prstDash val="solid"/>
                    <a:miter lim="800000"/>
                    <a:headEnd type="none" w="sm" len="sm"/>
                    <a:tailEnd type="none" w="sm" len="sm"/>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000000"/>
                      </a:solidFill>
                      <a:latin typeface="Arial"/>
                      <a:ea typeface="Arial"/>
                      <a:cs typeface="Arial"/>
                      <a:sym typeface="Arial"/>
                    </a:endParaRPr>
                  </a:p>
                </p:txBody>
              </p:sp>
              <p:sp>
                <p:nvSpPr>
                  <p:cNvPr id="5399" name="Google Shape;5399;p186"/>
                  <p:cNvSpPr/>
                  <p:nvPr/>
                </p:nvSpPr>
                <p:spPr>
                  <a:xfrm>
                    <a:off x="1825483" y="2350766"/>
                    <a:ext cx="298800" cy="298800"/>
                  </a:xfrm>
                  <a:prstGeom prst="ellipse">
                    <a:avLst/>
                  </a:prstGeom>
                  <a:solidFill>
                    <a:schemeClr val="lt1"/>
                  </a:solidFill>
                  <a:ln w="12700" cap="sq" cmpd="sng">
                    <a:solidFill>
                      <a:schemeClr val="dk2"/>
                    </a:solidFill>
                    <a:prstDash val="solid"/>
                    <a:miter lim="800000"/>
                    <a:headEnd type="none" w="sm" len="sm"/>
                    <a:tailEnd type="none" w="sm" len="sm"/>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000000"/>
                      </a:solidFill>
                      <a:latin typeface="Arial"/>
                      <a:ea typeface="Arial"/>
                      <a:cs typeface="Arial"/>
                      <a:sym typeface="Arial"/>
                    </a:endParaRPr>
                  </a:p>
                </p:txBody>
              </p:sp>
              <p:sp>
                <p:nvSpPr>
                  <p:cNvPr id="5400" name="Google Shape;5400;p186"/>
                  <p:cNvSpPr/>
                  <p:nvPr/>
                </p:nvSpPr>
                <p:spPr>
                  <a:xfrm>
                    <a:off x="1325860" y="1851143"/>
                    <a:ext cx="298800" cy="298800"/>
                  </a:xfrm>
                  <a:prstGeom prst="ellipse">
                    <a:avLst/>
                  </a:prstGeom>
                  <a:solidFill>
                    <a:schemeClr val="lt1"/>
                  </a:solidFill>
                  <a:ln w="12700" cap="sq" cmpd="sng">
                    <a:solidFill>
                      <a:schemeClr val="dk2"/>
                    </a:solidFill>
                    <a:prstDash val="solid"/>
                    <a:miter lim="800000"/>
                    <a:headEnd type="none" w="sm" len="sm"/>
                    <a:tailEnd type="none" w="sm" len="sm"/>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000000"/>
                      </a:solidFill>
                      <a:latin typeface="Arial"/>
                      <a:ea typeface="Arial"/>
                      <a:cs typeface="Arial"/>
                      <a:sym typeface="Arial"/>
                    </a:endParaRPr>
                  </a:p>
                </p:txBody>
              </p:sp>
              <p:sp>
                <p:nvSpPr>
                  <p:cNvPr id="5401" name="Google Shape;5401;p186"/>
                  <p:cNvSpPr/>
                  <p:nvPr/>
                </p:nvSpPr>
                <p:spPr>
                  <a:xfrm>
                    <a:off x="2472058" y="1753178"/>
                    <a:ext cx="298800" cy="298800"/>
                  </a:xfrm>
                  <a:prstGeom prst="ellipse">
                    <a:avLst/>
                  </a:prstGeom>
                  <a:solidFill>
                    <a:schemeClr val="lt1"/>
                  </a:solidFill>
                  <a:ln w="12700" cap="sq" cmpd="sng">
                    <a:solidFill>
                      <a:schemeClr val="dk2"/>
                    </a:solidFill>
                    <a:prstDash val="solid"/>
                    <a:miter lim="800000"/>
                    <a:headEnd type="none" w="sm" len="sm"/>
                    <a:tailEnd type="none" w="sm" len="sm"/>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000000"/>
                      </a:solidFill>
                      <a:latin typeface="Arial"/>
                      <a:ea typeface="Arial"/>
                      <a:cs typeface="Arial"/>
                      <a:sym typeface="Arial"/>
                    </a:endParaRPr>
                  </a:p>
                </p:txBody>
              </p:sp>
              <p:sp>
                <p:nvSpPr>
                  <p:cNvPr id="5402" name="Google Shape;5402;p186"/>
                  <p:cNvSpPr/>
                  <p:nvPr/>
                </p:nvSpPr>
                <p:spPr>
                  <a:xfrm>
                    <a:off x="3172509" y="1753178"/>
                    <a:ext cx="298800" cy="298800"/>
                  </a:xfrm>
                  <a:prstGeom prst="ellipse">
                    <a:avLst/>
                  </a:prstGeom>
                  <a:solidFill>
                    <a:schemeClr val="lt1"/>
                  </a:solidFill>
                  <a:ln w="12700" cap="sq" cmpd="sng">
                    <a:solidFill>
                      <a:schemeClr val="dk2"/>
                    </a:solidFill>
                    <a:prstDash val="solid"/>
                    <a:miter lim="800000"/>
                    <a:headEnd type="none" w="sm" len="sm"/>
                    <a:tailEnd type="none" w="sm" len="sm"/>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000000"/>
                      </a:solidFill>
                      <a:latin typeface="Arial"/>
                      <a:ea typeface="Arial"/>
                      <a:cs typeface="Arial"/>
                      <a:sym typeface="Arial"/>
                    </a:endParaRPr>
                  </a:p>
                </p:txBody>
              </p:sp>
              <p:cxnSp>
                <p:nvCxnSpPr>
                  <p:cNvPr id="5403" name="Google Shape;5403;p186"/>
                  <p:cNvCxnSpPr>
                    <a:stCxn id="5401" idx="3"/>
                    <a:endCxn id="5399" idx="7"/>
                  </p:cNvCxnSpPr>
                  <p:nvPr/>
                </p:nvCxnSpPr>
                <p:spPr>
                  <a:xfrm flipH="1">
                    <a:off x="2080816" y="2008220"/>
                    <a:ext cx="435000" cy="385200"/>
                  </a:xfrm>
                  <a:prstGeom prst="straightConnector1">
                    <a:avLst/>
                  </a:prstGeom>
                  <a:noFill/>
                  <a:ln w="12700" cap="flat" cmpd="sng">
                    <a:solidFill>
                      <a:schemeClr val="dk2"/>
                    </a:solidFill>
                    <a:prstDash val="solid"/>
                    <a:round/>
                    <a:headEnd type="none" w="sm" len="sm"/>
                    <a:tailEnd type="none" w="sm" len="sm"/>
                  </a:ln>
                </p:spPr>
              </p:cxnSp>
              <p:cxnSp>
                <p:nvCxnSpPr>
                  <p:cNvPr id="5404" name="Google Shape;5404;p186"/>
                  <p:cNvCxnSpPr>
                    <a:stCxn id="5400" idx="5"/>
                    <a:endCxn id="5399" idx="1"/>
                  </p:cNvCxnSpPr>
                  <p:nvPr/>
                </p:nvCxnSpPr>
                <p:spPr>
                  <a:xfrm>
                    <a:off x="1580902" y="2106185"/>
                    <a:ext cx="288900" cy="288900"/>
                  </a:xfrm>
                  <a:prstGeom prst="straightConnector1">
                    <a:avLst/>
                  </a:prstGeom>
                  <a:noFill/>
                  <a:ln w="12700" cap="flat" cmpd="sng">
                    <a:solidFill>
                      <a:schemeClr val="dk2"/>
                    </a:solidFill>
                    <a:prstDash val="solid"/>
                    <a:round/>
                    <a:headEnd type="none" w="sm" len="sm"/>
                    <a:tailEnd type="none" w="sm" len="sm"/>
                  </a:ln>
                </p:spPr>
              </p:cxnSp>
              <p:cxnSp>
                <p:nvCxnSpPr>
                  <p:cNvPr id="5405" name="Google Shape;5405;p186"/>
                  <p:cNvCxnSpPr>
                    <a:stCxn id="5401" idx="5"/>
                    <a:endCxn id="5398" idx="1"/>
                  </p:cNvCxnSpPr>
                  <p:nvPr/>
                </p:nvCxnSpPr>
                <p:spPr>
                  <a:xfrm>
                    <a:off x="2727100" y="2008220"/>
                    <a:ext cx="136800" cy="136800"/>
                  </a:xfrm>
                  <a:prstGeom prst="straightConnector1">
                    <a:avLst/>
                  </a:prstGeom>
                  <a:noFill/>
                  <a:ln w="12700" cap="flat" cmpd="sng">
                    <a:solidFill>
                      <a:schemeClr val="dk2"/>
                    </a:solidFill>
                    <a:prstDash val="solid"/>
                    <a:round/>
                    <a:headEnd type="none" w="sm" len="sm"/>
                    <a:tailEnd type="none" w="sm" len="sm"/>
                  </a:ln>
                </p:spPr>
              </p:cxnSp>
              <p:cxnSp>
                <p:nvCxnSpPr>
                  <p:cNvPr id="5406" name="Google Shape;5406;p186"/>
                  <p:cNvCxnSpPr>
                    <a:stCxn id="5398" idx="7"/>
                    <a:endCxn id="5402" idx="3"/>
                  </p:cNvCxnSpPr>
                  <p:nvPr/>
                </p:nvCxnSpPr>
                <p:spPr>
                  <a:xfrm rot="10800000" flipH="1">
                    <a:off x="3074878" y="2007910"/>
                    <a:ext cx="142800" cy="136800"/>
                  </a:xfrm>
                  <a:prstGeom prst="straightConnector1">
                    <a:avLst/>
                  </a:prstGeom>
                  <a:noFill/>
                  <a:ln w="12700" cap="flat" cmpd="sng">
                    <a:solidFill>
                      <a:schemeClr val="dk2"/>
                    </a:solidFill>
                    <a:prstDash val="solid"/>
                    <a:round/>
                    <a:headEnd type="none" w="sm" len="sm"/>
                    <a:tailEnd type="none" w="sm" len="sm"/>
                  </a:ln>
                </p:spPr>
              </p:cxnSp>
            </p:grpSp>
            <p:sp>
              <p:nvSpPr>
                <p:cNvPr id="5407" name="Google Shape;5407;p186"/>
                <p:cNvSpPr/>
                <p:nvPr/>
              </p:nvSpPr>
              <p:spPr>
                <a:xfrm>
                  <a:off x="1693079" y="4720470"/>
                  <a:ext cx="391800" cy="311100"/>
                </a:xfrm>
                <a:prstGeom prst="roundRect">
                  <a:avLst>
                    <a:gd name="adj" fmla="val 7486"/>
                  </a:avLst>
                </a:prstGeom>
                <a:noFill/>
                <a:ln w="12700" cap="flat" cmpd="sng">
                  <a:solidFill>
                    <a:schemeClr val="dk2"/>
                  </a:solidFill>
                  <a:prstDash val="solid"/>
                  <a:round/>
                  <a:headEnd type="none" w="sm" len="sm"/>
                  <a:tailEnd type="none" w="sm" len="sm"/>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grpSp>
          <p:grpSp>
            <p:nvGrpSpPr>
              <p:cNvPr id="5408" name="Google Shape;5408;p186"/>
              <p:cNvGrpSpPr/>
              <p:nvPr/>
            </p:nvGrpSpPr>
            <p:grpSpPr>
              <a:xfrm>
                <a:off x="1736444" y="5158821"/>
                <a:ext cx="311207" cy="264600"/>
                <a:chOff x="2107137" y="1575258"/>
                <a:chExt cx="311207" cy="264600"/>
              </a:xfrm>
            </p:grpSpPr>
            <p:grpSp>
              <p:nvGrpSpPr>
                <p:cNvPr id="5409" name="Google Shape;5409;p186"/>
                <p:cNvGrpSpPr/>
                <p:nvPr/>
              </p:nvGrpSpPr>
              <p:grpSpPr>
                <a:xfrm>
                  <a:off x="2107137" y="1575258"/>
                  <a:ext cx="311207" cy="264600"/>
                  <a:chOff x="2107137" y="1575258"/>
                  <a:chExt cx="311207" cy="264600"/>
                </a:xfrm>
              </p:grpSpPr>
              <p:sp>
                <p:nvSpPr>
                  <p:cNvPr id="5410" name="Google Shape;5410;p186"/>
                  <p:cNvSpPr/>
                  <p:nvPr/>
                </p:nvSpPr>
                <p:spPr>
                  <a:xfrm>
                    <a:off x="2107244" y="1575258"/>
                    <a:ext cx="311100" cy="264600"/>
                  </a:xfrm>
                  <a:prstGeom prst="rect">
                    <a:avLst/>
                  </a:prstGeom>
                  <a:solidFill>
                    <a:srgbClr val="FFFFFF"/>
                  </a:solid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3F3F3F"/>
                      </a:solidFill>
                      <a:latin typeface="Quattrocento Sans"/>
                      <a:ea typeface="Quattrocento Sans"/>
                      <a:cs typeface="Quattrocento Sans"/>
                      <a:sym typeface="Quattrocento Sans"/>
                    </a:endParaRPr>
                  </a:p>
                </p:txBody>
              </p:sp>
              <p:cxnSp>
                <p:nvCxnSpPr>
                  <p:cNvPr id="5411" name="Google Shape;5411;p186"/>
                  <p:cNvCxnSpPr/>
                  <p:nvPr/>
                </p:nvCxnSpPr>
                <p:spPr>
                  <a:xfrm rot="10800000">
                    <a:off x="2107137" y="1647026"/>
                    <a:ext cx="311100" cy="0"/>
                  </a:xfrm>
                  <a:prstGeom prst="straightConnector1">
                    <a:avLst/>
                  </a:prstGeom>
                  <a:noFill/>
                  <a:ln w="12700" cap="flat" cmpd="sng">
                    <a:solidFill>
                      <a:schemeClr val="dk2"/>
                    </a:solidFill>
                    <a:prstDash val="solid"/>
                    <a:miter lim="800000"/>
                    <a:headEnd type="none" w="med" len="med"/>
                    <a:tailEnd type="none" w="med" len="med"/>
                  </a:ln>
                </p:spPr>
              </p:cxnSp>
            </p:grpSp>
            <p:grpSp>
              <p:nvGrpSpPr>
                <p:cNvPr id="5412" name="Google Shape;5412;p186"/>
                <p:cNvGrpSpPr/>
                <p:nvPr/>
              </p:nvGrpSpPr>
              <p:grpSpPr>
                <a:xfrm>
                  <a:off x="2287367" y="1599181"/>
                  <a:ext cx="95767" cy="24000"/>
                  <a:chOff x="2287367" y="1599181"/>
                  <a:chExt cx="95767" cy="24000"/>
                </a:xfrm>
              </p:grpSpPr>
              <p:sp>
                <p:nvSpPr>
                  <p:cNvPr id="5413" name="Google Shape;5413;p186"/>
                  <p:cNvSpPr/>
                  <p:nvPr/>
                </p:nvSpPr>
                <p:spPr>
                  <a:xfrm>
                    <a:off x="2287367" y="1599181"/>
                    <a:ext cx="24000" cy="24000"/>
                  </a:xfrm>
                  <a:prstGeom prst="ellipse">
                    <a:avLst/>
                  </a:prstGeom>
                  <a:solidFill>
                    <a:schemeClr val="dk2"/>
                  </a:solidFill>
                  <a:ln>
                    <a:noFill/>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3F3F3F"/>
                      </a:solidFill>
                      <a:latin typeface="Quattrocento Sans"/>
                      <a:ea typeface="Quattrocento Sans"/>
                      <a:cs typeface="Quattrocento Sans"/>
                      <a:sym typeface="Quattrocento Sans"/>
                    </a:endParaRPr>
                  </a:p>
                </p:txBody>
              </p:sp>
              <p:sp>
                <p:nvSpPr>
                  <p:cNvPr id="5414" name="Google Shape;5414;p186"/>
                  <p:cNvSpPr/>
                  <p:nvPr/>
                </p:nvSpPr>
                <p:spPr>
                  <a:xfrm>
                    <a:off x="2322547" y="1599181"/>
                    <a:ext cx="24000" cy="24000"/>
                  </a:xfrm>
                  <a:prstGeom prst="ellipse">
                    <a:avLst/>
                  </a:prstGeom>
                  <a:solidFill>
                    <a:schemeClr val="dk2"/>
                  </a:solidFill>
                  <a:ln>
                    <a:noFill/>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3F3F3F"/>
                      </a:solidFill>
                      <a:latin typeface="Quattrocento Sans"/>
                      <a:ea typeface="Quattrocento Sans"/>
                      <a:cs typeface="Quattrocento Sans"/>
                      <a:sym typeface="Quattrocento Sans"/>
                    </a:endParaRPr>
                  </a:p>
                </p:txBody>
              </p:sp>
              <p:sp>
                <p:nvSpPr>
                  <p:cNvPr id="5415" name="Google Shape;5415;p186"/>
                  <p:cNvSpPr/>
                  <p:nvPr/>
                </p:nvSpPr>
                <p:spPr>
                  <a:xfrm>
                    <a:off x="2359134" y="1599181"/>
                    <a:ext cx="24000" cy="24000"/>
                  </a:xfrm>
                  <a:prstGeom prst="ellipse">
                    <a:avLst/>
                  </a:prstGeom>
                  <a:solidFill>
                    <a:schemeClr val="dk2"/>
                  </a:solidFill>
                  <a:ln>
                    <a:noFill/>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3F3F3F"/>
                      </a:solidFill>
                      <a:latin typeface="Quattrocento Sans"/>
                      <a:ea typeface="Quattrocento Sans"/>
                      <a:cs typeface="Quattrocento Sans"/>
                      <a:sym typeface="Quattrocento Sans"/>
                    </a:endParaRPr>
                  </a:p>
                </p:txBody>
              </p:sp>
            </p:grpSp>
            <p:grpSp>
              <p:nvGrpSpPr>
                <p:cNvPr id="5416" name="Google Shape;5416;p186"/>
                <p:cNvGrpSpPr/>
                <p:nvPr/>
              </p:nvGrpSpPr>
              <p:grpSpPr>
                <a:xfrm>
                  <a:off x="2202934" y="1701907"/>
                  <a:ext cx="95690" cy="90074"/>
                  <a:chOff x="2202934" y="1701907"/>
                  <a:chExt cx="95690" cy="90074"/>
                </a:xfrm>
              </p:grpSpPr>
              <p:sp>
                <p:nvSpPr>
                  <p:cNvPr id="5417" name="Google Shape;5417;p186"/>
                  <p:cNvSpPr/>
                  <p:nvPr/>
                </p:nvSpPr>
                <p:spPr>
                  <a:xfrm>
                    <a:off x="2202934" y="1701907"/>
                    <a:ext cx="95690" cy="90061"/>
                  </a:xfrm>
                  <a:custGeom>
                    <a:avLst/>
                    <a:gdLst/>
                    <a:ahLst/>
                    <a:cxnLst/>
                    <a:rect l="l" t="t" r="r" b="b"/>
                    <a:pathLst>
                      <a:path w="68" h="64" extrusionOk="0">
                        <a:moveTo>
                          <a:pt x="0" y="64"/>
                        </a:moveTo>
                        <a:lnTo>
                          <a:pt x="0" y="34"/>
                        </a:lnTo>
                        <a:lnTo>
                          <a:pt x="34" y="0"/>
                        </a:lnTo>
                        <a:lnTo>
                          <a:pt x="68" y="34"/>
                        </a:lnTo>
                        <a:lnTo>
                          <a:pt x="68" y="64"/>
                        </a:lnTo>
                        <a:lnTo>
                          <a:pt x="0" y="64"/>
                        </a:lnTo>
                        <a:close/>
                      </a:path>
                    </a:pathLst>
                  </a:custGeom>
                  <a:no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3F3F3F"/>
                      </a:solidFill>
                      <a:latin typeface="Quattrocento Sans"/>
                      <a:ea typeface="Quattrocento Sans"/>
                      <a:cs typeface="Quattrocento Sans"/>
                      <a:sym typeface="Quattrocento Sans"/>
                    </a:endParaRPr>
                  </a:p>
                </p:txBody>
              </p:sp>
              <p:cxnSp>
                <p:nvCxnSpPr>
                  <p:cNvPr id="5418" name="Google Shape;5418;p186"/>
                  <p:cNvCxnSpPr/>
                  <p:nvPr/>
                </p:nvCxnSpPr>
                <p:spPr>
                  <a:xfrm>
                    <a:off x="2253117" y="1755381"/>
                    <a:ext cx="0" cy="36600"/>
                  </a:xfrm>
                  <a:prstGeom prst="straightConnector1">
                    <a:avLst/>
                  </a:prstGeom>
                  <a:noFill/>
                  <a:ln w="12700" cap="flat" cmpd="sng">
                    <a:solidFill>
                      <a:schemeClr val="dk2"/>
                    </a:solidFill>
                    <a:prstDash val="solid"/>
                    <a:miter lim="800000"/>
                    <a:headEnd type="none" w="med" len="med"/>
                    <a:tailEnd type="none" w="med" len="med"/>
                  </a:ln>
                </p:spPr>
              </p:cxnSp>
            </p:grpSp>
          </p:grpSp>
        </p:grpSp>
        <p:sp>
          <p:nvSpPr>
            <p:cNvPr id="5419" name="Google Shape;5419;p186"/>
            <p:cNvSpPr/>
            <p:nvPr/>
          </p:nvSpPr>
          <p:spPr>
            <a:xfrm>
              <a:off x="3855473" y="4866867"/>
              <a:ext cx="617100" cy="230700"/>
            </a:xfrm>
            <a:prstGeom prst="rect">
              <a:avLst/>
            </a:prstGeom>
            <a:noFill/>
            <a:ln>
              <a:noFill/>
            </a:ln>
          </p:spPr>
          <p:txBody>
            <a:bodyPr spcFirstLastPara="1" wrap="square" lIns="89625" tIns="44800" rIns="89625" bIns="44800" anchor="t" anchorCtr="0">
              <a:noAutofit/>
            </a:bodyPr>
            <a:lstStyle/>
            <a:p>
              <a:pPr marL="0" marR="0" lvl="0" indent="0" algn="ctr" rtl="0">
                <a:spcBef>
                  <a:spcPts val="0"/>
                </a:spcBef>
                <a:spcAft>
                  <a:spcPts val="0"/>
                </a:spcAft>
                <a:buNone/>
              </a:pPr>
              <a:r>
                <a:rPr lang="en-US" sz="900">
                  <a:solidFill>
                    <a:schemeClr val="dk1"/>
                  </a:solidFill>
                  <a:latin typeface="Quattrocento Sans"/>
                  <a:ea typeface="Quattrocento Sans"/>
                  <a:cs typeface="Quattrocento Sans"/>
                  <a:sym typeface="Quattrocento Sans"/>
                </a:rPr>
                <a:t>Cloud</a:t>
              </a:r>
              <a:endParaRPr sz="1400"/>
            </a:p>
          </p:txBody>
        </p:sp>
        <p:sp>
          <p:nvSpPr>
            <p:cNvPr id="5420" name="Google Shape;5420;p186"/>
            <p:cNvSpPr/>
            <p:nvPr/>
          </p:nvSpPr>
          <p:spPr>
            <a:xfrm>
              <a:off x="4425547" y="4866867"/>
              <a:ext cx="617100" cy="369300"/>
            </a:xfrm>
            <a:prstGeom prst="rect">
              <a:avLst/>
            </a:prstGeom>
            <a:noFill/>
            <a:ln>
              <a:noFill/>
            </a:ln>
          </p:spPr>
          <p:txBody>
            <a:bodyPr spcFirstLastPara="1" wrap="square" lIns="89625" tIns="44800" rIns="89625" bIns="44800" anchor="t" anchorCtr="0">
              <a:noAutofit/>
            </a:bodyPr>
            <a:lstStyle/>
            <a:p>
              <a:pPr marL="0" marR="0" lvl="0" indent="0" algn="ctr" rtl="0">
                <a:spcBef>
                  <a:spcPts val="0"/>
                </a:spcBef>
                <a:spcAft>
                  <a:spcPts val="0"/>
                </a:spcAft>
                <a:buNone/>
              </a:pPr>
              <a:r>
                <a:rPr lang="en-US" sz="900">
                  <a:solidFill>
                    <a:schemeClr val="dk1"/>
                  </a:solidFill>
                  <a:latin typeface="Quattrocento Sans"/>
                  <a:ea typeface="Quattrocento Sans"/>
                  <a:cs typeface="Quattrocento Sans"/>
                  <a:sym typeface="Quattrocento Sans"/>
                </a:rPr>
                <a:t>Light Edge</a:t>
              </a:r>
              <a:endParaRPr sz="1400"/>
            </a:p>
          </p:txBody>
        </p:sp>
        <p:sp>
          <p:nvSpPr>
            <p:cNvPr id="5421" name="Google Shape;5421;p186"/>
            <p:cNvSpPr/>
            <p:nvPr/>
          </p:nvSpPr>
          <p:spPr>
            <a:xfrm>
              <a:off x="4952933" y="4866867"/>
              <a:ext cx="617100" cy="369300"/>
            </a:xfrm>
            <a:prstGeom prst="rect">
              <a:avLst/>
            </a:prstGeom>
            <a:noFill/>
            <a:ln>
              <a:noFill/>
            </a:ln>
          </p:spPr>
          <p:txBody>
            <a:bodyPr spcFirstLastPara="1" wrap="square" lIns="89625" tIns="44800" rIns="89625" bIns="44800" anchor="t" anchorCtr="0">
              <a:noAutofit/>
            </a:bodyPr>
            <a:lstStyle/>
            <a:p>
              <a:pPr marL="0" marR="0" lvl="0" indent="0" algn="ctr" rtl="0">
                <a:spcBef>
                  <a:spcPts val="0"/>
                </a:spcBef>
                <a:spcAft>
                  <a:spcPts val="0"/>
                </a:spcAft>
                <a:buNone/>
              </a:pPr>
              <a:r>
                <a:rPr lang="en-US" sz="900">
                  <a:solidFill>
                    <a:schemeClr val="dk1"/>
                  </a:solidFill>
                  <a:latin typeface="Quattrocento Sans"/>
                  <a:ea typeface="Quattrocento Sans"/>
                  <a:cs typeface="Quattrocento Sans"/>
                  <a:sym typeface="Quattrocento Sans"/>
                </a:rPr>
                <a:t>Heavy Edge</a:t>
              </a:r>
              <a:endParaRPr sz="1400"/>
            </a:p>
          </p:txBody>
        </p:sp>
        <p:sp>
          <p:nvSpPr>
            <p:cNvPr id="5422" name="Google Shape;5422;p186"/>
            <p:cNvSpPr/>
            <p:nvPr/>
          </p:nvSpPr>
          <p:spPr>
            <a:xfrm>
              <a:off x="2958884" y="4670362"/>
              <a:ext cx="976200" cy="461700"/>
            </a:xfrm>
            <a:prstGeom prst="rect">
              <a:avLst/>
            </a:prstGeom>
            <a:noFill/>
            <a:ln>
              <a:noFill/>
            </a:ln>
          </p:spPr>
          <p:txBody>
            <a:bodyPr spcFirstLastPara="1" wrap="square" lIns="89625" tIns="44800" rIns="89625" bIns="44800" anchor="t" anchorCtr="0">
              <a:noAutofit/>
            </a:bodyPr>
            <a:lstStyle/>
            <a:p>
              <a:pPr marL="0" marR="0" lvl="0" indent="0" algn="ctr" rtl="0">
                <a:spcBef>
                  <a:spcPts val="0"/>
                </a:spcBef>
                <a:spcAft>
                  <a:spcPts val="0"/>
                </a:spcAft>
                <a:buNone/>
              </a:pPr>
              <a:r>
                <a:rPr lang="en-US" sz="1200" b="1">
                  <a:solidFill>
                    <a:schemeClr val="dk2"/>
                  </a:solidFill>
                  <a:latin typeface="Quattrocento Sans"/>
                  <a:ea typeface="Quattrocento Sans"/>
                  <a:cs typeface="Quattrocento Sans"/>
                  <a:sym typeface="Quattrocento Sans"/>
                </a:rPr>
                <a:t>Deploy image</a:t>
              </a:r>
              <a:endParaRPr sz="1200">
                <a:solidFill>
                  <a:schemeClr val="dk1"/>
                </a:solidFill>
                <a:latin typeface="Quattrocento Sans"/>
                <a:ea typeface="Quattrocento Sans"/>
                <a:cs typeface="Quattrocento Sans"/>
                <a:sym typeface="Quattrocento Sans"/>
              </a:endParaRPr>
            </a:p>
          </p:txBody>
        </p:sp>
      </p:grpSp>
      <p:cxnSp>
        <p:nvCxnSpPr>
          <p:cNvPr id="5423" name="Google Shape;5423;p186"/>
          <p:cNvCxnSpPr/>
          <p:nvPr/>
        </p:nvCxnSpPr>
        <p:spPr>
          <a:xfrm>
            <a:off x="8026457" y="3489131"/>
            <a:ext cx="0" cy="679200"/>
          </a:xfrm>
          <a:prstGeom prst="straightConnector1">
            <a:avLst/>
          </a:prstGeom>
          <a:noFill/>
          <a:ln w="9525" cap="flat" cmpd="sng">
            <a:solidFill>
              <a:schemeClr val="dk2"/>
            </a:solidFill>
            <a:prstDash val="solid"/>
            <a:round/>
            <a:headEnd type="none" w="sm" len="sm"/>
            <a:tailEnd type="triangle" w="med" len="med"/>
          </a:ln>
        </p:spPr>
      </p:cxnSp>
      <p:cxnSp>
        <p:nvCxnSpPr>
          <p:cNvPr id="5424" name="Google Shape;5424;p186"/>
          <p:cNvCxnSpPr/>
          <p:nvPr/>
        </p:nvCxnSpPr>
        <p:spPr>
          <a:xfrm rot="10800000">
            <a:off x="4298744" y="3448070"/>
            <a:ext cx="0" cy="720300"/>
          </a:xfrm>
          <a:prstGeom prst="straightConnector1">
            <a:avLst/>
          </a:prstGeom>
          <a:noFill/>
          <a:ln w="9525" cap="flat" cmpd="sng">
            <a:solidFill>
              <a:schemeClr val="dk2"/>
            </a:solidFill>
            <a:prstDash val="solid"/>
            <a:round/>
            <a:headEnd type="none" w="sm" len="sm"/>
            <a:tailEnd type="triangle" w="med" len="med"/>
          </a:ln>
        </p:spPr>
      </p:cxnSp>
      <p:cxnSp>
        <p:nvCxnSpPr>
          <p:cNvPr id="5425" name="Google Shape;5425;p186"/>
          <p:cNvCxnSpPr/>
          <p:nvPr/>
        </p:nvCxnSpPr>
        <p:spPr>
          <a:xfrm rot="10800000" flipH="1">
            <a:off x="4247751" y="2064534"/>
            <a:ext cx="695700" cy="460800"/>
          </a:xfrm>
          <a:prstGeom prst="bentConnector3">
            <a:avLst>
              <a:gd name="adj1" fmla="val -993"/>
            </a:avLst>
          </a:prstGeom>
          <a:noFill/>
          <a:ln w="9525" cap="flat" cmpd="sng">
            <a:solidFill>
              <a:schemeClr val="dk2"/>
            </a:solidFill>
            <a:prstDash val="solid"/>
            <a:round/>
            <a:headEnd type="none" w="sm" len="sm"/>
            <a:tailEnd type="triangle" w="med" len="med"/>
          </a:ln>
        </p:spPr>
      </p:cxnSp>
      <p:cxnSp>
        <p:nvCxnSpPr>
          <p:cNvPr id="5426" name="Google Shape;5426;p186"/>
          <p:cNvCxnSpPr/>
          <p:nvPr/>
        </p:nvCxnSpPr>
        <p:spPr>
          <a:xfrm>
            <a:off x="7398149" y="2037857"/>
            <a:ext cx="609600" cy="525900"/>
          </a:xfrm>
          <a:prstGeom prst="bentConnector3">
            <a:avLst>
              <a:gd name="adj1" fmla="val 100539"/>
            </a:avLst>
          </a:prstGeom>
          <a:noFill/>
          <a:ln w="9525" cap="flat" cmpd="sng">
            <a:solidFill>
              <a:schemeClr val="dk2"/>
            </a:solidFill>
            <a:prstDash val="solid"/>
            <a:round/>
            <a:headEnd type="none" w="sm" len="sm"/>
            <a:tailEnd type="triangle" w="med" len="med"/>
          </a:ln>
        </p:spPr>
      </p:cxnSp>
      <p:cxnSp>
        <p:nvCxnSpPr>
          <p:cNvPr id="5427" name="Google Shape;5427;p186"/>
          <p:cNvCxnSpPr/>
          <p:nvPr/>
        </p:nvCxnSpPr>
        <p:spPr>
          <a:xfrm rot="5400000">
            <a:off x="7448808" y="5519381"/>
            <a:ext cx="625500" cy="522600"/>
          </a:xfrm>
          <a:prstGeom prst="bentConnector3">
            <a:avLst>
              <a:gd name="adj1" fmla="val 99181"/>
            </a:avLst>
          </a:prstGeom>
          <a:noFill/>
          <a:ln w="9525" cap="flat" cmpd="sng">
            <a:solidFill>
              <a:schemeClr val="dk2"/>
            </a:solidFill>
            <a:prstDash val="solid"/>
            <a:round/>
            <a:headEnd type="none" w="sm" len="sm"/>
            <a:tailEnd type="triangle" w="med" len="med"/>
          </a:ln>
        </p:spPr>
      </p:cxnSp>
      <p:cxnSp>
        <p:nvCxnSpPr>
          <p:cNvPr id="5428" name="Google Shape;5428;p186"/>
          <p:cNvCxnSpPr/>
          <p:nvPr/>
        </p:nvCxnSpPr>
        <p:spPr>
          <a:xfrm rot="10800000">
            <a:off x="4339554" y="5510855"/>
            <a:ext cx="729000" cy="582300"/>
          </a:xfrm>
          <a:prstGeom prst="bentConnector3">
            <a:avLst>
              <a:gd name="adj1" fmla="val 99958"/>
            </a:avLst>
          </a:prstGeom>
          <a:noFill/>
          <a:ln w="9525" cap="flat" cmpd="sng">
            <a:solidFill>
              <a:schemeClr val="dk2"/>
            </a:solidFill>
            <a:prstDash val="solid"/>
            <a:round/>
            <a:headEnd type="none" w="sm" len="sm"/>
            <a:tailEnd type="triangle" w="med" len="med"/>
          </a:ln>
        </p:spPr>
      </p:cxn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324"/>
                                        </p:tgtEl>
                                        <p:attrNameLst>
                                          <p:attrName>style.visibility</p:attrName>
                                        </p:attrNameLst>
                                      </p:cBhvr>
                                      <p:to>
                                        <p:strVal val="visible"/>
                                      </p:to>
                                    </p:set>
                                    <p:animEffect transition="in" filter="fade">
                                      <p:cBhvr>
                                        <p:cTn id="7" dur="750"/>
                                        <p:tgtEl>
                                          <p:spTgt spid="5324"/>
                                        </p:tgtEl>
                                      </p:cBhvr>
                                    </p:animEffect>
                                  </p:childTnLst>
                                </p:cTn>
                              </p:par>
                            </p:childTnLst>
                          </p:cTn>
                        </p:par>
                        <p:par>
                          <p:cTn id="8" fill="hold">
                            <p:stCondLst>
                              <p:cond delay="750"/>
                            </p:stCondLst>
                            <p:childTnLst>
                              <p:par>
                                <p:cTn id="9" presetID="10" presetClass="entr" presetSubtype="0" fill="hold" nodeType="afterEffect">
                                  <p:stCondLst>
                                    <p:cond delay="0"/>
                                  </p:stCondLst>
                                  <p:childTnLst>
                                    <p:set>
                                      <p:cBhvr>
                                        <p:cTn id="10" dur="1" fill="hold">
                                          <p:stCondLst>
                                            <p:cond delay="0"/>
                                          </p:stCondLst>
                                        </p:cTn>
                                        <p:tgtEl>
                                          <p:spTgt spid="5368"/>
                                        </p:tgtEl>
                                        <p:attrNameLst>
                                          <p:attrName>style.visibility</p:attrName>
                                        </p:attrNameLst>
                                      </p:cBhvr>
                                      <p:to>
                                        <p:strVal val="visible"/>
                                      </p:to>
                                    </p:set>
                                    <p:animEffect transition="in" filter="fade">
                                      <p:cBhvr>
                                        <p:cTn id="11" dur="750"/>
                                        <p:tgtEl>
                                          <p:spTgt spid="5368"/>
                                        </p:tgtEl>
                                      </p:cBhvr>
                                    </p:animEffect>
                                  </p:childTnLst>
                                </p:cTn>
                              </p:par>
                            </p:childTnLst>
                          </p:cTn>
                        </p:par>
                        <p:par>
                          <p:cTn id="12" fill="hold">
                            <p:stCondLst>
                              <p:cond delay="1500"/>
                            </p:stCondLst>
                            <p:childTnLst>
                              <p:par>
                                <p:cTn id="13" presetID="10" presetClass="entr" presetSubtype="0" fill="hold" nodeType="afterEffect">
                                  <p:stCondLst>
                                    <p:cond delay="0"/>
                                  </p:stCondLst>
                                  <p:childTnLst>
                                    <p:set>
                                      <p:cBhvr>
                                        <p:cTn id="14" dur="1" fill="hold">
                                          <p:stCondLst>
                                            <p:cond delay="0"/>
                                          </p:stCondLst>
                                        </p:cTn>
                                        <p:tgtEl>
                                          <p:spTgt spid="5343"/>
                                        </p:tgtEl>
                                        <p:attrNameLst>
                                          <p:attrName>style.visibility</p:attrName>
                                        </p:attrNameLst>
                                      </p:cBhvr>
                                      <p:to>
                                        <p:strVal val="visible"/>
                                      </p:to>
                                    </p:set>
                                    <p:animEffect transition="in" filter="fade">
                                      <p:cBhvr>
                                        <p:cTn id="15" dur="750"/>
                                        <p:tgtEl>
                                          <p:spTgt spid="5343"/>
                                        </p:tgtEl>
                                      </p:cBhvr>
                                    </p:animEffect>
                                  </p:childTnLst>
                                </p:cTn>
                              </p:par>
                            </p:childTnLst>
                          </p:cTn>
                        </p:par>
                        <p:par>
                          <p:cTn id="16" fill="hold">
                            <p:stCondLst>
                              <p:cond delay="2250"/>
                            </p:stCondLst>
                            <p:childTnLst>
                              <p:par>
                                <p:cTn id="17" presetID="10" presetClass="entr" presetSubtype="0" fill="hold" nodeType="afterEffect">
                                  <p:stCondLst>
                                    <p:cond delay="0"/>
                                  </p:stCondLst>
                                  <p:childTnLst>
                                    <p:set>
                                      <p:cBhvr>
                                        <p:cTn id="18" dur="1" fill="hold">
                                          <p:stCondLst>
                                            <p:cond delay="0"/>
                                          </p:stCondLst>
                                        </p:cTn>
                                        <p:tgtEl>
                                          <p:spTgt spid="5350"/>
                                        </p:tgtEl>
                                        <p:attrNameLst>
                                          <p:attrName>style.visibility</p:attrName>
                                        </p:attrNameLst>
                                      </p:cBhvr>
                                      <p:to>
                                        <p:strVal val="visible"/>
                                      </p:to>
                                    </p:set>
                                    <p:animEffect transition="in" filter="fade">
                                      <p:cBhvr>
                                        <p:cTn id="19" dur="750"/>
                                        <p:tgtEl>
                                          <p:spTgt spid="5350"/>
                                        </p:tgtEl>
                                      </p:cBhvr>
                                    </p:animEffect>
                                  </p:childTnLst>
                                </p:cTn>
                              </p:par>
                            </p:childTnLst>
                          </p:cTn>
                        </p:par>
                        <p:par>
                          <p:cTn id="20" fill="hold">
                            <p:stCondLst>
                              <p:cond delay="3000"/>
                            </p:stCondLst>
                            <p:childTnLst>
                              <p:par>
                                <p:cTn id="21" presetID="10" presetClass="entr" presetSubtype="0" fill="hold" nodeType="afterEffect">
                                  <p:stCondLst>
                                    <p:cond delay="0"/>
                                  </p:stCondLst>
                                  <p:childTnLst>
                                    <p:set>
                                      <p:cBhvr>
                                        <p:cTn id="22" dur="1" fill="hold">
                                          <p:stCondLst>
                                            <p:cond delay="0"/>
                                          </p:stCondLst>
                                        </p:cTn>
                                        <p:tgtEl>
                                          <p:spTgt spid="5375"/>
                                        </p:tgtEl>
                                        <p:attrNameLst>
                                          <p:attrName>style.visibility</p:attrName>
                                        </p:attrNameLst>
                                      </p:cBhvr>
                                      <p:to>
                                        <p:strVal val="visible"/>
                                      </p:to>
                                    </p:set>
                                    <p:animEffect transition="in" filter="fade">
                                      <p:cBhvr>
                                        <p:cTn id="23" dur="750"/>
                                        <p:tgtEl>
                                          <p:spTgt spid="5375"/>
                                        </p:tgtEl>
                                      </p:cBhvr>
                                    </p:animEffect>
                                  </p:childTnLst>
                                </p:cTn>
                              </p:par>
                            </p:childTnLst>
                          </p:cTn>
                        </p:par>
                        <p:par>
                          <p:cTn id="24" fill="hold">
                            <p:stCondLst>
                              <p:cond delay="3750"/>
                            </p:stCondLst>
                            <p:childTnLst>
                              <p:par>
                                <p:cTn id="25" presetID="10" presetClass="entr" presetSubtype="0" fill="hold" nodeType="afterEffect">
                                  <p:stCondLst>
                                    <p:cond delay="0"/>
                                  </p:stCondLst>
                                  <p:childTnLst>
                                    <p:set>
                                      <p:cBhvr>
                                        <p:cTn id="26" dur="1" fill="hold">
                                          <p:stCondLst>
                                            <p:cond delay="0"/>
                                          </p:stCondLst>
                                        </p:cTn>
                                        <p:tgtEl>
                                          <p:spTgt spid="5364"/>
                                        </p:tgtEl>
                                        <p:attrNameLst>
                                          <p:attrName>style.visibility</p:attrName>
                                        </p:attrNameLst>
                                      </p:cBhvr>
                                      <p:to>
                                        <p:strVal val="visible"/>
                                      </p:to>
                                    </p:set>
                                    <p:animEffect transition="in" filter="fade">
                                      <p:cBhvr>
                                        <p:cTn id="27" dur="750"/>
                                        <p:tgtEl>
                                          <p:spTgt spid="53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478"/>
        <p:cNvGrpSpPr/>
        <p:nvPr/>
      </p:nvGrpSpPr>
      <p:grpSpPr>
        <a:xfrm>
          <a:off x="0" y="0"/>
          <a:ext cx="0" cy="0"/>
          <a:chOff x="0" y="0"/>
          <a:chExt cx="0" cy="0"/>
        </a:xfrm>
      </p:grpSpPr>
      <p:sp>
        <p:nvSpPr>
          <p:cNvPr id="4479" name="Google Shape;4479;p169"/>
          <p:cNvSpPr txBox="1">
            <a:spLocks noGrp="1"/>
          </p:cNvSpPr>
          <p:nvPr>
            <p:ph type="title"/>
          </p:nvPr>
        </p:nvSpPr>
        <p:spPr>
          <a:xfrm>
            <a:off x="350225" y="80375"/>
            <a:ext cx="11336100" cy="859500"/>
          </a:xfrm>
          <a:prstGeom prst="rect">
            <a:avLst/>
          </a:prstGeom>
          <a:noFill/>
          <a:ln>
            <a:noFill/>
          </a:ln>
        </p:spPr>
        <p:txBody>
          <a:bodyPr spcFirstLastPara="1" wrap="square" lIns="0" tIns="164575" rIns="0" bIns="0" anchor="t" anchorCtr="0">
            <a:noAutofit/>
          </a:bodyPr>
          <a:lstStyle/>
          <a:p>
            <a:pPr marL="0" lvl="0" indent="0" algn="l" rtl="0">
              <a:lnSpc>
                <a:spcPct val="90000"/>
              </a:lnSpc>
              <a:spcBef>
                <a:spcPts val="0"/>
              </a:spcBef>
              <a:spcAft>
                <a:spcPts val="0"/>
              </a:spcAft>
              <a:buClr>
                <a:srgbClr val="000000"/>
              </a:buClr>
              <a:buSzPts val="3700"/>
              <a:buFont typeface="Quattrocento Sans"/>
              <a:buNone/>
            </a:pPr>
            <a:r>
              <a:rPr lang="en-US" sz="4500" b="1" dirty="0">
                <a:latin typeface="Calibri"/>
                <a:ea typeface="Calibri"/>
                <a:cs typeface="Calibri"/>
                <a:sym typeface="Calibri"/>
              </a:rPr>
              <a:t>Overview</a:t>
            </a:r>
            <a:endParaRPr sz="4500" b="1" dirty="0">
              <a:latin typeface="Calibri"/>
              <a:ea typeface="Calibri"/>
              <a:cs typeface="Calibri"/>
              <a:sym typeface="Calibri"/>
            </a:endParaRPr>
          </a:p>
        </p:txBody>
      </p:sp>
      <p:sp>
        <p:nvSpPr>
          <p:cNvPr id="4480" name="Google Shape;4480;p169"/>
          <p:cNvSpPr txBox="1">
            <a:spLocks noGrp="1"/>
          </p:cNvSpPr>
          <p:nvPr>
            <p:ph type="body" idx="1"/>
          </p:nvPr>
        </p:nvSpPr>
        <p:spPr>
          <a:xfrm>
            <a:off x="434000" y="1281976"/>
            <a:ext cx="11018400" cy="4137900"/>
          </a:xfrm>
          <a:prstGeom prst="rect">
            <a:avLst/>
          </a:prstGeom>
          <a:noFill/>
          <a:ln>
            <a:noFill/>
          </a:ln>
        </p:spPr>
        <p:txBody>
          <a:bodyPr spcFirstLastPara="1" wrap="square" lIns="0" tIns="0" rIns="0" bIns="0" anchor="t" anchorCtr="0">
            <a:noAutofit/>
          </a:bodyPr>
          <a:lstStyle/>
          <a:p>
            <a:pPr marL="457200" lvl="0" indent="-419100" algn="l" rtl="0">
              <a:lnSpc>
                <a:spcPct val="90000"/>
              </a:lnSpc>
              <a:spcBef>
                <a:spcPts val="0"/>
              </a:spcBef>
              <a:spcAft>
                <a:spcPts val="0"/>
              </a:spcAft>
              <a:buSzPts val="3000"/>
              <a:buFont typeface="Calibri"/>
              <a:buChar char="●"/>
            </a:pPr>
            <a:r>
              <a:rPr lang="en-US" sz="3000" dirty="0">
                <a:latin typeface="Calibri"/>
                <a:ea typeface="Calibri"/>
                <a:cs typeface="Calibri"/>
                <a:sym typeface="Calibri"/>
              </a:rPr>
              <a:t>Machine Learning on Azure</a:t>
            </a:r>
            <a:endParaRPr sz="3000" dirty="0">
              <a:latin typeface="Calibri"/>
              <a:ea typeface="Calibri"/>
              <a:cs typeface="Calibri"/>
              <a:sym typeface="Calibri"/>
            </a:endParaRPr>
          </a:p>
          <a:p>
            <a:pPr marL="457200" lvl="0" indent="-419100" algn="l" rtl="0">
              <a:lnSpc>
                <a:spcPct val="90000"/>
              </a:lnSpc>
              <a:spcBef>
                <a:spcPts val="0"/>
              </a:spcBef>
              <a:spcAft>
                <a:spcPts val="0"/>
              </a:spcAft>
              <a:buSzPts val="3000"/>
              <a:buFont typeface="Calibri"/>
              <a:buChar char="●"/>
            </a:pPr>
            <a:r>
              <a:rPr lang="en-US" sz="3000" dirty="0">
                <a:latin typeface="Calibri"/>
                <a:ea typeface="Calibri"/>
                <a:cs typeface="Calibri"/>
                <a:sym typeface="Calibri"/>
              </a:rPr>
              <a:t>Custom AI</a:t>
            </a:r>
            <a:endParaRPr sz="3000" dirty="0">
              <a:latin typeface="Calibri"/>
              <a:ea typeface="Calibri"/>
              <a:cs typeface="Calibri"/>
              <a:sym typeface="Calibri"/>
            </a:endParaRPr>
          </a:p>
          <a:p>
            <a:pPr marL="457200" lvl="0" indent="-419100" algn="l" rtl="0">
              <a:lnSpc>
                <a:spcPct val="90000"/>
              </a:lnSpc>
              <a:spcBef>
                <a:spcPts val="0"/>
              </a:spcBef>
              <a:spcAft>
                <a:spcPts val="0"/>
              </a:spcAft>
              <a:buSzPts val="3000"/>
              <a:buFont typeface="Calibri"/>
              <a:buChar char="●"/>
            </a:pPr>
            <a:r>
              <a:rPr lang="en-US" sz="3000" dirty="0">
                <a:latin typeface="Calibri"/>
                <a:ea typeface="Calibri"/>
                <a:cs typeface="Calibri"/>
                <a:sym typeface="Calibri"/>
              </a:rPr>
              <a:t>Compute Targets (DSVMs and Managed Compute)</a:t>
            </a:r>
            <a:endParaRPr sz="3000" dirty="0">
              <a:latin typeface="Calibri"/>
              <a:ea typeface="Calibri"/>
              <a:cs typeface="Calibri"/>
              <a:sym typeface="Calibri"/>
            </a:endParaRPr>
          </a:p>
          <a:p>
            <a:pPr marL="457200" lvl="0" indent="-419100" algn="l" rtl="0">
              <a:lnSpc>
                <a:spcPct val="90000"/>
              </a:lnSpc>
              <a:spcBef>
                <a:spcPts val="0"/>
              </a:spcBef>
              <a:spcAft>
                <a:spcPts val="0"/>
              </a:spcAft>
              <a:buSzPts val="3000"/>
              <a:buFont typeface="Calibri"/>
              <a:buChar char="●"/>
            </a:pPr>
            <a:r>
              <a:rPr lang="en-US" sz="3000" dirty="0">
                <a:latin typeface="Calibri"/>
                <a:ea typeface="Calibri"/>
                <a:cs typeface="Calibri"/>
                <a:sym typeface="Calibri"/>
              </a:rPr>
              <a:t>DevOps for Machine Learning</a:t>
            </a:r>
            <a:endParaRPr sz="3000" dirty="0">
              <a:latin typeface="Calibri"/>
              <a:ea typeface="Calibri"/>
              <a:cs typeface="Calibri"/>
              <a:sym typeface="Calibri"/>
            </a:endParaRPr>
          </a:p>
          <a:p>
            <a:pPr marL="457200" lvl="0" indent="-419100" algn="l" rtl="0">
              <a:lnSpc>
                <a:spcPct val="90000"/>
              </a:lnSpc>
              <a:spcBef>
                <a:spcPts val="0"/>
              </a:spcBef>
              <a:spcAft>
                <a:spcPts val="0"/>
              </a:spcAft>
              <a:buSzPts val="3000"/>
              <a:buFont typeface="Calibri"/>
              <a:buChar char="●"/>
            </a:pPr>
            <a:r>
              <a:rPr lang="en-US" sz="3000" dirty="0">
                <a:latin typeface="Calibri"/>
                <a:ea typeface="Calibri"/>
                <a:cs typeface="Calibri"/>
                <a:sym typeface="Calibri"/>
              </a:rPr>
              <a:t>Azure Machine Learning Pipelines</a:t>
            </a:r>
            <a:endParaRPr sz="3000" dirty="0">
              <a:latin typeface="Calibri"/>
              <a:ea typeface="Calibri"/>
              <a:cs typeface="Calibri"/>
              <a:sym typeface="Calibri"/>
            </a:endParaRPr>
          </a:p>
          <a:p>
            <a:pPr marL="457200" lvl="0" indent="-419100" algn="l" rtl="0">
              <a:lnSpc>
                <a:spcPct val="90000"/>
              </a:lnSpc>
              <a:spcBef>
                <a:spcPts val="0"/>
              </a:spcBef>
              <a:spcAft>
                <a:spcPts val="0"/>
              </a:spcAft>
              <a:buSzPts val="3000"/>
              <a:buFont typeface="Calibri"/>
              <a:buChar char="●"/>
            </a:pPr>
            <a:r>
              <a:rPr lang="en-US" sz="3000" dirty="0">
                <a:latin typeface="Calibri"/>
                <a:ea typeface="Calibri"/>
                <a:cs typeface="Calibri"/>
                <a:sym typeface="Calibri"/>
              </a:rPr>
              <a:t>Flexible and Support for Open Source Frameworks</a:t>
            </a:r>
            <a:endParaRPr sz="3000" dirty="0">
              <a:latin typeface="Calibri"/>
              <a:ea typeface="Calibri"/>
              <a:cs typeface="Calibri"/>
              <a:sym typeface="Calibri"/>
            </a:endParaRPr>
          </a:p>
          <a:p>
            <a:pPr marL="457200" lvl="0" indent="-419100" algn="l" rtl="0">
              <a:lnSpc>
                <a:spcPct val="90000"/>
              </a:lnSpc>
              <a:spcBef>
                <a:spcPts val="0"/>
              </a:spcBef>
              <a:spcAft>
                <a:spcPts val="0"/>
              </a:spcAft>
              <a:buSzPts val="3000"/>
              <a:buFont typeface="Calibri"/>
              <a:buChar char="●"/>
            </a:pPr>
            <a:r>
              <a:rPr lang="en-US" sz="3000" dirty="0">
                <a:latin typeface="Calibri"/>
                <a:ea typeface="Calibri"/>
                <a:cs typeface="Calibri"/>
                <a:sym typeface="Calibri"/>
              </a:rPr>
              <a:t>Deployment</a:t>
            </a:r>
            <a:endParaRPr sz="3000" dirty="0">
              <a:latin typeface="Calibri"/>
              <a:ea typeface="Calibri"/>
              <a:cs typeface="Calibri"/>
              <a:sym typeface="Calibri"/>
            </a:endParaRPr>
          </a:p>
          <a:p>
            <a:pPr marL="457200" lvl="0" indent="-419100" algn="l" rtl="0">
              <a:spcBef>
                <a:spcPts val="0"/>
              </a:spcBef>
              <a:spcAft>
                <a:spcPts val="0"/>
              </a:spcAft>
              <a:buSzPts val="3000"/>
              <a:buFont typeface="Calibri"/>
              <a:buChar char="●"/>
            </a:pPr>
            <a:r>
              <a:rPr lang="en-US" sz="3000" dirty="0">
                <a:solidFill>
                  <a:schemeClr val="dk1"/>
                </a:solidFill>
                <a:latin typeface="Calibri"/>
                <a:ea typeface="Calibri"/>
                <a:cs typeface="Calibri"/>
                <a:sym typeface="Calibri"/>
              </a:rPr>
              <a:t>Tool Agnostic Python SDK</a:t>
            </a:r>
            <a:endParaRPr sz="3000" dirty="0">
              <a:solidFill>
                <a:schemeClr val="dk1"/>
              </a:solidFill>
              <a:latin typeface="Calibri"/>
              <a:ea typeface="Calibri"/>
              <a:cs typeface="Calibri"/>
              <a:sym typeface="Calibri"/>
            </a:endParaRPr>
          </a:p>
          <a:p>
            <a:pPr marL="457200" lvl="0" indent="-419100" algn="l" rtl="0">
              <a:spcBef>
                <a:spcPts val="0"/>
              </a:spcBef>
              <a:spcAft>
                <a:spcPts val="0"/>
              </a:spcAft>
              <a:buSzPts val="3000"/>
              <a:buFont typeface="Calibri"/>
              <a:buChar char="●"/>
            </a:pPr>
            <a:r>
              <a:rPr lang="en-US" sz="3000" dirty="0" err="1">
                <a:solidFill>
                  <a:schemeClr val="dk1"/>
                </a:solidFill>
                <a:latin typeface="Calibri"/>
                <a:ea typeface="Calibri"/>
                <a:cs typeface="Calibri"/>
                <a:sym typeface="Calibri"/>
              </a:rPr>
              <a:t>DataPrep</a:t>
            </a:r>
            <a:r>
              <a:rPr lang="en-US" sz="3000" dirty="0">
                <a:solidFill>
                  <a:schemeClr val="dk1"/>
                </a:solidFill>
                <a:latin typeface="Calibri"/>
                <a:ea typeface="Calibri"/>
                <a:cs typeface="Calibri"/>
                <a:sym typeface="Calibri"/>
              </a:rPr>
              <a:t> SDK</a:t>
            </a:r>
            <a:endParaRPr sz="3000" dirty="0">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432"/>
        <p:cNvGrpSpPr/>
        <p:nvPr/>
      </p:nvGrpSpPr>
      <p:grpSpPr>
        <a:xfrm>
          <a:off x="0" y="0"/>
          <a:ext cx="0" cy="0"/>
          <a:chOff x="0" y="0"/>
          <a:chExt cx="0" cy="0"/>
        </a:xfrm>
      </p:grpSpPr>
      <p:sp>
        <p:nvSpPr>
          <p:cNvPr id="5433" name="Google Shape;5433;p187"/>
          <p:cNvSpPr txBox="1">
            <a:spLocks noGrp="1"/>
          </p:cNvSpPr>
          <p:nvPr>
            <p:ph type="title"/>
          </p:nvPr>
        </p:nvSpPr>
        <p:spPr>
          <a:xfrm>
            <a:off x="426424" y="302551"/>
            <a:ext cx="11335800" cy="758100"/>
          </a:xfrm>
          <a:prstGeom prst="rect">
            <a:avLst/>
          </a:prstGeom>
          <a:noFill/>
          <a:ln>
            <a:noFill/>
          </a:ln>
        </p:spPr>
        <p:txBody>
          <a:bodyPr spcFirstLastPara="1" wrap="square" lIns="0" tIns="161350" rIns="0" bIns="0" anchor="t" anchorCtr="0">
            <a:noAutofit/>
          </a:bodyPr>
          <a:lstStyle/>
          <a:p>
            <a:pPr marL="0" lvl="0" indent="0" algn="l" rtl="0">
              <a:lnSpc>
                <a:spcPct val="90000"/>
              </a:lnSpc>
              <a:spcBef>
                <a:spcPts val="0"/>
              </a:spcBef>
              <a:spcAft>
                <a:spcPts val="0"/>
              </a:spcAft>
              <a:buClr>
                <a:srgbClr val="000000"/>
              </a:buClr>
              <a:buSzPts val="3700"/>
              <a:buFont typeface="Quattrocento Sans"/>
              <a:buNone/>
            </a:pPr>
            <a:r>
              <a:rPr lang="en-US" sz="4500" b="1">
                <a:latin typeface="Calibri"/>
                <a:ea typeface="Calibri"/>
                <a:cs typeface="Calibri"/>
                <a:sym typeface="Calibri"/>
              </a:rPr>
              <a:t>Model Management in detail  </a:t>
            </a:r>
            <a:endParaRPr sz="4500" b="1">
              <a:latin typeface="Calibri"/>
              <a:ea typeface="Calibri"/>
              <a:cs typeface="Calibri"/>
              <a:sym typeface="Calibri"/>
            </a:endParaRPr>
          </a:p>
        </p:txBody>
      </p:sp>
      <p:sp>
        <p:nvSpPr>
          <p:cNvPr id="5434" name="Google Shape;5434;p187"/>
          <p:cNvSpPr/>
          <p:nvPr/>
        </p:nvSpPr>
        <p:spPr>
          <a:xfrm>
            <a:off x="1188482" y="3977647"/>
            <a:ext cx="2653500" cy="809700"/>
          </a:xfrm>
          <a:prstGeom prst="rect">
            <a:avLst/>
          </a:prstGeom>
          <a:noFill/>
          <a:ln>
            <a:noFill/>
          </a:ln>
        </p:spPr>
        <p:txBody>
          <a:bodyPr spcFirstLastPara="1" wrap="square" lIns="89625" tIns="44800" rIns="89625" bIns="44800" anchor="t" anchorCtr="0">
            <a:noAutofit/>
          </a:bodyPr>
          <a:lstStyle/>
          <a:p>
            <a:pPr marL="0" marR="0" lvl="0" indent="0" algn="ctr" rtl="0">
              <a:spcBef>
                <a:spcPts val="0"/>
              </a:spcBef>
              <a:spcAft>
                <a:spcPts val="0"/>
              </a:spcAft>
              <a:buNone/>
            </a:pPr>
            <a:r>
              <a:rPr lang="en-US" sz="1800" b="1">
                <a:solidFill>
                  <a:schemeClr val="dk2"/>
                </a:solidFill>
                <a:latin typeface="Quattrocento Sans"/>
                <a:ea typeface="Quattrocento Sans"/>
                <a:cs typeface="Quattrocento Sans"/>
                <a:sym typeface="Quattrocento Sans"/>
              </a:rPr>
              <a:t>Create/Retrain Model</a:t>
            </a:r>
            <a:endParaRPr sz="1800">
              <a:solidFill>
                <a:schemeClr val="dk1"/>
              </a:solidFill>
              <a:latin typeface="Quattrocento Sans"/>
              <a:ea typeface="Quattrocento Sans"/>
              <a:cs typeface="Quattrocento Sans"/>
              <a:sym typeface="Quattrocento Sans"/>
            </a:endParaRPr>
          </a:p>
          <a:p>
            <a:pPr marL="0" marR="0" lvl="0" indent="0" algn="ctr" rtl="0">
              <a:spcBef>
                <a:spcPts val="200"/>
              </a:spcBef>
              <a:spcAft>
                <a:spcPts val="0"/>
              </a:spcAft>
              <a:buNone/>
            </a:pPr>
            <a:r>
              <a:rPr lang="en-US" sz="1400">
                <a:solidFill>
                  <a:schemeClr val="dk1"/>
                </a:solidFill>
                <a:latin typeface="Quattrocento Sans"/>
                <a:ea typeface="Quattrocento Sans"/>
                <a:cs typeface="Quattrocento Sans"/>
                <a:sym typeface="Quattrocento Sans"/>
              </a:rPr>
              <a:t>Enable DevOps with full CI/CD integration with VSTS</a:t>
            </a:r>
            <a:endParaRPr sz="1400"/>
          </a:p>
        </p:txBody>
      </p:sp>
      <p:sp>
        <p:nvSpPr>
          <p:cNvPr id="5435" name="Google Shape;5435;p187"/>
          <p:cNvSpPr/>
          <p:nvPr/>
        </p:nvSpPr>
        <p:spPr>
          <a:xfrm>
            <a:off x="4769291" y="3977647"/>
            <a:ext cx="2653500" cy="809700"/>
          </a:xfrm>
          <a:prstGeom prst="rect">
            <a:avLst/>
          </a:prstGeom>
          <a:noFill/>
          <a:ln>
            <a:noFill/>
          </a:ln>
        </p:spPr>
        <p:txBody>
          <a:bodyPr spcFirstLastPara="1" wrap="square" lIns="89625" tIns="44800" rIns="89625" bIns="44800" anchor="t" anchorCtr="0">
            <a:noAutofit/>
          </a:bodyPr>
          <a:lstStyle/>
          <a:p>
            <a:pPr marL="0" marR="0" lvl="0" indent="0" algn="ctr" rtl="0">
              <a:spcBef>
                <a:spcPts val="0"/>
              </a:spcBef>
              <a:spcAft>
                <a:spcPts val="0"/>
              </a:spcAft>
              <a:buNone/>
            </a:pPr>
            <a:r>
              <a:rPr lang="en-US" sz="1800" b="1">
                <a:solidFill>
                  <a:schemeClr val="dk2"/>
                </a:solidFill>
                <a:latin typeface="Quattrocento Sans"/>
                <a:ea typeface="Quattrocento Sans"/>
                <a:cs typeface="Quattrocento Sans"/>
                <a:sym typeface="Quattrocento Sans"/>
              </a:rPr>
              <a:t>Register Model</a:t>
            </a:r>
            <a:endParaRPr sz="1800">
              <a:solidFill>
                <a:schemeClr val="dk1"/>
              </a:solidFill>
              <a:latin typeface="Quattrocento Sans"/>
              <a:ea typeface="Quattrocento Sans"/>
              <a:cs typeface="Quattrocento Sans"/>
              <a:sym typeface="Quattrocento Sans"/>
            </a:endParaRPr>
          </a:p>
          <a:p>
            <a:pPr marL="0" marR="0" lvl="0" indent="0" algn="ctr" rtl="0">
              <a:spcBef>
                <a:spcPts val="200"/>
              </a:spcBef>
              <a:spcAft>
                <a:spcPts val="0"/>
              </a:spcAft>
              <a:buNone/>
            </a:pPr>
            <a:r>
              <a:rPr lang="en-US" sz="1400">
                <a:solidFill>
                  <a:schemeClr val="dk1"/>
                </a:solidFill>
                <a:latin typeface="Quattrocento Sans"/>
                <a:ea typeface="Quattrocento Sans"/>
                <a:cs typeface="Quattrocento Sans"/>
                <a:sym typeface="Quattrocento Sans"/>
              </a:rPr>
              <a:t>Track model versions with a central model registry</a:t>
            </a:r>
            <a:endParaRPr sz="1400"/>
          </a:p>
        </p:txBody>
      </p:sp>
      <p:sp>
        <p:nvSpPr>
          <p:cNvPr id="5436" name="Google Shape;5436;p187"/>
          <p:cNvSpPr/>
          <p:nvPr/>
        </p:nvSpPr>
        <p:spPr>
          <a:xfrm>
            <a:off x="8350100" y="3977647"/>
            <a:ext cx="2653500" cy="809700"/>
          </a:xfrm>
          <a:prstGeom prst="rect">
            <a:avLst/>
          </a:prstGeom>
          <a:noFill/>
          <a:ln>
            <a:noFill/>
          </a:ln>
        </p:spPr>
        <p:txBody>
          <a:bodyPr spcFirstLastPara="1" wrap="square" lIns="89625" tIns="44800" rIns="89625" bIns="44800" anchor="t" anchorCtr="0">
            <a:noAutofit/>
          </a:bodyPr>
          <a:lstStyle/>
          <a:p>
            <a:pPr marL="0" marR="0" lvl="0" indent="0" algn="ctr" rtl="0">
              <a:spcBef>
                <a:spcPts val="0"/>
              </a:spcBef>
              <a:spcAft>
                <a:spcPts val="0"/>
              </a:spcAft>
              <a:buNone/>
            </a:pPr>
            <a:r>
              <a:rPr lang="en-US" sz="1800" b="1">
                <a:solidFill>
                  <a:schemeClr val="dk2"/>
                </a:solidFill>
                <a:latin typeface="Quattrocento Sans"/>
                <a:ea typeface="Quattrocento Sans"/>
                <a:cs typeface="Quattrocento Sans"/>
                <a:sym typeface="Quattrocento Sans"/>
              </a:rPr>
              <a:t>Monitor</a:t>
            </a:r>
            <a:endParaRPr sz="1800">
              <a:solidFill>
                <a:schemeClr val="dk1"/>
              </a:solidFill>
              <a:latin typeface="Quattrocento Sans"/>
              <a:ea typeface="Quattrocento Sans"/>
              <a:cs typeface="Quattrocento Sans"/>
              <a:sym typeface="Quattrocento Sans"/>
            </a:endParaRPr>
          </a:p>
          <a:p>
            <a:pPr marL="0" marR="0" lvl="0" indent="0" algn="ctr" rtl="0">
              <a:spcBef>
                <a:spcPts val="200"/>
              </a:spcBef>
              <a:spcAft>
                <a:spcPts val="0"/>
              </a:spcAft>
              <a:buNone/>
            </a:pPr>
            <a:r>
              <a:rPr lang="en-US" sz="1400">
                <a:solidFill>
                  <a:schemeClr val="dk1"/>
                </a:solidFill>
                <a:latin typeface="Quattrocento Sans"/>
                <a:ea typeface="Quattrocento Sans"/>
                <a:cs typeface="Quattrocento Sans"/>
                <a:sym typeface="Quattrocento Sans"/>
              </a:rPr>
              <a:t>Oversea deployments through Azure AppInsights</a:t>
            </a:r>
            <a:endParaRPr sz="1400"/>
          </a:p>
        </p:txBody>
      </p:sp>
      <p:grpSp>
        <p:nvGrpSpPr>
          <p:cNvPr id="5437" name="Google Shape;5437;p187"/>
          <p:cNvGrpSpPr/>
          <p:nvPr/>
        </p:nvGrpSpPr>
        <p:grpSpPr>
          <a:xfrm>
            <a:off x="2073564" y="3003751"/>
            <a:ext cx="882618" cy="850068"/>
            <a:chOff x="8604306" y="4747239"/>
            <a:chExt cx="1221786" cy="1176565"/>
          </a:xfrm>
        </p:grpSpPr>
        <p:grpSp>
          <p:nvGrpSpPr>
            <p:cNvPr id="5438" name="Google Shape;5438;p187"/>
            <p:cNvGrpSpPr/>
            <p:nvPr/>
          </p:nvGrpSpPr>
          <p:grpSpPr>
            <a:xfrm>
              <a:off x="9215191" y="4915258"/>
              <a:ext cx="610900" cy="672092"/>
              <a:chOff x="6053699" y="2879832"/>
              <a:chExt cx="279256" cy="307228"/>
            </a:xfrm>
          </p:grpSpPr>
          <p:sp>
            <p:nvSpPr>
              <p:cNvPr id="5439" name="Google Shape;5439;p187"/>
              <p:cNvSpPr/>
              <p:nvPr/>
            </p:nvSpPr>
            <p:spPr>
              <a:xfrm>
                <a:off x="6053699" y="2879832"/>
                <a:ext cx="279256" cy="307228"/>
              </a:xfrm>
              <a:custGeom>
                <a:avLst/>
                <a:gdLst/>
                <a:ahLst/>
                <a:cxnLst/>
                <a:rect l="l" t="t" r="r" b="b"/>
                <a:pathLst>
                  <a:path w="279256" h="307228" extrusionOk="0">
                    <a:moveTo>
                      <a:pt x="139628" y="0"/>
                    </a:moveTo>
                    <a:lnTo>
                      <a:pt x="279256" y="76617"/>
                    </a:lnTo>
                    <a:lnTo>
                      <a:pt x="279256" y="230611"/>
                    </a:lnTo>
                    <a:lnTo>
                      <a:pt x="139628" y="307228"/>
                    </a:lnTo>
                    <a:lnTo>
                      <a:pt x="0" y="230611"/>
                    </a:lnTo>
                    <a:lnTo>
                      <a:pt x="0" y="76617"/>
                    </a:lnTo>
                    <a:lnTo>
                      <a:pt x="139628" y="0"/>
                    </a:lnTo>
                    <a:close/>
                  </a:path>
                </a:pathLst>
              </a:custGeom>
              <a:noFill/>
              <a:ln w="12700" cap="flat" cmpd="sng">
                <a:solidFill>
                  <a:schemeClr val="dk2"/>
                </a:solidFill>
                <a:prstDash val="solid"/>
                <a:miter lim="800000"/>
                <a:headEnd type="none" w="sm" len="sm"/>
                <a:tailEnd type="none" w="sm" len="sm"/>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cxnSp>
            <p:nvCxnSpPr>
              <p:cNvPr id="5440" name="Google Shape;5440;p187"/>
              <p:cNvCxnSpPr/>
              <p:nvPr/>
            </p:nvCxnSpPr>
            <p:spPr>
              <a:xfrm>
                <a:off x="6053699" y="2956449"/>
                <a:ext cx="139500" cy="77100"/>
              </a:xfrm>
              <a:prstGeom prst="straightConnector1">
                <a:avLst/>
              </a:prstGeom>
              <a:noFill/>
              <a:ln w="12700" cap="flat" cmpd="sng">
                <a:solidFill>
                  <a:schemeClr val="dk2"/>
                </a:solidFill>
                <a:prstDash val="solid"/>
                <a:round/>
                <a:headEnd type="none" w="sm" len="sm"/>
                <a:tailEnd type="none" w="sm" len="sm"/>
              </a:ln>
            </p:spPr>
          </p:cxnSp>
          <p:cxnSp>
            <p:nvCxnSpPr>
              <p:cNvPr id="5441" name="Google Shape;5441;p187"/>
              <p:cNvCxnSpPr/>
              <p:nvPr/>
            </p:nvCxnSpPr>
            <p:spPr>
              <a:xfrm rot="10800000" flipH="1">
                <a:off x="6193327" y="2956346"/>
                <a:ext cx="139500" cy="77100"/>
              </a:xfrm>
              <a:prstGeom prst="straightConnector1">
                <a:avLst/>
              </a:prstGeom>
              <a:noFill/>
              <a:ln w="12700" cap="flat" cmpd="sng">
                <a:solidFill>
                  <a:schemeClr val="dk2"/>
                </a:solidFill>
                <a:prstDash val="solid"/>
                <a:round/>
                <a:headEnd type="none" w="sm" len="sm"/>
                <a:tailEnd type="none" w="sm" len="sm"/>
              </a:ln>
            </p:spPr>
          </p:cxnSp>
          <p:cxnSp>
            <p:nvCxnSpPr>
              <p:cNvPr id="5442" name="Google Shape;5442;p187"/>
              <p:cNvCxnSpPr/>
              <p:nvPr/>
            </p:nvCxnSpPr>
            <p:spPr>
              <a:xfrm rot="10800000">
                <a:off x="6193327" y="3033460"/>
                <a:ext cx="0" cy="153600"/>
              </a:xfrm>
              <a:prstGeom prst="straightConnector1">
                <a:avLst/>
              </a:prstGeom>
              <a:noFill/>
              <a:ln w="12700" cap="flat" cmpd="sng">
                <a:solidFill>
                  <a:schemeClr val="dk2"/>
                </a:solidFill>
                <a:prstDash val="solid"/>
                <a:round/>
                <a:headEnd type="none" w="sm" len="sm"/>
                <a:tailEnd type="none" w="sm" len="sm"/>
              </a:ln>
            </p:spPr>
          </p:cxnSp>
        </p:grpSp>
        <p:grpSp>
          <p:nvGrpSpPr>
            <p:cNvPr id="5443" name="Google Shape;5443;p187"/>
            <p:cNvGrpSpPr/>
            <p:nvPr/>
          </p:nvGrpSpPr>
          <p:grpSpPr>
            <a:xfrm>
              <a:off x="8604306" y="5251712"/>
              <a:ext cx="610900" cy="672092"/>
              <a:chOff x="6053699" y="2879832"/>
              <a:chExt cx="279256" cy="307228"/>
            </a:xfrm>
          </p:grpSpPr>
          <p:sp>
            <p:nvSpPr>
              <p:cNvPr id="5444" name="Google Shape;5444;p187"/>
              <p:cNvSpPr/>
              <p:nvPr/>
            </p:nvSpPr>
            <p:spPr>
              <a:xfrm>
                <a:off x="6053699" y="2879832"/>
                <a:ext cx="279256" cy="307228"/>
              </a:xfrm>
              <a:custGeom>
                <a:avLst/>
                <a:gdLst/>
                <a:ahLst/>
                <a:cxnLst/>
                <a:rect l="l" t="t" r="r" b="b"/>
                <a:pathLst>
                  <a:path w="279256" h="307228" extrusionOk="0">
                    <a:moveTo>
                      <a:pt x="139628" y="0"/>
                    </a:moveTo>
                    <a:lnTo>
                      <a:pt x="279256" y="76617"/>
                    </a:lnTo>
                    <a:lnTo>
                      <a:pt x="279256" y="230611"/>
                    </a:lnTo>
                    <a:lnTo>
                      <a:pt x="139628" y="307228"/>
                    </a:lnTo>
                    <a:lnTo>
                      <a:pt x="0" y="230611"/>
                    </a:lnTo>
                    <a:lnTo>
                      <a:pt x="0" y="76617"/>
                    </a:lnTo>
                    <a:lnTo>
                      <a:pt x="139628" y="0"/>
                    </a:lnTo>
                    <a:close/>
                  </a:path>
                </a:pathLst>
              </a:custGeom>
              <a:noFill/>
              <a:ln w="12700" cap="flat" cmpd="sng">
                <a:solidFill>
                  <a:schemeClr val="dk2"/>
                </a:solidFill>
                <a:prstDash val="solid"/>
                <a:miter lim="800000"/>
                <a:headEnd type="none" w="sm" len="sm"/>
                <a:tailEnd type="none" w="sm" len="sm"/>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cxnSp>
            <p:nvCxnSpPr>
              <p:cNvPr id="5445" name="Google Shape;5445;p187"/>
              <p:cNvCxnSpPr/>
              <p:nvPr/>
            </p:nvCxnSpPr>
            <p:spPr>
              <a:xfrm>
                <a:off x="6053699" y="2956449"/>
                <a:ext cx="139500" cy="77100"/>
              </a:xfrm>
              <a:prstGeom prst="straightConnector1">
                <a:avLst/>
              </a:prstGeom>
              <a:noFill/>
              <a:ln w="12700" cap="flat" cmpd="sng">
                <a:solidFill>
                  <a:schemeClr val="dk2"/>
                </a:solidFill>
                <a:prstDash val="solid"/>
                <a:round/>
                <a:headEnd type="none" w="sm" len="sm"/>
                <a:tailEnd type="none" w="sm" len="sm"/>
              </a:ln>
            </p:spPr>
          </p:cxnSp>
          <p:cxnSp>
            <p:nvCxnSpPr>
              <p:cNvPr id="5446" name="Google Shape;5446;p187"/>
              <p:cNvCxnSpPr/>
              <p:nvPr/>
            </p:nvCxnSpPr>
            <p:spPr>
              <a:xfrm rot="10800000" flipH="1">
                <a:off x="6193327" y="2956346"/>
                <a:ext cx="139500" cy="77100"/>
              </a:xfrm>
              <a:prstGeom prst="straightConnector1">
                <a:avLst/>
              </a:prstGeom>
              <a:noFill/>
              <a:ln w="12700" cap="flat" cmpd="sng">
                <a:solidFill>
                  <a:schemeClr val="dk2"/>
                </a:solidFill>
                <a:prstDash val="solid"/>
                <a:round/>
                <a:headEnd type="none" w="sm" len="sm"/>
                <a:tailEnd type="none" w="sm" len="sm"/>
              </a:ln>
            </p:spPr>
          </p:cxnSp>
          <p:cxnSp>
            <p:nvCxnSpPr>
              <p:cNvPr id="5447" name="Google Shape;5447;p187"/>
              <p:cNvCxnSpPr/>
              <p:nvPr/>
            </p:nvCxnSpPr>
            <p:spPr>
              <a:xfrm rot="10800000">
                <a:off x="6193327" y="3033460"/>
                <a:ext cx="0" cy="153600"/>
              </a:xfrm>
              <a:prstGeom prst="straightConnector1">
                <a:avLst/>
              </a:prstGeom>
              <a:noFill/>
              <a:ln w="12700" cap="flat" cmpd="sng">
                <a:solidFill>
                  <a:schemeClr val="dk2"/>
                </a:solidFill>
                <a:prstDash val="solid"/>
                <a:round/>
                <a:headEnd type="none" w="sm" len="sm"/>
                <a:tailEnd type="none" w="sm" len="sm"/>
              </a:ln>
            </p:spPr>
          </p:cxnSp>
        </p:grpSp>
        <p:grpSp>
          <p:nvGrpSpPr>
            <p:cNvPr id="5448" name="Google Shape;5448;p187"/>
            <p:cNvGrpSpPr/>
            <p:nvPr/>
          </p:nvGrpSpPr>
          <p:grpSpPr>
            <a:xfrm>
              <a:off x="8909749" y="4747239"/>
              <a:ext cx="610900" cy="672092"/>
              <a:chOff x="6053699" y="2879832"/>
              <a:chExt cx="279256" cy="307228"/>
            </a:xfrm>
          </p:grpSpPr>
          <p:sp>
            <p:nvSpPr>
              <p:cNvPr id="5449" name="Google Shape;5449;p187"/>
              <p:cNvSpPr/>
              <p:nvPr/>
            </p:nvSpPr>
            <p:spPr>
              <a:xfrm>
                <a:off x="6053699" y="2879832"/>
                <a:ext cx="279256" cy="307228"/>
              </a:xfrm>
              <a:custGeom>
                <a:avLst/>
                <a:gdLst/>
                <a:ahLst/>
                <a:cxnLst/>
                <a:rect l="l" t="t" r="r" b="b"/>
                <a:pathLst>
                  <a:path w="279256" h="307228" extrusionOk="0">
                    <a:moveTo>
                      <a:pt x="139628" y="0"/>
                    </a:moveTo>
                    <a:lnTo>
                      <a:pt x="279256" y="76617"/>
                    </a:lnTo>
                    <a:lnTo>
                      <a:pt x="279256" y="230611"/>
                    </a:lnTo>
                    <a:lnTo>
                      <a:pt x="139628" y="307228"/>
                    </a:lnTo>
                    <a:lnTo>
                      <a:pt x="0" y="230611"/>
                    </a:lnTo>
                    <a:lnTo>
                      <a:pt x="0" y="76617"/>
                    </a:lnTo>
                    <a:lnTo>
                      <a:pt x="139628" y="0"/>
                    </a:lnTo>
                    <a:close/>
                  </a:path>
                </a:pathLst>
              </a:custGeom>
              <a:solidFill>
                <a:schemeClr val="lt1"/>
              </a:solidFill>
              <a:ln w="12700" cap="flat" cmpd="sng">
                <a:solidFill>
                  <a:schemeClr val="dk2"/>
                </a:solidFill>
                <a:prstDash val="solid"/>
                <a:miter lim="800000"/>
                <a:headEnd type="none" w="sm" len="sm"/>
                <a:tailEnd type="none" w="sm" len="sm"/>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cxnSp>
            <p:nvCxnSpPr>
              <p:cNvPr id="5450" name="Google Shape;5450;p187"/>
              <p:cNvCxnSpPr/>
              <p:nvPr/>
            </p:nvCxnSpPr>
            <p:spPr>
              <a:xfrm>
                <a:off x="6053699" y="2956449"/>
                <a:ext cx="139500" cy="77100"/>
              </a:xfrm>
              <a:prstGeom prst="straightConnector1">
                <a:avLst/>
              </a:prstGeom>
              <a:noFill/>
              <a:ln w="12700" cap="flat" cmpd="sng">
                <a:solidFill>
                  <a:schemeClr val="dk2"/>
                </a:solidFill>
                <a:prstDash val="solid"/>
                <a:round/>
                <a:headEnd type="none" w="sm" len="sm"/>
                <a:tailEnd type="none" w="sm" len="sm"/>
              </a:ln>
            </p:spPr>
          </p:cxnSp>
          <p:cxnSp>
            <p:nvCxnSpPr>
              <p:cNvPr id="5451" name="Google Shape;5451;p187"/>
              <p:cNvCxnSpPr/>
              <p:nvPr/>
            </p:nvCxnSpPr>
            <p:spPr>
              <a:xfrm rot="10800000" flipH="1">
                <a:off x="6193327" y="2956346"/>
                <a:ext cx="139500" cy="77100"/>
              </a:xfrm>
              <a:prstGeom prst="straightConnector1">
                <a:avLst/>
              </a:prstGeom>
              <a:noFill/>
              <a:ln w="12700" cap="flat" cmpd="sng">
                <a:solidFill>
                  <a:schemeClr val="dk2"/>
                </a:solidFill>
                <a:prstDash val="solid"/>
                <a:round/>
                <a:headEnd type="none" w="sm" len="sm"/>
                <a:tailEnd type="none" w="sm" len="sm"/>
              </a:ln>
            </p:spPr>
          </p:cxnSp>
          <p:cxnSp>
            <p:nvCxnSpPr>
              <p:cNvPr id="5452" name="Google Shape;5452;p187"/>
              <p:cNvCxnSpPr/>
              <p:nvPr/>
            </p:nvCxnSpPr>
            <p:spPr>
              <a:xfrm rot="10800000">
                <a:off x="6193327" y="3033460"/>
                <a:ext cx="0" cy="153600"/>
              </a:xfrm>
              <a:prstGeom prst="straightConnector1">
                <a:avLst/>
              </a:prstGeom>
              <a:noFill/>
              <a:ln w="12700" cap="flat" cmpd="sng">
                <a:solidFill>
                  <a:schemeClr val="dk2"/>
                </a:solidFill>
                <a:prstDash val="solid"/>
                <a:round/>
                <a:headEnd type="none" w="sm" len="sm"/>
                <a:tailEnd type="none" w="sm" len="sm"/>
              </a:ln>
            </p:spPr>
          </p:cxnSp>
        </p:grpSp>
      </p:grpSp>
      <p:grpSp>
        <p:nvGrpSpPr>
          <p:cNvPr id="5453" name="Google Shape;5453;p187"/>
          <p:cNvGrpSpPr/>
          <p:nvPr/>
        </p:nvGrpSpPr>
        <p:grpSpPr>
          <a:xfrm>
            <a:off x="5623166" y="3010208"/>
            <a:ext cx="777397" cy="838103"/>
            <a:chOff x="8882196" y="3721867"/>
            <a:chExt cx="283742" cy="305855"/>
          </a:xfrm>
        </p:grpSpPr>
        <p:sp>
          <p:nvSpPr>
            <p:cNvPr id="5454" name="Google Shape;5454;p187"/>
            <p:cNvSpPr/>
            <p:nvPr/>
          </p:nvSpPr>
          <p:spPr>
            <a:xfrm>
              <a:off x="8901347" y="3950022"/>
              <a:ext cx="247500" cy="77700"/>
            </a:xfrm>
            <a:prstGeom prst="rect">
              <a:avLst/>
            </a:prstGeom>
            <a:solidFill>
              <a:schemeClr val="lt1"/>
            </a:solidFill>
            <a:ln w="12700" cap="flat" cmpd="sng">
              <a:solidFill>
                <a:schemeClr val="dk2"/>
              </a:solidFill>
              <a:prstDash val="solid"/>
              <a:round/>
              <a:headEnd type="none" w="sm" len="sm"/>
              <a:tailEnd type="none" w="sm" len="sm"/>
            </a:ln>
          </p:spPr>
          <p:txBody>
            <a:bodyPr spcFirstLastPara="1" wrap="square" lIns="179300" tIns="143425" rIns="179300" bIns="143425" anchor="t" anchorCtr="0">
              <a:noAutofit/>
            </a:bodyPr>
            <a:lstStyle/>
            <a:p>
              <a:pPr marL="0" marR="0" lvl="0" indent="0" algn="l" rtl="0">
                <a:lnSpc>
                  <a:spcPct val="100000"/>
                </a:lnSpc>
                <a:spcBef>
                  <a:spcPts val="0"/>
                </a:spcBef>
                <a:spcAft>
                  <a:spcPts val="0"/>
                </a:spcAft>
                <a:buClr>
                  <a:schemeClr val="dk1"/>
                </a:buClr>
                <a:buSzPts val="2000"/>
                <a:buFont typeface="Quattrocento Sans"/>
                <a:buNone/>
              </a:pPr>
              <a:endParaRPr sz="2000" b="0" i="0" u="none" strike="noStrike" cap="none">
                <a:solidFill>
                  <a:srgbClr val="FFFFFF"/>
                </a:solidFill>
                <a:latin typeface="Quattrocento Sans"/>
                <a:ea typeface="Quattrocento Sans"/>
                <a:cs typeface="Quattrocento Sans"/>
                <a:sym typeface="Quattrocento Sans"/>
              </a:endParaRPr>
            </a:p>
          </p:txBody>
        </p:sp>
        <p:sp>
          <p:nvSpPr>
            <p:cNvPr id="5455" name="Google Shape;5455;p187"/>
            <p:cNvSpPr/>
            <p:nvPr/>
          </p:nvSpPr>
          <p:spPr>
            <a:xfrm>
              <a:off x="8882196" y="3721867"/>
              <a:ext cx="177944" cy="300687"/>
            </a:xfrm>
            <a:custGeom>
              <a:avLst/>
              <a:gdLst/>
              <a:ahLst/>
              <a:cxnLst/>
              <a:rect l="l" t="t" r="r" b="b"/>
              <a:pathLst>
                <a:path w="2847109" h="4810991" extrusionOk="0">
                  <a:moveTo>
                    <a:pt x="1641764" y="0"/>
                  </a:moveTo>
                  <a:lnTo>
                    <a:pt x="2847109" y="0"/>
                  </a:lnTo>
                  <a:lnTo>
                    <a:pt x="2847109" y="1797627"/>
                  </a:lnTo>
                  <a:lnTo>
                    <a:pt x="290946" y="4810991"/>
                  </a:lnTo>
                  <a:lnTo>
                    <a:pt x="0" y="3647209"/>
                  </a:lnTo>
                  <a:lnTo>
                    <a:pt x="1662546" y="1787236"/>
                  </a:lnTo>
                  <a:lnTo>
                    <a:pt x="1641764" y="0"/>
                  </a:lnTo>
                  <a:close/>
                </a:path>
              </a:pathLst>
            </a:custGeom>
            <a:solidFill>
              <a:schemeClr val="lt1"/>
            </a:solidFill>
            <a:ln w="12700" cap="flat" cmpd="sng">
              <a:solidFill>
                <a:schemeClr val="dk2"/>
              </a:solidFill>
              <a:prstDash val="solid"/>
              <a:round/>
              <a:headEnd type="none" w="sm" len="sm"/>
              <a:tailEnd type="none" w="sm" len="sm"/>
            </a:ln>
          </p:spPr>
          <p:txBody>
            <a:bodyPr spcFirstLastPara="1" wrap="square" lIns="179300" tIns="143425" rIns="179300" bIns="143425" anchor="t" anchorCtr="0">
              <a:noAutofit/>
            </a:bodyPr>
            <a:lstStyle/>
            <a:p>
              <a:pPr marL="0" marR="0" lvl="0" indent="0" algn="l" rtl="0">
                <a:lnSpc>
                  <a:spcPct val="100000"/>
                </a:lnSpc>
                <a:spcBef>
                  <a:spcPts val="0"/>
                </a:spcBef>
                <a:spcAft>
                  <a:spcPts val="0"/>
                </a:spcAft>
                <a:buClr>
                  <a:schemeClr val="dk1"/>
                </a:buClr>
                <a:buSzPts val="2000"/>
                <a:buFont typeface="Quattrocento Sans"/>
                <a:buNone/>
              </a:pPr>
              <a:endParaRPr sz="2000" b="0" i="0" u="none" strike="noStrike" cap="none">
                <a:solidFill>
                  <a:srgbClr val="FFFFFF"/>
                </a:solidFill>
                <a:latin typeface="Quattrocento Sans"/>
                <a:ea typeface="Quattrocento Sans"/>
                <a:cs typeface="Quattrocento Sans"/>
                <a:sym typeface="Quattrocento Sans"/>
              </a:endParaRPr>
            </a:p>
          </p:txBody>
        </p:sp>
        <p:sp>
          <p:nvSpPr>
            <p:cNvPr id="5456" name="Google Shape;5456;p187"/>
            <p:cNvSpPr/>
            <p:nvPr/>
          </p:nvSpPr>
          <p:spPr>
            <a:xfrm>
              <a:off x="9035402" y="3857904"/>
              <a:ext cx="130536" cy="166904"/>
            </a:xfrm>
            <a:custGeom>
              <a:avLst/>
              <a:gdLst/>
              <a:ahLst/>
              <a:cxnLst/>
              <a:rect l="l" t="t" r="r" b="b"/>
              <a:pathLst>
                <a:path w="2088573" h="2670464" extrusionOk="0">
                  <a:moveTo>
                    <a:pt x="0" y="883227"/>
                  </a:moveTo>
                  <a:lnTo>
                    <a:pt x="737755" y="0"/>
                  </a:lnTo>
                  <a:lnTo>
                    <a:pt x="2088573" y="1517073"/>
                  </a:lnTo>
                  <a:lnTo>
                    <a:pt x="1797627" y="2670464"/>
                  </a:lnTo>
                  <a:lnTo>
                    <a:pt x="0" y="883227"/>
                  </a:lnTo>
                  <a:close/>
                </a:path>
              </a:pathLst>
            </a:custGeom>
            <a:solidFill>
              <a:schemeClr val="lt1"/>
            </a:solidFill>
            <a:ln w="12700" cap="flat" cmpd="sng">
              <a:solidFill>
                <a:schemeClr val="dk2"/>
              </a:solidFill>
              <a:prstDash val="solid"/>
              <a:round/>
              <a:headEnd type="none" w="sm" len="sm"/>
              <a:tailEnd type="none" w="sm" len="sm"/>
            </a:ln>
          </p:spPr>
          <p:txBody>
            <a:bodyPr spcFirstLastPara="1" wrap="square" lIns="179300" tIns="143425" rIns="179300" bIns="143425" anchor="t" anchorCtr="0">
              <a:noAutofit/>
            </a:bodyPr>
            <a:lstStyle/>
            <a:p>
              <a:pPr marL="0" marR="0" lvl="0" indent="0" algn="l" rtl="0">
                <a:lnSpc>
                  <a:spcPct val="100000"/>
                </a:lnSpc>
                <a:spcBef>
                  <a:spcPts val="0"/>
                </a:spcBef>
                <a:spcAft>
                  <a:spcPts val="0"/>
                </a:spcAft>
                <a:buClr>
                  <a:schemeClr val="dk1"/>
                </a:buClr>
                <a:buSzPts val="2000"/>
                <a:buFont typeface="Quattrocento Sans"/>
                <a:buNone/>
              </a:pPr>
              <a:endParaRPr sz="2000" b="0" i="0" u="none" strike="noStrike" cap="none">
                <a:solidFill>
                  <a:srgbClr val="FFFFFF"/>
                </a:solidFill>
                <a:latin typeface="Quattrocento Sans"/>
                <a:ea typeface="Quattrocento Sans"/>
                <a:cs typeface="Quattrocento Sans"/>
                <a:sym typeface="Quattrocento Sans"/>
              </a:endParaRPr>
            </a:p>
          </p:txBody>
        </p:sp>
      </p:grpSp>
      <p:sp>
        <p:nvSpPr>
          <p:cNvPr id="5457" name="Google Shape;5457;p187"/>
          <p:cNvSpPr/>
          <p:nvPr/>
        </p:nvSpPr>
        <p:spPr>
          <a:xfrm>
            <a:off x="9249650" y="3001780"/>
            <a:ext cx="854317" cy="854438"/>
          </a:xfrm>
          <a:custGeom>
            <a:avLst/>
            <a:gdLst/>
            <a:ahLst/>
            <a:cxnLst/>
            <a:rect l="l" t="t" r="r" b="b"/>
            <a:pathLst>
              <a:path w="281" h="281" extrusionOk="0">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12700" cap="rnd"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Tree>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462"/>
        <p:cNvGrpSpPr/>
        <p:nvPr/>
      </p:nvGrpSpPr>
      <p:grpSpPr>
        <a:xfrm>
          <a:off x="0" y="0"/>
          <a:ext cx="0" cy="0"/>
          <a:chOff x="0" y="0"/>
          <a:chExt cx="0" cy="0"/>
        </a:xfrm>
      </p:grpSpPr>
      <p:sp>
        <p:nvSpPr>
          <p:cNvPr id="5463" name="Google Shape;5463;p188"/>
          <p:cNvSpPr txBox="1"/>
          <p:nvPr/>
        </p:nvSpPr>
        <p:spPr>
          <a:xfrm>
            <a:off x="845674" y="5725182"/>
            <a:ext cx="4213200" cy="573300"/>
          </a:xfrm>
          <a:prstGeom prst="rect">
            <a:avLst/>
          </a:prstGeom>
          <a:noFill/>
          <a:ln>
            <a:noFill/>
          </a:ln>
        </p:spPr>
        <p:txBody>
          <a:bodyPr spcFirstLastPara="1" wrap="square" lIns="89625" tIns="44800" rIns="89625" bIns="44800" anchor="t" anchorCtr="0">
            <a:noAutofit/>
          </a:bodyPr>
          <a:lstStyle/>
          <a:p>
            <a:pPr marL="0" marR="0" lvl="0" indent="0" algn="l" rtl="0">
              <a:spcBef>
                <a:spcPts val="0"/>
              </a:spcBef>
              <a:spcAft>
                <a:spcPts val="0"/>
              </a:spcAft>
              <a:buNone/>
            </a:pPr>
            <a:r>
              <a:rPr lang="en-US" sz="1600">
                <a:solidFill>
                  <a:schemeClr val="dk1"/>
                </a:solidFill>
                <a:latin typeface="Quattrocento Sans"/>
                <a:ea typeface="Quattrocento Sans"/>
                <a:cs typeface="Quattrocento Sans"/>
                <a:sym typeface="Quattrocento Sans"/>
              </a:rPr>
              <a:t>Use leaderboards, side by side run comparison and model selection</a:t>
            </a:r>
            <a:endParaRPr sz="1400"/>
          </a:p>
        </p:txBody>
      </p:sp>
      <p:sp>
        <p:nvSpPr>
          <p:cNvPr id="5464" name="Google Shape;5464;p188"/>
          <p:cNvSpPr txBox="1"/>
          <p:nvPr/>
        </p:nvSpPr>
        <p:spPr>
          <a:xfrm>
            <a:off x="6539390" y="5725182"/>
            <a:ext cx="4213200" cy="573300"/>
          </a:xfrm>
          <a:prstGeom prst="rect">
            <a:avLst/>
          </a:prstGeom>
          <a:noFill/>
          <a:ln>
            <a:noFill/>
          </a:ln>
        </p:spPr>
        <p:txBody>
          <a:bodyPr spcFirstLastPara="1" wrap="square" lIns="89625" tIns="44800" rIns="89625" bIns="44800" anchor="t" anchorCtr="0">
            <a:noAutofit/>
          </a:bodyPr>
          <a:lstStyle/>
          <a:p>
            <a:pPr marL="0" marR="0" lvl="0" indent="0" algn="l" rtl="0">
              <a:spcBef>
                <a:spcPts val="0"/>
              </a:spcBef>
              <a:spcAft>
                <a:spcPts val="0"/>
              </a:spcAft>
              <a:buNone/>
            </a:pPr>
            <a:r>
              <a:rPr lang="en-US" sz="1600">
                <a:solidFill>
                  <a:schemeClr val="dk1"/>
                </a:solidFill>
                <a:latin typeface="Quattrocento Sans"/>
                <a:ea typeface="Quattrocento Sans"/>
                <a:cs typeface="Quattrocento Sans"/>
                <a:sym typeface="Quattrocento Sans"/>
              </a:rPr>
              <a:t>Conduct a hyperparameter search on traditional ML or DNN</a:t>
            </a:r>
            <a:endParaRPr sz="1400"/>
          </a:p>
        </p:txBody>
      </p:sp>
      <p:sp>
        <p:nvSpPr>
          <p:cNvPr id="5465" name="Google Shape;5465;p188"/>
          <p:cNvSpPr txBox="1"/>
          <p:nvPr/>
        </p:nvSpPr>
        <p:spPr>
          <a:xfrm>
            <a:off x="845674" y="3196122"/>
            <a:ext cx="4213200" cy="573300"/>
          </a:xfrm>
          <a:prstGeom prst="rect">
            <a:avLst/>
          </a:prstGeom>
          <a:noFill/>
          <a:ln>
            <a:noFill/>
          </a:ln>
        </p:spPr>
        <p:txBody>
          <a:bodyPr spcFirstLastPara="1" wrap="square" lIns="89625" tIns="44800" rIns="89625" bIns="44800" anchor="t" anchorCtr="0">
            <a:noAutofit/>
          </a:bodyPr>
          <a:lstStyle/>
          <a:p>
            <a:pPr marL="0" marR="0" lvl="0" indent="0" algn="l" rtl="0">
              <a:spcBef>
                <a:spcPts val="0"/>
              </a:spcBef>
              <a:spcAft>
                <a:spcPts val="0"/>
              </a:spcAft>
              <a:buNone/>
            </a:pPr>
            <a:r>
              <a:rPr lang="en-US" sz="1600">
                <a:solidFill>
                  <a:schemeClr val="dk1"/>
                </a:solidFill>
                <a:latin typeface="Quattrocento Sans"/>
                <a:ea typeface="Quattrocento Sans"/>
                <a:cs typeface="Quattrocento Sans"/>
                <a:sym typeface="Quattrocento Sans"/>
              </a:rPr>
              <a:t>Leverage service-side capture of run metrics, output logs and models </a:t>
            </a:r>
            <a:endParaRPr sz="1400"/>
          </a:p>
        </p:txBody>
      </p:sp>
      <p:sp>
        <p:nvSpPr>
          <p:cNvPr id="5466" name="Google Shape;5466;p188"/>
          <p:cNvSpPr txBox="1"/>
          <p:nvPr/>
        </p:nvSpPr>
        <p:spPr>
          <a:xfrm>
            <a:off x="6539390" y="3196122"/>
            <a:ext cx="4213200" cy="573300"/>
          </a:xfrm>
          <a:prstGeom prst="rect">
            <a:avLst/>
          </a:prstGeom>
          <a:noFill/>
          <a:ln>
            <a:noFill/>
          </a:ln>
        </p:spPr>
        <p:txBody>
          <a:bodyPr spcFirstLastPara="1" wrap="square" lIns="89625" tIns="44800" rIns="89625" bIns="44800" anchor="t" anchorCtr="0">
            <a:noAutofit/>
          </a:bodyPr>
          <a:lstStyle/>
          <a:p>
            <a:pPr marL="0" marR="0" lvl="0" indent="0" algn="l" rtl="0">
              <a:spcBef>
                <a:spcPts val="0"/>
              </a:spcBef>
              <a:spcAft>
                <a:spcPts val="0"/>
              </a:spcAft>
              <a:buNone/>
            </a:pPr>
            <a:r>
              <a:rPr lang="en-US" sz="1600">
                <a:solidFill>
                  <a:schemeClr val="dk1"/>
                </a:solidFill>
                <a:latin typeface="Quattrocento Sans"/>
                <a:ea typeface="Quattrocento Sans"/>
                <a:cs typeface="Quattrocento Sans"/>
                <a:sym typeface="Quattrocento Sans"/>
              </a:rPr>
              <a:t>Manage training jobs locally, scaled-up or scaled-out</a:t>
            </a:r>
            <a:endParaRPr sz="1400"/>
          </a:p>
        </p:txBody>
      </p:sp>
      <p:sp>
        <p:nvSpPr>
          <p:cNvPr id="5467" name="Google Shape;5467;p188"/>
          <p:cNvSpPr txBox="1">
            <a:spLocks noGrp="1"/>
          </p:cNvSpPr>
          <p:nvPr>
            <p:ph type="title"/>
          </p:nvPr>
        </p:nvSpPr>
        <p:spPr>
          <a:xfrm>
            <a:off x="426424" y="302551"/>
            <a:ext cx="11335800" cy="758100"/>
          </a:xfrm>
          <a:prstGeom prst="rect">
            <a:avLst/>
          </a:prstGeom>
          <a:noFill/>
          <a:ln>
            <a:noFill/>
          </a:ln>
        </p:spPr>
        <p:txBody>
          <a:bodyPr spcFirstLastPara="1" wrap="square" lIns="0" tIns="161350" rIns="0" bIns="0" anchor="t" anchorCtr="0">
            <a:noAutofit/>
          </a:bodyPr>
          <a:lstStyle/>
          <a:p>
            <a:pPr marL="0" lvl="0" indent="0" algn="l" rtl="0">
              <a:lnSpc>
                <a:spcPct val="90000"/>
              </a:lnSpc>
              <a:spcBef>
                <a:spcPts val="0"/>
              </a:spcBef>
              <a:spcAft>
                <a:spcPts val="0"/>
              </a:spcAft>
              <a:buClr>
                <a:srgbClr val="000000"/>
              </a:buClr>
              <a:buSzPts val="3700"/>
              <a:buFont typeface="Quattrocento Sans"/>
              <a:buNone/>
            </a:pPr>
            <a:r>
              <a:rPr lang="en-US" sz="4500" b="1">
                <a:latin typeface="Calibri"/>
                <a:ea typeface="Calibri"/>
                <a:cs typeface="Calibri"/>
                <a:sym typeface="Calibri"/>
              </a:rPr>
              <a:t>Experimentation</a:t>
            </a:r>
            <a:endParaRPr sz="4500" b="1">
              <a:latin typeface="Calibri"/>
              <a:ea typeface="Calibri"/>
              <a:cs typeface="Calibri"/>
              <a:sym typeface="Calibri"/>
            </a:endParaRPr>
          </a:p>
        </p:txBody>
      </p:sp>
      <p:grpSp>
        <p:nvGrpSpPr>
          <p:cNvPr id="5468" name="Google Shape;5468;p188"/>
          <p:cNvGrpSpPr/>
          <p:nvPr/>
        </p:nvGrpSpPr>
        <p:grpSpPr>
          <a:xfrm>
            <a:off x="1433515" y="1969651"/>
            <a:ext cx="1424159" cy="1094487"/>
            <a:chOff x="1054529" y="1695557"/>
            <a:chExt cx="1860429" cy="1429581"/>
          </a:xfrm>
        </p:grpSpPr>
        <p:sp>
          <p:nvSpPr>
            <p:cNvPr id="5469" name="Google Shape;5469;p188"/>
            <p:cNvSpPr/>
            <p:nvPr/>
          </p:nvSpPr>
          <p:spPr>
            <a:xfrm>
              <a:off x="1054529" y="2126319"/>
              <a:ext cx="597959" cy="668107"/>
            </a:xfrm>
            <a:custGeom>
              <a:avLst/>
              <a:gdLst/>
              <a:ahLst/>
              <a:cxnLst/>
              <a:rect l="l" t="t" r="r" b="b"/>
              <a:pathLst>
                <a:path w="246" h="275" extrusionOk="0">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grpSp>
          <p:nvGrpSpPr>
            <p:cNvPr id="5470" name="Google Shape;5470;p188"/>
            <p:cNvGrpSpPr/>
            <p:nvPr/>
          </p:nvGrpSpPr>
          <p:grpSpPr>
            <a:xfrm flipH="1">
              <a:off x="1486762" y="2560815"/>
              <a:ext cx="335503" cy="410891"/>
              <a:chOff x="3004070" y="3685414"/>
              <a:chExt cx="403200" cy="493800"/>
            </a:xfrm>
          </p:grpSpPr>
          <p:sp>
            <p:nvSpPr>
              <p:cNvPr id="5471" name="Google Shape;5471;p188"/>
              <p:cNvSpPr/>
              <p:nvPr/>
            </p:nvSpPr>
            <p:spPr>
              <a:xfrm flipH="1">
                <a:off x="3004070" y="3685414"/>
                <a:ext cx="403200" cy="493800"/>
              </a:xfrm>
              <a:prstGeom prst="snip1Rect">
                <a:avLst>
                  <a:gd name="adj" fmla="val 28736"/>
                </a:avLst>
              </a:prstGeom>
              <a:solidFill>
                <a:schemeClr val="lt1"/>
              </a:solidFill>
              <a:ln w="12700" cap="flat" cmpd="sng">
                <a:solidFill>
                  <a:schemeClr val="dk2"/>
                </a:solidFill>
                <a:prstDash val="solid"/>
                <a:miter lim="800000"/>
                <a:headEnd type="none" w="sm" len="sm"/>
                <a:tailEnd type="none" w="sm" len="sm"/>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5472" name="Google Shape;5472;p188"/>
              <p:cNvSpPr/>
              <p:nvPr/>
            </p:nvSpPr>
            <p:spPr>
              <a:xfrm rot="8100000">
                <a:off x="3012602" y="3733484"/>
                <a:ext cx="159948" cy="81034"/>
              </a:xfrm>
              <a:prstGeom prst="triangle">
                <a:avLst>
                  <a:gd name="adj" fmla="val 50000"/>
                </a:avLst>
              </a:prstGeom>
              <a:solidFill>
                <a:schemeClr val="lt1"/>
              </a:solidFill>
              <a:ln w="12700" cap="flat" cmpd="sng">
                <a:solidFill>
                  <a:schemeClr val="dk2"/>
                </a:solidFill>
                <a:prstDash val="solid"/>
                <a:bevel/>
                <a:headEnd type="none" w="sm" len="sm"/>
                <a:tailEnd type="none" w="sm" len="sm"/>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grpSp>
        <p:grpSp>
          <p:nvGrpSpPr>
            <p:cNvPr id="5473" name="Google Shape;5473;p188"/>
            <p:cNvGrpSpPr/>
            <p:nvPr/>
          </p:nvGrpSpPr>
          <p:grpSpPr>
            <a:xfrm>
              <a:off x="2548216" y="2758396"/>
              <a:ext cx="366743" cy="366743"/>
              <a:chOff x="1672050" y="2651602"/>
              <a:chExt cx="321000" cy="321000"/>
            </a:xfrm>
          </p:grpSpPr>
          <p:grpSp>
            <p:nvGrpSpPr>
              <p:cNvPr id="5474" name="Google Shape;5474;p188"/>
              <p:cNvGrpSpPr/>
              <p:nvPr/>
            </p:nvGrpSpPr>
            <p:grpSpPr>
              <a:xfrm>
                <a:off x="1731694" y="2713010"/>
                <a:ext cx="201940" cy="201940"/>
                <a:chOff x="10194876" y="1273488"/>
                <a:chExt cx="394800" cy="394800"/>
              </a:xfrm>
            </p:grpSpPr>
            <p:cxnSp>
              <p:nvCxnSpPr>
                <p:cNvPr id="5475" name="Google Shape;5475;p188"/>
                <p:cNvCxnSpPr/>
                <p:nvPr/>
              </p:nvCxnSpPr>
              <p:spPr>
                <a:xfrm>
                  <a:off x="10392248" y="1273488"/>
                  <a:ext cx="0" cy="394800"/>
                </a:xfrm>
                <a:prstGeom prst="straightConnector1">
                  <a:avLst/>
                </a:prstGeom>
                <a:noFill/>
                <a:ln w="12700" cap="flat" cmpd="sng">
                  <a:solidFill>
                    <a:schemeClr val="dk2"/>
                  </a:solidFill>
                  <a:prstDash val="solid"/>
                  <a:round/>
                  <a:headEnd type="none" w="sm" len="sm"/>
                  <a:tailEnd type="none" w="sm" len="sm"/>
                </a:ln>
              </p:spPr>
            </p:cxnSp>
            <p:cxnSp>
              <p:nvCxnSpPr>
                <p:cNvPr id="5476" name="Google Shape;5476;p188"/>
                <p:cNvCxnSpPr/>
                <p:nvPr/>
              </p:nvCxnSpPr>
              <p:spPr>
                <a:xfrm>
                  <a:off x="10392276" y="1273516"/>
                  <a:ext cx="0" cy="394800"/>
                </a:xfrm>
                <a:prstGeom prst="straightConnector1">
                  <a:avLst/>
                </a:prstGeom>
                <a:noFill/>
                <a:ln w="12700" cap="flat" cmpd="sng">
                  <a:solidFill>
                    <a:schemeClr val="dk2"/>
                  </a:solidFill>
                  <a:prstDash val="solid"/>
                  <a:round/>
                  <a:headEnd type="none" w="sm" len="sm"/>
                  <a:tailEnd type="none" w="sm" len="sm"/>
                </a:ln>
              </p:spPr>
            </p:cxnSp>
          </p:grpSp>
          <p:sp>
            <p:nvSpPr>
              <p:cNvPr id="5477" name="Google Shape;5477;p188"/>
              <p:cNvSpPr/>
              <p:nvPr/>
            </p:nvSpPr>
            <p:spPr>
              <a:xfrm>
                <a:off x="1672050" y="2651602"/>
                <a:ext cx="321000" cy="321000"/>
              </a:xfrm>
              <a:prstGeom prst="rect">
                <a:avLst/>
              </a:prstGeom>
              <a:noFill/>
              <a:ln w="12700" cap="flat" cmpd="sng">
                <a:solidFill>
                  <a:schemeClr val="dk2"/>
                </a:solidFill>
                <a:prstDash val="solid"/>
                <a:round/>
                <a:headEnd type="none" w="sm" len="sm"/>
                <a:tailEnd type="none" w="sm" len="sm"/>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grpSp>
        <p:grpSp>
          <p:nvGrpSpPr>
            <p:cNvPr id="5478" name="Google Shape;5478;p188"/>
            <p:cNvGrpSpPr/>
            <p:nvPr/>
          </p:nvGrpSpPr>
          <p:grpSpPr>
            <a:xfrm>
              <a:off x="2548216" y="2239672"/>
              <a:ext cx="366743" cy="366742"/>
              <a:chOff x="1672050" y="2197577"/>
              <a:chExt cx="321000" cy="321000"/>
            </a:xfrm>
          </p:grpSpPr>
          <p:grpSp>
            <p:nvGrpSpPr>
              <p:cNvPr id="5479" name="Google Shape;5479;p188"/>
              <p:cNvGrpSpPr/>
              <p:nvPr/>
            </p:nvGrpSpPr>
            <p:grpSpPr>
              <a:xfrm>
                <a:off x="1738130" y="2257950"/>
                <a:ext cx="204609" cy="199264"/>
                <a:chOff x="1047750" y="3578225"/>
                <a:chExt cx="368400" cy="358775"/>
              </a:xfrm>
            </p:grpSpPr>
            <p:cxnSp>
              <p:nvCxnSpPr>
                <p:cNvPr id="5480" name="Google Shape;5480;p188"/>
                <p:cNvCxnSpPr/>
                <p:nvPr/>
              </p:nvCxnSpPr>
              <p:spPr>
                <a:xfrm>
                  <a:off x="1047750" y="3578225"/>
                  <a:ext cx="216000" cy="0"/>
                </a:xfrm>
                <a:prstGeom prst="straightConnector1">
                  <a:avLst/>
                </a:prstGeom>
                <a:noFill/>
                <a:ln w="12700" cap="rnd" cmpd="sng">
                  <a:solidFill>
                    <a:schemeClr val="dk2"/>
                  </a:solidFill>
                  <a:prstDash val="solid"/>
                  <a:miter lim="800000"/>
                  <a:headEnd type="none" w="sm" len="sm"/>
                  <a:tailEnd type="none" w="sm" len="sm"/>
                </a:ln>
              </p:spPr>
            </p:cxnSp>
            <p:cxnSp>
              <p:nvCxnSpPr>
                <p:cNvPr id="5481" name="Google Shape;5481;p188"/>
                <p:cNvCxnSpPr/>
                <p:nvPr/>
              </p:nvCxnSpPr>
              <p:spPr>
                <a:xfrm>
                  <a:off x="1047750" y="3697817"/>
                  <a:ext cx="368400" cy="0"/>
                </a:xfrm>
                <a:prstGeom prst="straightConnector1">
                  <a:avLst/>
                </a:prstGeom>
                <a:noFill/>
                <a:ln w="12700" cap="rnd" cmpd="sng">
                  <a:solidFill>
                    <a:schemeClr val="dk2"/>
                  </a:solidFill>
                  <a:prstDash val="solid"/>
                  <a:miter lim="800000"/>
                  <a:headEnd type="none" w="sm" len="sm"/>
                  <a:tailEnd type="none" w="sm" len="sm"/>
                </a:ln>
              </p:spPr>
            </p:cxnSp>
            <p:cxnSp>
              <p:nvCxnSpPr>
                <p:cNvPr id="5482" name="Google Shape;5482;p188"/>
                <p:cNvCxnSpPr/>
                <p:nvPr/>
              </p:nvCxnSpPr>
              <p:spPr>
                <a:xfrm>
                  <a:off x="1047750" y="3817409"/>
                  <a:ext cx="368400" cy="0"/>
                </a:xfrm>
                <a:prstGeom prst="straightConnector1">
                  <a:avLst/>
                </a:prstGeom>
                <a:noFill/>
                <a:ln w="12700" cap="rnd" cmpd="sng">
                  <a:solidFill>
                    <a:schemeClr val="dk2"/>
                  </a:solidFill>
                  <a:prstDash val="solid"/>
                  <a:miter lim="800000"/>
                  <a:headEnd type="none" w="sm" len="sm"/>
                  <a:tailEnd type="none" w="sm" len="sm"/>
                </a:ln>
              </p:spPr>
            </p:cxnSp>
            <p:cxnSp>
              <p:nvCxnSpPr>
                <p:cNvPr id="5483" name="Google Shape;5483;p188"/>
                <p:cNvCxnSpPr/>
                <p:nvPr/>
              </p:nvCxnSpPr>
              <p:spPr>
                <a:xfrm>
                  <a:off x="1047750" y="3937000"/>
                  <a:ext cx="368400" cy="0"/>
                </a:xfrm>
                <a:prstGeom prst="straightConnector1">
                  <a:avLst/>
                </a:prstGeom>
                <a:noFill/>
                <a:ln w="12700" cap="rnd" cmpd="sng">
                  <a:solidFill>
                    <a:schemeClr val="dk2"/>
                  </a:solidFill>
                  <a:prstDash val="solid"/>
                  <a:miter lim="800000"/>
                  <a:headEnd type="none" w="sm" len="sm"/>
                  <a:tailEnd type="none" w="sm" len="sm"/>
                </a:ln>
              </p:spPr>
            </p:cxnSp>
          </p:grpSp>
          <p:sp>
            <p:nvSpPr>
              <p:cNvPr id="5484" name="Google Shape;5484;p188"/>
              <p:cNvSpPr/>
              <p:nvPr/>
            </p:nvSpPr>
            <p:spPr>
              <a:xfrm>
                <a:off x="1672050" y="2197577"/>
                <a:ext cx="321000" cy="321000"/>
              </a:xfrm>
              <a:prstGeom prst="rect">
                <a:avLst/>
              </a:prstGeom>
              <a:noFill/>
              <a:ln w="12700" cap="flat" cmpd="sng">
                <a:solidFill>
                  <a:schemeClr val="dk2"/>
                </a:solidFill>
                <a:prstDash val="solid"/>
                <a:round/>
                <a:headEnd type="none" w="sm" len="sm"/>
                <a:tailEnd type="none" w="sm" len="sm"/>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grpSp>
        <p:grpSp>
          <p:nvGrpSpPr>
            <p:cNvPr id="5485" name="Google Shape;5485;p188"/>
            <p:cNvGrpSpPr/>
            <p:nvPr/>
          </p:nvGrpSpPr>
          <p:grpSpPr>
            <a:xfrm>
              <a:off x="2548216" y="1695557"/>
              <a:ext cx="366743" cy="366743"/>
              <a:chOff x="1672050" y="1721327"/>
              <a:chExt cx="321000" cy="321000"/>
            </a:xfrm>
          </p:grpSpPr>
          <p:grpSp>
            <p:nvGrpSpPr>
              <p:cNvPr id="5486" name="Google Shape;5486;p188"/>
              <p:cNvGrpSpPr/>
              <p:nvPr/>
            </p:nvGrpSpPr>
            <p:grpSpPr>
              <a:xfrm>
                <a:off x="1751387" y="1774535"/>
                <a:ext cx="215308" cy="189746"/>
                <a:chOff x="1751387" y="1774535"/>
                <a:chExt cx="215308" cy="189746"/>
              </a:xfrm>
            </p:grpSpPr>
            <p:grpSp>
              <p:nvGrpSpPr>
                <p:cNvPr id="5487" name="Google Shape;5487;p188"/>
                <p:cNvGrpSpPr/>
                <p:nvPr/>
              </p:nvGrpSpPr>
              <p:grpSpPr>
                <a:xfrm>
                  <a:off x="1751387" y="1791385"/>
                  <a:ext cx="180253" cy="172896"/>
                  <a:chOff x="10547588" y="3559464"/>
                  <a:chExt cx="623714" cy="598257"/>
                </a:xfrm>
              </p:grpSpPr>
              <p:sp>
                <p:nvSpPr>
                  <p:cNvPr id="5488" name="Google Shape;5488;p188"/>
                  <p:cNvSpPr/>
                  <p:nvPr/>
                </p:nvSpPr>
                <p:spPr>
                  <a:xfrm>
                    <a:off x="10547588" y="3559464"/>
                    <a:ext cx="623714" cy="598257"/>
                  </a:xfrm>
                  <a:custGeom>
                    <a:avLst/>
                    <a:gdLst/>
                    <a:ahLst/>
                    <a:cxnLst/>
                    <a:rect l="l" t="t" r="r" b="b"/>
                    <a:pathLst>
                      <a:path w="509154" h="488373" extrusionOk="0">
                        <a:moveTo>
                          <a:pt x="0" y="0"/>
                        </a:moveTo>
                        <a:lnTo>
                          <a:pt x="0" y="488373"/>
                        </a:lnTo>
                        <a:lnTo>
                          <a:pt x="509154" y="488373"/>
                        </a:lnTo>
                      </a:path>
                    </a:pathLst>
                  </a:custGeom>
                  <a:noFill/>
                  <a:ln w="12700" cap="flat" cmpd="sng">
                    <a:solidFill>
                      <a:schemeClr val="dk2"/>
                    </a:solidFill>
                    <a:prstDash val="solid"/>
                    <a:round/>
                    <a:headEnd type="none" w="sm" len="sm"/>
                    <a:tailEnd type="none" w="sm" len="sm"/>
                  </a:ln>
                </p:spPr>
                <p:txBody>
                  <a:bodyPr spcFirstLastPara="1" wrap="square" lIns="89625" tIns="44800" rIns="89625" bIns="448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489" name="Google Shape;5489;p188"/>
                  <p:cNvSpPr/>
                  <p:nvPr/>
                </p:nvSpPr>
                <p:spPr>
                  <a:xfrm>
                    <a:off x="10547588" y="3596957"/>
                    <a:ext cx="617324" cy="560071"/>
                  </a:xfrm>
                  <a:custGeom>
                    <a:avLst/>
                    <a:gdLst/>
                    <a:ahLst/>
                    <a:cxnLst/>
                    <a:rect l="l" t="t" r="r" b="b"/>
                    <a:pathLst>
                      <a:path w="540327" h="415637" extrusionOk="0">
                        <a:moveTo>
                          <a:pt x="0" y="415637"/>
                        </a:moveTo>
                        <a:lnTo>
                          <a:pt x="166254" y="176646"/>
                        </a:lnTo>
                        <a:lnTo>
                          <a:pt x="311727" y="332509"/>
                        </a:lnTo>
                        <a:lnTo>
                          <a:pt x="540327" y="0"/>
                        </a:lnTo>
                      </a:path>
                    </a:pathLst>
                  </a:custGeom>
                  <a:noFill/>
                  <a:ln w="12700" cap="flat" cmpd="sng">
                    <a:solidFill>
                      <a:schemeClr val="dk2"/>
                    </a:solidFill>
                    <a:prstDash val="solid"/>
                    <a:round/>
                    <a:headEnd type="none" w="sm" len="sm"/>
                    <a:tailEnd type="none" w="sm" len="sm"/>
                  </a:ln>
                </p:spPr>
                <p:txBody>
                  <a:bodyPr spcFirstLastPara="1" wrap="square" lIns="89625" tIns="44800" rIns="89625" bIns="448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grpSp>
            <p:sp>
              <p:nvSpPr>
                <p:cNvPr id="5490" name="Google Shape;5490;p188"/>
                <p:cNvSpPr/>
                <p:nvPr/>
              </p:nvSpPr>
              <p:spPr>
                <a:xfrm rot="2093278">
                  <a:off x="1888465" y="1788675"/>
                  <a:ext cx="67660" cy="58420"/>
                </a:xfrm>
                <a:prstGeom prst="triangle">
                  <a:avLst>
                    <a:gd name="adj" fmla="val 50000"/>
                  </a:avLst>
                </a:prstGeom>
                <a:solidFill>
                  <a:schemeClr val="dk2"/>
                </a:solidFill>
                <a:ln>
                  <a:noFill/>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grpSp>
          <p:sp>
            <p:nvSpPr>
              <p:cNvPr id="5491" name="Google Shape;5491;p188"/>
              <p:cNvSpPr/>
              <p:nvPr/>
            </p:nvSpPr>
            <p:spPr>
              <a:xfrm>
                <a:off x="1672050" y="1721327"/>
                <a:ext cx="321000" cy="321000"/>
              </a:xfrm>
              <a:prstGeom prst="rect">
                <a:avLst/>
              </a:prstGeom>
              <a:noFill/>
              <a:ln w="12700" cap="flat" cmpd="sng">
                <a:solidFill>
                  <a:schemeClr val="dk2"/>
                </a:solidFill>
                <a:prstDash val="solid"/>
                <a:round/>
                <a:headEnd type="none" w="sm" len="sm"/>
                <a:tailEnd type="none" w="sm" len="sm"/>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grpSp>
        <p:sp>
          <p:nvSpPr>
            <p:cNvPr id="5492" name="Google Shape;5492;p188"/>
            <p:cNvSpPr/>
            <p:nvPr/>
          </p:nvSpPr>
          <p:spPr>
            <a:xfrm flipH="1">
              <a:off x="2254903" y="1865017"/>
              <a:ext cx="293400" cy="1116000"/>
            </a:xfrm>
            <a:prstGeom prst="rightBracket">
              <a:avLst>
                <a:gd name="adj" fmla="val 0"/>
              </a:avLst>
            </a:prstGeom>
            <a:noFill/>
            <a:ln w="12700" cap="flat" cmpd="sng">
              <a:solidFill>
                <a:schemeClr val="dk2"/>
              </a:solidFill>
              <a:prstDash val="dash"/>
              <a:round/>
              <a:headEnd type="none" w="sm" len="sm"/>
              <a:tailEnd type="none" w="sm" len="sm"/>
            </a:ln>
          </p:spPr>
          <p:txBody>
            <a:bodyPr spcFirstLastPara="1" wrap="square" lIns="89625" tIns="44800" rIns="89625" bIns="44800" anchor="ctr" anchorCtr="0">
              <a:noAutofit/>
            </a:bodyPr>
            <a:lstStyle/>
            <a:p>
              <a:pPr marL="0" marR="0" lvl="0" indent="0" algn="ctr"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cxnSp>
          <p:nvCxnSpPr>
            <p:cNvPr id="5493" name="Google Shape;5493;p188"/>
            <p:cNvCxnSpPr>
              <a:stCxn id="5484" idx="1"/>
              <a:endCxn id="5471" idx="0"/>
            </p:cNvCxnSpPr>
            <p:nvPr/>
          </p:nvCxnSpPr>
          <p:spPr>
            <a:xfrm flipH="1">
              <a:off x="1822516" y="2423043"/>
              <a:ext cx="725700" cy="343200"/>
            </a:xfrm>
            <a:prstGeom prst="bentConnector3">
              <a:avLst>
                <a:gd name="adj1" fmla="val 99160"/>
              </a:avLst>
            </a:prstGeom>
            <a:noFill/>
            <a:ln w="12700" cap="flat" cmpd="sng">
              <a:solidFill>
                <a:schemeClr val="dk2"/>
              </a:solidFill>
              <a:prstDash val="dash"/>
              <a:round/>
              <a:headEnd type="none" w="sm" len="sm"/>
              <a:tailEnd type="none" w="sm" len="sm"/>
            </a:ln>
          </p:spPr>
        </p:cxnSp>
      </p:grpSp>
      <p:grpSp>
        <p:nvGrpSpPr>
          <p:cNvPr id="5494" name="Google Shape;5494;p188"/>
          <p:cNvGrpSpPr/>
          <p:nvPr/>
        </p:nvGrpSpPr>
        <p:grpSpPr>
          <a:xfrm>
            <a:off x="6989801" y="1668133"/>
            <a:ext cx="2272569" cy="1396046"/>
            <a:chOff x="6592418" y="1370957"/>
            <a:chExt cx="2856062" cy="1754047"/>
          </a:xfrm>
        </p:grpSpPr>
        <p:grpSp>
          <p:nvGrpSpPr>
            <p:cNvPr id="5495" name="Google Shape;5495;p188"/>
            <p:cNvGrpSpPr/>
            <p:nvPr/>
          </p:nvGrpSpPr>
          <p:grpSpPr>
            <a:xfrm>
              <a:off x="6699762" y="1669789"/>
              <a:ext cx="2344048" cy="1455215"/>
              <a:chOff x="6247761" y="1498352"/>
              <a:chExt cx="2541800" cy="1577982"/>
            </a:xfrm>
          </p:grpSpPr>
          <p:cxnSp>
            <p:nvCxnSpPr>
              <p:cNvPr id="5496" name="Google Shape;5496;p188"/>
              <p:cNvCxnSpPr/>
              <p:nvPr/>
            </p:nvCxnSpPr>
            <p:spPr>
              <a:xfrm rot="10800000">
                <a:off x="6382002" y="1498352"/>
                <a:ext cx="0" cy="1266000"/>
              </a:xfrm>
              <a:prstGeom prst="straightConnector1">
                <a:avLst/>
              </a:prstGeom>
              <a:noFill/>
              <a:ln w="12700" cap="flat" cmpd="sng">
                <a:solidFill>
                  <a:schemeClr val="dk2"/>
                </a:solidFill>
                <a:prstDash val="solid"/>
                <a:round/>
                <a:headEnd type="none" w="sm" len="sm"/>
                <a:tailEnd type="triangle" w="med" len="med"/>
              </a:ln>
            </p:spPr>
          </p:cxnSp>
          <p:cxnSp>
            <p:nvCxnSpPr>
              <p:cNvPr id="5497" name="Google Shape;5497;p188"/>
              <p:cNvCxnSpPr/>
              <p:nvPr/>
            </p:nvCxnSpPr>
            <p:spPr>
              <a:xfrm>
                <a:off x="6603162" y="2961999"/>
                <a:ext cx="2186400" cy="0"/>
              </a:xfrm>
              <a:prstGeom prst="straightConnector1">
                <a:avLst/>
              </a:prstGeom>
              <a:noFill/>
              <a:ln w="12700" cap="flat" cmpd="sng">
                <a:solidFill>
                  <a:schemeClr val="dk2"/>
                </a:solidFill>
                <a:prstDash val="solid"/>
                <a:round/>
                <a:headEnd type="none" w="sm" len="sm"/>
                <a:tailEnd type="triangle" w="med" len="med"/>
              </a:ln>
            </p:spPr>
          </p:cxnSp>
          <p:grpSp>
            <p:nvGrpSpPr>
              <p:cNvPr id="5498" name="Google Shape;5498;p188"/>
              <p:cNvGrpSpPr/>
              <p:nvPr/>
            </p:nvGrpSpPr>
            <p:grpSpPr>
              <a:xfrm>
                <a:off x="6247761" y="2807707"/>
                <a:ext cx="268627" cy="268627"/>
                <a:chOff x="2316391" y="2981021"/>
                <a:chExt cx="230700" cy="230700"/>
              </a:xfrm>
            </p:grpSpPr>
            <p:cxnSp>
              <p:nvCxnSpPr>
                <p:cNvPr id="5499" name="Google Shape;5499;p188"/>
                <p:cNvCxnSpPr/>
                <p:nvPr/>
              </p:nvCxnSpPr>
              <p:spPr>
                <a:xfrm>
                  <a:off x="2431717" y="2981021"/>
                  <a:ext cx="0" cy="230700"/>
                </a:xfrm>
                <a:prstGeom prst="straightConnector1">
                  <a:avLst/>
                </a:prstGeom>
                <a:noFill/>
                <a:ln w="12700" cap="flat" cmpd="sng">
                  <a:solidFill>
                    <a:schemeClr val="dk2"/>
                  </a:solidFill>
                  <a:prstDash val="solid"/>
                  <a:round/>
                  <a:headEnd type="none" w="sm" len="sm"/>
                  <a:tailEnd type="none" w="sm" len="sm"/>
                </a:ln>
              </p:spPr>
            </p:cxnSp>
            <p:cxnSp>
              <p:nvCxnSpPr>
                <p:cNvPr id="5500" name="Google Shape;5500;p188"/>
                <p:cNvCxnSpPr/>
                <p:nvPr/>
              </p:nvCxnSpPr>
              <p:spPr>
                <a:xfrm>
                  <a:off x="2431741" y="2981046"/>
                  <a:ext cx="0" cy="230700"/>
                </a:xfrm>
                <a:prstGeom prst="straightConnector1">
                  <a:avLst/>
                </a:prstGeom>
                <a:noFill/>
                <a:ln w="12700" cap="flat" cmpd="sng">
                  <a:solidFill>
                    <a:schemeClr val="dk2"/>
                  </a:solidFill>
                  <a:prstDash val="solid"/>
                  <a:round/>
                  <a:headEnd type="none" w="sm" len="sm"/>
                  <a:tailEnd type="none" w="sm" len="sm"/>
                </a:ln>
              </p:spPr>
            </p:cxnSp>
          </p:grpSp>
        </p:grpSp>
        <p:grpSp>
          <p:nvGrpSpPr>
            <p:cNvPr id="5501" name="Google Shape;5501;p188"/>
            <p:cNvGrpSpPr/>
            <p:nvPr/>
          </p:nvGrpSpPr>
          <p:grpSpPr>
            <a:xfrm>
              <a:off x="7529757" y="1997971"/>
              <a:ext cx="791669" cy="673107"/>
              <a:chOff x="6728031" y="1805859"/>
              <a:chExt cx="679894" cy="578072"/>
            </a:xfrm>
          </p:grpSpPr>
          <p:grpSp>
            <p:nvGrpSpPr>
              <p:cNvPr id="5502" name="Google Shape;5502;p188"/>
              <p:cNvGrpSpPr/>
              <p:nvPr/>
            </p:nvGrpSpPr>
            <p:grpSpPr>
              <a:xfrm>
                <a:off x="6728031" y="1805859"/>
                <a:ext cx="679894" cy="578072"/>
                <a:chOff x="2107137" y="1575258"/>
                <a:chExt cx="311207" cy="264600"/>
              </a:xfrm>
            </p:grpSpPr>
            <p:grpSp>
              <p:nvGrpSpPr>
                <p:cNvPr id="5503" name="Google Shape;5503;p188"/>
                <p:cNvGrpSpPr/>
                <p:nvPr/>
              </p:nvGrpSpPr>
              <p:grpSpPr>
                <a:xfrm>
                  <a:off x="2107137" y="1575258"/>
                  <a:ext cx="311207" cy="264600"/>
                  <a:chOff x="2107137" y="1575258"/>
                  <a:chExt cx="311207" cy="264600"/>
                </a:xfrm>
              </p:grpSpPr>
              <p:sp>
                <p:nvSpPr>
                  <p:cNvPr id="5504" name="Google Shape;5504;p188"/>
                  <p:cNvSpPr/>
                  <p:nvPr/>
                </p:nvSpPr>
                <p:spPr>
                  <a:xfrm>
                    <a:off x="2107244" y="1575258"/>
                    <a:ext cx="311100" cy="264600"/>
                  </a:xfrm>
                  <a:prstGeom prst="rect">
                    <a:avLst/>
                  </a:prstGeom>
                  <a:no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3F3F3F"/>
                      </a:solidFill>
                      <a:latin typeface="Quattrocento Sans"/>
                      <a:ea typeface="Quattrocento Sans"/>
                      <a:cs typeface="Quattrocento Sans"/>
                      <a:sym typeface="Quattrocento Sans"/>
                    </a:endParaRPr>
                  </a:p>
                </p:txBody>
              </p:sp>
              <p:cxnSp>
                <p:nvCxnSpPr>
                  <p:cNvPr id="5505" name="Google Shape;5505;p188"/>
                  <p:cNvCxnSpPr/>
                  <p:nvPr/>
                </p:nvCxnSpPr>
                <p:spPr>
                  <a:xfrm rot="10800000">
                    <a:off x="2107137" y="1647026"/>
                    <a:ext cx="311100" cy="0"/>
                  </a:xfrm>
                  <a:prstGeom prst="straightConnector1">
                    <a:avLst/>
                  </a:prstGeom>
                  <a:noFill/>
                  <a:ln w="12700" cap="flat" cmpd="sng">
                    <a:solidFill>
                      <a:schemeClr val="dk2"/>
                    </a:solidFill>
                    <a:prstDash val="solid"/>
                    <a:miter lim="800000"/>
                    <a:headEnd type="none" w="med" len="med"/>
                    <a:tailEnd type="none" w="med" len="med"/>
                  </a:ln>
                </p:spPr>
              </p:cxnSp>
            </p:grpSp>
            <p:grpSp>
              <p:nvGrpSpPr>
                <p:cNvPr id="5506" name="Google Shape;5506;p188"/>
                <p:cNvGrpSpPr/>
                <p:nvPr/>
              </p:nvGrpSpPr>
              <p:grpSpPr>
                <a:xfrm>
                  <a:off x="2287367" y="1599181"/>
                  <a:ext cx="95767" cy="24000"/>
                  <a:chOff x="2287367" y="1599181"/>
                  <a:chExt cx="95767" cy="24000"/>
                </a:xfrm>
              </p:grpSpPr>
              <p:sp>
                <p:nvSpPr>
                  <p:cNvPr id="5507" name="Google Shape;5507;p188"/>
                  <p:cNvSpPr/>
                  <p:nvPr/>
                </p:nvSpPr>
                <p:spPr>
                  <a:xfrm>
                    <a:off x="2287367" y="1599181"/>
                    <a:ext cx="24000" cy="24000"/>
                  </a:xfrm>
                  <a:prstGeom prst="ellipse">
                    <a:avLst/>
                  </a:prstGeom>
                  <a:noFill/>
                  <a:ln w="12700" cap="flat" cmpd="sng">
                    <a:solidFill>
                      <a:schemeClr val="dk2"/>
                    </a:solidFill>
                    <a:prstDash val="solid"/>
                    <a:round/>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3F3F3F"/>
                      </a:solidFill>
                      <a:latin typeface="Quattrocento Sans"/>
                      <a:ea typeface="Quattrocento Sans"/>
                      <a:cs typeface="Quattrocento Sans"/>
                      <a:sym typeface="Quattrocento Sans"/>
                    </a:endParaRPr>
                  </a:p>
                </p:txBody>
              </p:sp>
              <p:sp>
                <p:nvSpPr>
                  <p:cNvPr id="5508" name="Google Shape;5508;p188"/>
                  <p:cNvSpPr/>
                  <p:nvPr/>
                </p:nvSpPr>
                <p:spPr>
                  <a:xfrm>
                    <a:off x="2322547" y="1599181"/>
                    <a:ext cx="24000" cy="24000"/>
                  </a:xfrm>
                  <a:prstGeom prst="ellipse">
                    <a:avLst/>
                  </a:prstGeom>
                  <a:noFill/>
                  <a:ln w="12700" cap="flat" cmpd="sng">
                    <a:solidFill>
                      <a:schemeClr val="dk2"/>
                    </a:solidFill>
                    <a:prstDash val="solid"/>
                    <a:round/>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3F3F3F"/>
                      </a:solidFill>
                      <a:latin typeface="Quattrocento Sans"/>
                      <a:ea typeface="Quattrocento Sans"/>
                      <a:cs typeface="Quattrocento Sans"/>
                      <a:sym typeface="Quattrocento Sans"/>
                    </a:endParaRPr>
                  </a:p>
                </p:txBody>
              </p:sp>
              <p:sp>
                <p:nvSpPr>
                  <p:cNvPr id="5509" name="Google Shape;5509;p188"/>
                  <p:cNvSpPr/>
                  <p:nvPr/>
                </p:nvSpPr>
                <p:spPr>
                  <a:xfrm>
                    <a:off x="2359134" y="1599181"/>
                    <a:ext cx="24000" cy="24000"/>
                  </a:xfrm>
                  <a:prstGeom prst="ellipse">
                    <a:avLst/>
                  </a:prstGeom>
                  <a:noFill/>
                  <a:ln w="12700" cap="flat" cmpd="sng">
                    <a:solidFill>
                      <a:schemeClr val="dk2"/>
                    </a:solidFill>
                    <a:prstDash val="solid"/>
                    <a:round/>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3F3F3F"/>
                      </a:solidFill>
                      <a:latin typeface="Quattrocento Sans"/>
                      <a:ea typeface="Quattrocento Sans"/>
                      <a:cs typeface="Quattrocento Sans"/>
                      <a:sym typeface="Quattrocento Sans"/>
                    </a:endParaRPr>
                  </a:p>
                </p:txBody>
              </p:sp>
            </p:grpSp>
          </p:grpSp>
          <p:grpSp>
            <p:nvGrpSpPr>
              <p:cNvPr id="5510" name="Google Shape;5510;p188"/>
              <p:cNvGrpSpPr/>
              <p:nvPr/>
            </p:nvGrpSpPr>
            <p:grpSpPr>
              <a:xfrm>
                <a:off x="6982362" y="2034325"/>
                <a:ext cx="331176" cy="274294"/>
                <a:chOff x="1672050" y="2197577"/>
                <a:chExt cx="321000" cy="321000"/>
              </a:xfrm>
            </p:grpSpPr>
            <p:grpSp>
              <p:nvGrpSpPr>
                <p:cNvPr id="5511" name="Google Shape;5511;p188"/>
                <p:cNvGrpSpPr/>
                <p:nvPr/>
              </p:nvGrpSpPr>
              <p:grpSpPr>
                <a:xfrm>
                  <a:off x="1738130" y="2257950"/>
                  <a:ext cx="204609" cy="199264"/>
                  <a:chOff x="1047750" y="3578225"/>
                  <a:chExt cx="368400" cy="358775"/>
                </a:xfrm>
              </p:grpSpPr>
              <p:cxnSp>
                <p:nvCxnSpPr>
                  <p:cNvPr id="5512" name="Google Shape;5512;p188"/>
                  <p:cNvCxnSpPr/>
                  <p:nvPr/>
                </p:nvCxnSpPr>
                <p:spPr>
                  <a:xfrm>
                    <a:off x="1047750" y="3578225"/>
                    <a:ext cx="216000" cy="0"/>
                  </a:xfrm>
                  <a:prstGeom prst="straightConnector1">
                    <a:avLst/>
                  </a:prstGeom>
                  <a:noFill/>
                  <a:ln w="12700" cap="rnd" cmpd="sng">
                    <a:solidFill>
                      <a:schemeClr val="dk2"/>
                    </a:solidFill>
                    <a:prstDash val="solid"/>
                    <a:miter lim="800000"/>
                    <a:headEnd type="none" w="sm" len="sm"/>
                    <a:tailEnd type="none" w="sm" len="sm"/>
                  </a:ln>
                </p:spPr>
              </p:cxnSp>
              <p:cxnSp>
                <p:nvCxnSpPr>
                  <p:cNvPr id="5513" name="Google Shape;5513;p188"/>
                  <p:cNvCxnSpPr/>
                  <p:nvPr/>
                </p:nvCxnSpPr>
                <p:spPr>
                  <a:xfrm>
                    <a:off x="1047750" y="3697817"/>
                    <a:ext cx="368400" cy="0"/>
                  </a:xfrm>
                  <a:prstGeom prst="straightConnector1">
                    <a:avLst/>
                  </a:prstGeom>
                  <a:noFill/>
                  <a:ln w="12700" cap="rnd" cmpd="sng">
                    <a:solidFill>
                      <a:schemeClr val="dk2"/>
                    </a:solidFill>
                    <a:prstDash val="solid"/>
                    <a:miter lim="800000"/>
                    <a:headEnd type="none" w="sm" len="sm"/>
                    <a:tailEnd type="none" w="sm" len="sm"/>
                  </a:ln>
                </p:spPr>
              </p:cxnSp>
              <p:cxnSp>
                <p:nvCxnSpPr>
                  <p:cNvPr id="5514" name="Google Shape;5514;p188"/>
                  <p:cNvCxnSpPr/>
                  <p:nvPr/>
                </p:nvCxnSpPr>
                <p:spPr>
                  <a:xfrm>
                    <a:off x="1047750" y="3817409"/>
                    <a:ext cx="368400" cy="0"/>
                  </a:xfrm>
                  <a:prstGeom prst="straightConnector1">
                    <a:avLst/>
                  </a:prstGeom>
                  <a:noFill/>
                  <a:ln w="12700" cap="rnd" cmpd="sng">
                    <a:solidFill>
                      <a:schemeClr val="dk2"/>
                    </a:solidFill>
                    <a:prstDash val="solid"/>
                    <a:miter lim="800000"/>
                    <a:headEnd type="none" w="sm" len="sm"/>
                    <a:tailEnd type="none" w="sm" len="sm"/>
                  </a:ln>
                </p:spPr>
              </p:cxnSp>
              <p:cxnSp>
                <p:nvCxnSpPr>
                  <p:cNvPr id="5515" name="Google Shape;5515;p188"/>
                  <p:cNvCxnSpPr/>
                  <p:nvPr/>
                </p:nvCxnSpPr>
                <p:spPr>
                  <a:xfrm>
                    <a:off x="1047750" y="3937000"/>
                    <a:ext cx="368400" cy="0"/>
                  </a:xfrm>
                  <a:prstGeom prst="straightConnector1">
                    <a:avLst/>
                  </a:prstGeom>
                  <a:noFill/>
                  <a:ln w="12700" cap="rnd" cmpd="sng">
                    <a:solidFill>
                      <a:schemeClr val="dk2"/>
                    </a:solidFill>
                    <a:prstDash val="solid"/>
                    <a:miter lim="800000"/>
                    <a:headEnd type="none" w="sm" len="sm"/>
                    <a:tailEnd type="none" w="sm" len="sm"/>
                  </a:ln>
                </p:spPr>
              </p:cxnSp>
            </p:grpSp>
            <p:sp>
              <p:nvSpPr>
                <p:cNvPr id="5516" name="Google Shape;5516;p188"/>
                <p:cNvSpPr/>
                <p:nvPr/>
              </p:nvSpPr>
              <p:spPr>
                <a:xfrm>
                  <a:off x="1672050" y="2197577"/>
                  <a:ext cx="321000" cy="321000"/>
                </a:xfrm>
                <a:prstGeom prst="rect">
                  <a:avLst/>
                </a:prstGeom>
                <a:noFill/>
                <a:ln w="12700" cap="flat" cmpd="sng">
                  <a:solidFill>
                    <a:schemeClr val="dk2"/>
                  </a:solidFill>
                  <a:prstDash val="solid"/>
                  <a:round/>
                  <a:headEnd type="none" w="sm" len="sm"/>
                  <a:tailEnd type="none" w="sm" len="sm"/>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grpSp>
          <p:sp>
            <p:nvSpPr>
              <p:cNvPr id="5517" name="Google Shape;5517;p188"/>
              <p:cNvSpPr/>
              <p:nvPr/>
            </p:nvSpPr>
            <p:spPr>
              <a:xfrm>
                <a:off x="6806045" y="2034308"/>
                <a:ext cx="114000" cy="274200"/>
              </a:xfrm>
              <a:prstGeom prst="rect">
                <a:avLst/>
              </a:prstGeom>
              <a:noFill/>
              <a:ln w="12700" cap="flat" cmpd="sng">
                <a:solidFill>
                  <a:schemeClr val="dk2"/>
                </a:solidFill>
                <a:prstDash val="solid"/>
                <a:round/>
                <a:headEnd type="none" w="sm" len="sm"/>
                <a:tailEnd type="none" w="sm" len="sm"/>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grpSp>
        <p:sp>
          <p:nvSpPr>
            <p:cNvPr id="5518" name="Google Shape;5518;p188"/>
            <p:cNvSpPr/>
            <p:nvPr/>
          </p:nvSpPr>
          <p:spPr>
            <a:xfrm>
              <a:off x="6592418" y="1370957"/>
              <a:ext cx="462844" cy="259121"/>
            </a:xfrm>
            <a:custGeom>
              <a:avLst/>
              <a:gdLst/>
              <a:ahLst/>
              <a:cxnLst/>
              <a:rect l="l" t="t" r="r" b="b"/>
              <a:pathLst>
                <a:path w="509" h="281" extrusionOk="0">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noFill/>
            <a:ln w="12700" cap="flat" cmpd="sng">
              <a:solidFill>
                <a:schemeClr val="dk2"/>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000">
                <a:solidFill>
                  <a:srgbClr val="333333"/>
                </a:solidFill>
                <a:latin typeface="Quattrocento Sans"/>
                <a:ea typeface="Quattrocento Sans"/>
                <a:cs typeface="Quattrocento Sans"/>
                <a:sym typeface="Quattrocento Sans"/>
              </a:endParaRPr>
            </a:p>
          </p:txBody>
        </p:sp>
        <p:grpSp>
          <p:nvGrpSpPr>
            <p:cNvPr id="5519" name="Google Shape;5519;p188"/>
            <p:cNvGrpSpPr/>
            <p:nvPr/>
          </p:nvGrpSpPr>
          <p:grpSpPr>
            <a:xfrm>
              <a:off x="9152673" y="2816777"/>
              <a:ext cx="295807" cy="294540"/>
              <a:chOff x="5775130" y="5528944"/>
              <a:chExt cx="187018" cy="188120"/>
            </a:xfrm>
          </p:grpSpPr>
          <p:grpSp>
            <p:nvGrpSpPr>
              <p:cNvPr id="5520" name="Google Shape;5520;p188"/>
              <p:cNvGrpSpPr/>
              <p:nvPr/>
            </p:nvGrpSpPr>
            <p:grpSpPr>
              <a:xfrm flipH="1">
                <a:off x="5775130" y="5528944"/>
                <a:ext cx="187018" cy="188120"/>
                <a:chOff x="7749590" y="2876913"/>
                <a:chExt cx="187018" cy="188120"/>
              </a:xfrm>
            </p:grpSpPr>
            <p:sp>
              <p:nvSpPr>
                <p:cNvPr id="5521" name="Google Shape;5521;p188"/>
                <p:cNvSpPr/>
                <p:nvPr/>
              </p:nvSpPr>
              <p:spPr>
                <a:xfrm>
                  <a:off x="7749616" y="2951946"/>
                  <a:ext cx="111966" cy="113087"/>
                </a:xfrm>
                <a:custGeom>
                  <a:avLst/>
                  <a:gdLst/>
                  <a:ahLst/>
                  <a:cxnLst/>
                  <a:rect l="l" t="t" r="r" b="b"/>
                  <a:pathLst>
                    <a:path w="46" h="47" extrusionOk="0">
                      <a:moveTo>
                        <a:pt x="0" y="0"/>
                      </a:moveTo>
                      <a:cubicBezTo>
                        <a:pt x="25" y="0"/>
                        <a:pt x="46" y="21"/>
                        <a:pt x="46" y="47"/>
                      </a:cubicBezTo>
                    </a:path>
                  </a:pathLst>
                </a:custGeom>
                <a:noFill/>
                <a:ln w="12700" cap="flat" cmpd="sng">
                  <a:solidFill>
                    <a:schemeClr val="dk2"/>
                  </a:solidFill>
                  <a:prstDash val="solid"/>
                  <a:miter lim="800000"/>
                  <a:headEnd type="none" w="sm" len="sm"/>
                  <a:tailEnd type="none" w="sm" len="sm"/>
                </a:ln>
              </p:spPr>
              <p:txBody>
                <a:bodyPr spcFirstLastPara="1" wrap="square" lIns="72400" tIns="36200" rIns="72400" bIns="36200" anchor="t" anchorCtr="0">
                  <a:noAutofit/>
                </a:bodyPr>
                <a:lstStyle/>
                <a:p>
                  <a:pPr marL="0" marR="0" lvl="0" indent="0" algn="l" rtl="0">
                    <a:spcBef>
                      <a:spcPts val="0"/>
                    </a:spcBef>
                    <a:spcAft>
                      <a:spcPts val="0"/>
                    </a:spcAft>
                    <a:buNone/>
                  </a:pPr>
                  <a:endParaRPr sz="1000">
                    <a:solidFill>
                      <a:srgbClr val="FFFFFF"/>
                    </a:solidFill>
                    <a:latin typeface="Quattrocento Sans"/>
                    <a:ea typeface="Quattrocento Sans"/>
                    <a:cs typeface="Quattrocento Sans"/>
                    <a:sym typeface="Quattrocento Sans"/>
                  </a:endParaRPr>
                </a:p>
              </p:txBody>
            </p:sp>
            <p:sp>
              <p:nvSpPr>
                <p:cNvPr id="5522" name="Google Shape;5522;p188"/>
                <p:cNvSpPr/>
                <p:nvPr/>
              </p:nvSpPr>
              <p:spPr>
                <a:xfrm>
                  <a:off x="7749590" y="2916113"/>
                  <a:ext cx="150035" cy="148916"/>
                </a:xfrm>
                <a:custGeom>
                  <a:avLst/>
                  <a:gdLst/>
                  <a:ahLst/>
                  <a:cxnLst/>
                  <a:rect l="l" t="t" r="r" b="b"/>
                  <a:pathLst>
                    <a:path w="62" h="62" extrusionOk="0">
                      <a:moveTo>
                        <a:pt x="0" y="0"/>
                      </a:moveTo>
                      <a:cubicBezTo>
                        <a:pt x="34" y="0"/>
                        <a:pt x="62" y="27"/>
                        <a:pt x="62" y="62"/>
                      </a:cubicBezTo>
                    </a:path>
                  </a:pathLst>
                </a:custGeom>
                <a:noFill/>
                <a:ln w="12700" cap="flat" cmpd="sng">
                  <a:solidFill>
                    <a:schemeClr val="dk2"/>
                  </a:solidFill>
                  <a:prstDash val="solid"/>
                  <a:miter lim="800000"/>
                  <a:headEnd type="none" w="sm" len="sm"/>
                  <a:tailEnd type="none" w="sm" len="sm"/>
                </a:ln>
              </p:spPr>
              <p:txBody>
                <a:bodyPr spcFirstLastPara="1" wrap="square" lIns="72400" tIns="36200" rIns="72400" bIns="36200" anchor="t" anchorCtr="0">
                  <a:noAutofit/>
                </a:bodyPr>
                <a:lstStyle/>
                <a:p>
                  <a:pPr marL="0" marR="0" lvl="0" indent="0" algn="l" rtl="0">
                    <a:spcBef>
                      <a:spcPts val="0"/>
                    </a:spcBef>
                    <a:spcAft>
                      <a:spcPts val="0"/>
                    </a:spcAft>
                    <a:buNone/>
                  </a:pPr>
                  <a:endParaRPr sz="1000">
                    <a:solidFill>
                      <a:srgbClr val="FFFFFF"/>
                    </a:solidFill>
                    <a:latin typeface="Quattrocento Sans"/>
                    <a:ea typeface="Quattrocento Sans"/>
                    <a:cs typeface="Quattrocento Sans"/>
                    <a:sym typeface="Quattrocento Sans"/>
                  </a:endParaRPr>
                </a:p>
              </p:txBody>
            </p:sp>
            <p:sp>
              <p:nvSpPr>
                <p:cNvPr id="5523" name="Google Shape;5523;p188"/>
                <p:cNvSpPr/>
                <p:nvPr/>
              </p:nvSpPr>
              <p:spPr>
                <a:xfrm>
                  <a:off x="7749625" y="2876913"/>
                  <a:ext cx="186983" cy="188103"/>
                </a:xfrm>
                <a:custGeom>
                  <a:avLst/>
                  <a:gdLst/>
                  <a:ahLst/>
                  <a:cxnLst/>
                  <a:rect l="l" t="t" r="r" b="b"/>
                  <a:pathLst>
                    <a:path w="77" h="78" extrusionOk="0">
                      <a:moveTo>
                        <a:pt x="0" y="0"/>
                      </a:moveTo>
                      <a:cubicBezTo>
                        <a:pt x="42" y="0"/>
                        <a:pt x="77" y="35"/>
                        <a:pt x="77" y="78"/>
                      </a:cubicBezTo>
                    </a:path>
                  </a:pathLst>
                </a:custGeom>
                <a:noFill/>
                <a:ln w="12700" cap="flat" cmpd="sng">
                  <a:solidFill>
                    <a:schemeClr val="dk2"/>
                  </a:solidFill>
                  <a:prstDash val="solid"/>
                  <a:miter lim="800000"/>
                  <a:headEnd type="none" w="sm" len="sm"/>
                  <a:tailEnd type="none" w="sm" len="sm"/>
                </a:ln>
              </p:spPr>
              <p:txBody>
                <a:bodyPr spcFirstLastPara="1" wrap="square" lIns="72400" tIns="36200" rIns="72400" bIns="36200" anchor="t" anchorCtr="0">
                  <a:noAutofit/>
                </a:bodyPr>
                <a:lstStyle/>
                <a:p>
                  <a:pPr marL="0" marR="0" lvl="0" indent="0" algn="l" rtl="0">
                    <a:spcBef>
                      <a:spcPts val="0"/>
                    </a:spcBef>
                    <a:spcAft>
                      <a:spcPts val="0"/>
                    </a:spcAft>
                    <a:buNone/>
                  </a:pPr>
                  <a:endParaRPr sz="1000">
                    <a:solidFill>
                      <a:srgbClr val="FFFFFF"/>
                    </a:solidFill>
                    <a:latin typeface="Quattrocento Sans"/>
                    <a:ea typeface="Quattrocento Sans"/>
                    <a:cs typeface="Quattrocento Sans"/>
                    <a:sym typeface="Quattrocento Sans"/>
                  </a:endParaRPr>
                </a:p>
              </p:txBody>
            </p:sp>
          </p:grpSp>
          <p:sp>
            <p:nvSpPr>
              <p:cNvPr id="5524" name="Google Shape;5524;p188"/>
              <p:cNvSpPr/>
              <p:nvPr/>
            </p:nvSpPr>
            <p:spPr>
              <a:xfrm>
                <a:off x="5900501" y="5653212"/>
                <a:ext cx="57000" cy="57000"/>
              </a:xfrm>
              <a:prstGeom prst="ellipse">
                <a:avLst/>
              </a:prstGeom>
              <a:solidFill>
                <a:srgbClr val="34343B"/>
              </a:solidFill>
              <a:ln w="12700" cap="flat" cmpd="sng">
                <a:solidFill>
                  <a:schemeClr val="dk2"/>
                </a:solidFill>
                <a:prstDash val="solid"/>
                <a:miter lim="800000"/>
                <a:headEnd type="none" w="sm" len="sm"/>
                <a:tailEnd type="none" w="sm" len="sm"/>
              </a:ln>
            </p:spPr>
            <p:txBody>
              <a:bodyPr spcFirstLastPara="1" wrap="square" lIns="182850" tIns="146275" rIns="182850" bIns="146275" anchor="t" anchorCtr="0">
                <a:noAutofit/>
              </a:bodyPr>
              <a:lstStyle/>
              <a:p>
                <a:pPr marL="0" marR="0" lvl="0" indent="0" algn="ctr" rtl="0">
                  <a:lnSpc>
                    <a:spcPct val="90000"/>
                  </a:lnSpc>
                  <a:spcBef>
                    <a:spcPts val="0"/>
                  </a:spcBef>
                  <a:spcAft>
                    <a:spcPts val="0"/>
                  </a:spcAft>
                  <a:buNone/>
                </a:pPr>
                <a:endParaRPr sz="1000">
                  <a:solidFill>
                    <a:srgbClr val="FFFFFF"/>
                  </a:solidFill>
                  <a:latin typeface="Quattrocento Sans"/>
                  <a:ea typeface="Quattrocento Sans"/>
                  <a:cs typeface="Quattrocento Sans"/>
                  <a:sym typeface="Quattrocento Sans"/>
                </a:endParaRPr>
              </a:p>
            </p:txBody>
          </p:sp>
        </p:grpSp>
      </p:grpSp>
      <p:grpSp>
        <p:nvGrpSpPr>
          <p:cNvPr id="5525" name="Google Shape;5525;p188"/>
          <p:cNvGrpSpPr/>
          <p:nvPr/>
        </p:nvGrpSpPr>
        <p:grpSpPr>
          <a:xfrm>
            <a:off x="6990095" y="4647759"/>
            <a:ext cx="3027364" cy="731732"/>
            <a:chOff x="960129" y="4599348"/>
            <a:chExt cx="3383286" cy="817670"/>
          </a:xfrm>
        </p:grpSpPr>
        <p:grpSp>
          <p:nvGrpSpPr>
            <p:cNvPr id="5526" name="Google Shape;5526;p188"/>
            <p:cNvGrpSpPr/>
            <p:nvPr/>
          </p:nvGrpSpPr>
          <p:grpSpPr>
            <a:xfrm>
              <a:off x="1785766" y="4763598"/>
              <a:ext cx="548700" cy="535473"/>
              <a:chOff x="1912629" y="4904349"/>
              <a:chExt cx="548700" cy="535473"/>
            </a:xfrm>
          </p:grpSpPr>
          <p:sp>
            <p:nvSpPr>
              <p:cNvPr id="5527" name="Google Shape;5527;p188"/>
              <p:cNvSpPr/>
              <p:nvPr/>
            </p:nvSpPr>
            <p:spPr>
              <a:xfrm>
                <a:off x="1912629" y="4904349"/>
                <a:ext cx="548700" cy="63900"/>
              </a:xfrm>
              <a:prstGeom prst="rect">
                <a:avLst/>
              </a:prstGeom>
              <a:noFill/>
              <a:ln w="12700" cap="flat" cmpd="sng">
                <a:solidFill>
                  <a:schemeClr val="dk2"/>
                </a:solidFill>
                <a:prstDash val="solid"/>
                <a:round/>
                <a:headEnd type="none" w="sm" len="sm"/>
                <a:tailEnd type="none" w="sm" len="sm"/>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5528" name="Google Shape;5528;p188"/>
              <p:cNvSpPr/>
              <p:nvPr/>
            </p:nvSpPr>
            <p:spPr>
              <a:xfrm>
                <a:off x="1912629" y="5059566"/>
                <a:ext cx="548700" cy="66000"/>
              </a:xfrm>
              <a:prstGeom prst="rect">
                <a:avLst/>
              </a:prstGeom>
              <a:noFill/>
              <a:ln w="12700" cap="flat" cmpd="sng">
                <a:solidFill>
                  <a:schemeClr val="dk2"/>
                </a:solidFill>
                <a:prstDash val="solid"/>
                <a:round/>
                <a:headEnd type="none" w="sm" len="sm"/>
                <a:tailEnd type="none" w="sm" len="sm"/>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5529" name="Google Shape;5529;p188"/>
              <p:cNvSpPr/>
              <p:nvPr/>
            </p:nvSpPr>
            <p:spPr>
              <a:xfrm>
                <a:off x="1912629" y="5216694"/>
                <a:ext cx="548700" cy="66000"/>
              </a:xfrm>
              <a:prstGeom prst="rect">
                <a:avLst/>
              </a:prstGeom>
              <a:noFill/>
              <a:ln w="12700" cap="flat" cmpd="sng">
                <a:solidFill>
                  <a:schemeClr val="dk2"/>
                </a:solidFill>
                <a:prstDash val="solid"/>
                <a:round/>
                <a:headEnd type="none" w="sm" len="sm"/>
                <a:tailEnd type="none" w="sm" len="sm"/>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5530" name="Google Shape;5530;p188"/>
              <p:cNvSpPr/>
              <p:nvPr/>
            </p:nvSpPr>
            <p:spPr>
              <a:xfrm>
                <a:off x="1912629" y="5373822"/>
                <a:ext cx="548700" cy="66000"/>
              </a:xfrm>
              <a:prstGeom prst="rect">
                <a:avLst/>
              </a:prstGeom>
              <a:noFill/>
              <a:ln w="12700" cap="flat" cmpd="sng">
                <a:solidFill>
                  <a:schemeClr val="dk2"/>
                </a:solidFill>
                <a:prstDash val="solid"/>
                <a:round/>
                <a:headEnd type="none" w="sm" len="sm"/>
                <a:tailEnd type="none" w="sm" len="sm"/>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grpSp>
        <p:grpSp>
          <p:nvGrpSpPr>
            <p:cNvPr id="5531" name="Google Shape;5531;p188"/>
            <p:cNvGrpSpPr/>
            <p:nvPr/>
          </p:nvGrpSpPr>
          <p:grpSpPr>
            <a:xfrm>
              <a:off x="2611403" y="4753979"/>
              <a:ext cx="548584" cy="594509"/>
              <a:chOff x="2692208" y="4894730"/>
              <a:chExt cx="548584" cy="594509"/>
            </a:xfrm>
          </p:grpSpPr>
          <p:grpSp>
            <p:nvGrpSpPr>
              <p:cNvPr id="5532" name="Google Shape;5532;p188"/>
              <p:cNvGrpSpPr/>
              <p:nvPr/>
            </p:nvGrpSpPr>
            <p:grpSpPr>
              <a:xfrm>
                <a:off x="2692208" y="4894730"/>
                <a:ext cx="548584" cy="112364"/>
                <a:chOff x="2692208" y="4891555"/>
                <a:chExt cx="548584" cy="112364"/>
              </a:xfrm>
            </p:grpSpPr>
            <p:sp>
              <p:nvSpPr>
                <p:cNvPr id="5533" name="Google Shape;5533;p188"/>
                <p:cNvSpPr/>
                <p:nvPr/>
              </p:nvSpPr>
              <p:spPr>
                <a:xfrm>
                  <a:off x="2799672" y="4954119"/>
                  <a:ext cx="57600" cy="49800"/>
                </a:xfrm>
                <a:prstGeom prst="triangle">
                  <a:avLst>
                    <a:gd name="adj" fmla="val 50000"/>
                  </a:avLst>
                </a:prstGeom>
                <a:noFill/>
                <a:ln w="9525" cap="flat" cmpd="sng">
                  <a:solidFill>
                    <a:schemeClr val="dk2"/>
                  </a:solidFill>
                  <a:prstDash val="solid"/>
                  <a:round/>
                  <a:headEnd type="none" w="sm" len="sm"/>
                  <a:tailEnd type="none" w="sm" len="sm"/>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endParaRPr sz="2400">
                    <a:solidFill>
                      <a:schemeClr val="accent1"/>
                    </a:solidFill>
                    <a:latin typeface="Quattrocento Sans"/>
                    <a:ea typeface="Quattrocento Sans"/>
                    <a:cs typeface="Quattrocento Sans"/>
                    <a:sym typeface="Quattrocento Sans"/>
                  </a:endParaRPr>
                </a:p>
              </p:txBody>
            </p:sp>
            <p:cxnSp>
              <p:nvCxnSpPr>
                <p:cNvPr id="5534" name="Google Shape;5534;p188"/>
                <p:cNvCxnSpPr/>
                <p:nvPr/>
              </p:nvCxnSpPr>
              <p:spPr>
                <a:xfrm>
                  <a:off x="2692392" y="4923559"/>
                  <a:ext cx="548400" cy="0"/>
                </a:xfrm>
                <a:prstGeom prst="straightConnector1">
                  <a:avLst/>
                </a:prstGeom>
                <a:noFill/>
                <a:ln w="12700" cap="flat" cmpd="sng">
                  <a:solidFill>
                    <a:schemeClr val="dk2"/>
                  </a:solidFill>
                  <a:prstDash val="solid"/>
                  <a:round/>
                  <a:headEnd type="none" w="sm" len="sm"/>
                  <a:tailEnd type="none" w="sm" len="sm"/>
                </a:ln>
              </p:spPr>
            </p:cxnSp>
            <p:grpSp>
              <p:nvGrpSpPr>
                <p:cNvPr id="5535" name="Google Shape;5535;p188"/>
                <p:cNvGrpSpPr/>
                <p:nvPr/>
              </p:nvGrpSpPr>
              <p:grpSpPr>
                <a:xfrm>
                  <a:off x="2692208" y="4891555"/>
                  <a:ext cx="545917" cy="63900"/>
                  <a:chOff x="2692208" y="4891555"/>
                  <a:chExt cx="545917" cy="63900"/>
                </a:xfrm>
              </p:grpSpPr>
              <p:cxnSp>
                <p:nvCxnSpPr>
                  <p:cNvPr id="5536" name="Google Shape;5536;p188"/>
                  <p:cNvCxnSpPr/>
                  <p:nvPr/>
                </p:nvCxnSpPr>
                <p:spPr>
                  <a:xfrm>
                    <a:off x="2692208" y="4891555"/>
                    <a:ext cx="0" cy="63900"/>
                  </a:xfrm>
                  <a:prstGeom prst="straightConnector1">
                    <a:avLst/>
                  </a:prstGeom>
                  <a:noFill/>
                  <a:ln w="12700" cap="flat" cmpd="sng">
                    <a:solidFill>
                      <a:schemeClr val="dk2"/>
                    </a:solidFill>
                    <a:prstDash val="solid"/>
                    <a:round/>
                    <a:headEnd type="none" w="sm" len="sm"/>
                    <a:tailEnd type="none" w="sm" len="sm"/>
                  </a:ln>
                </p:spPr>
              </p:cxnSp>
              <p:cxnSp>
                <p:nvCxnSpPr>
                  <p:cNvPr id="5537" name="Google Shape;5537;p188"/>
                  <p:cNvCxnSpPr/>
                  <p:nvPr/>
                </p:nvCxnSpPr>
                <p:spPr>
                  <a:xfrm>
                    <a:off x="3238125" y="4891555"/>
                    <a:ext cx="0" cy="63900"/>
                  </a:xfrm>
                  <a:prstGeom prst="straightConnector1">
                    <a:avLst/>
                  </a:prstGeom>
                  <a:noFill/>
                  <a:ln w="12700" cap="flat" cmpd="sng">
                    <a:solidFill>
                      <a:schemeClr val="dk2"/>
                    </a:solidFill>
                    <a:prstDash val="solid"/>
                    <a:round/>
                    <a:headEnd type="none" w="sm" len="sm"/>
                    <a:tailEnd type="none" w="sm" len="sm"/>
                  </a:ln>
                </p:spPr>
              </p:cxnSp>
              <p:cxnSp>
                <p:nvCxnSpPr>
                  <p:cNvPr id="5538" name="Google Shape;5538;p188"/>
                  <p:cNvCxnSpPr/>
                  <p:nvPr/>
                </p:nvCxnSpPr>
                <p:spPr>
                  <a:xfrm>
                    <a:off x="3101645" y="4904305"/>
                    <a:ext cx="0" cy="38400"/>
                  </a:xfrm>
                  <a:prstGeom prst="straightConnector1">
                    <a:avLst/>
                  </a:prstGeom>
                  <a:noFill/>
                  <a:ln w="12700" cap="flat" cmpd="sng">
                    <a:solidFill>
                      <a:schemeClr val="dk2"/>
                    </a:solidFill>
                    <a:prstDash val="solid"/>
                    <a:round/>
                    <a:headEnd type="none" w="sm" len="sm"/>
                    <a:tailEnd type="none" w="sm" len="sm"/>
                  </a:ln>
                </p:spPr>
              </p:cxnSp>
              <p:cxnSp>
                <p:nvCxnSpPr>
                  <p:cNvPr id="5539" name="Google Shape;5539;p188"/>
                  <p:cNvCxnSpPr/>
                  <p:nvPr/>
                </p:nvCxnSpPr>
                <p:spPr>
                  <a:xfrm>
                    <a:off x="2965166" y="4904305"/>
                    <a:ext cx="0" cy="38400"/>
                  </a:xfrm>
                  <a:prstGeom prst="straightConnector1">
                    <a:avLst/>
                  </a:prstGeom>
                  <a:noFill/>
                  <a:ln w="12700" cap="flat" cmpd="sng">
                    <a:solidFill>
                      <a:schemeClr val="dk2"/>
                    </a:solidFill>
                    <a:prstDash val="solid"/>
                    <a:round/>
                    <a:headEnd type="none" w="sm" len="sm"/>
                    <a:tailEnd type="none" w="sm" len="sm"/>
                  </a:ln>
                </p:spPr>
              </p:cxnSp>
              <p:cxnSp>
                <p:nvCxnSpPr>
                  <p:cNvPr id="5540" name="Google Shape;5540;p188"/>
                  <p:cNvCxnSpPr/>
                  <p:nvPr/>
                </p:nvCxnSpPr>
                <p:spPr>
                  <a:xfrm>
                    <a:off x="2828687" y="4904305"/>
                    <a:ext cx="0" cy="38400"/>
                  </a:xfrm>
                  <a:prstGeom prst="straightConnector1">
                    <a:avLst/>
                  </a:prstGeom>
                  <a:noFill/>
                  <a:ln w="12700" cap="flat" cmpd="sng">
                    <a:solidFill>
                      <a:schemeClr val="dk2"/>
                    </a:solidFill>
                    <a:prstDash val="solid"/>
                    <a:round/>
                    <a:headEnd type="none" w="sm" len="sm"/>
                    <a:tailEnd type="none" w="sm" len="sm"/>
                  </a:ln>
                </p:spPr>
              </p:cxnSp>
            </p:grpSp>
          </p:grpSp>
          <p:grpSp>
            <p:nvGrpSpPr>
              <p:cNvPr id="5541" name="Google Shape;5541;p188"/>
              <p:cNvGrpSpPr/>
              <p:nvPr/>
            </p:nvGrpSpPr>
            <p:grpSpPr>
              <a:xfrm>
                <a:off x="2692208" y="5055445"/>
                <a:ext cx="548584" cy="112364"/>
                <a:chOff x="2692208" y="4891555"/>
                <a:chExt cx="548584" cy="112364"/>
              </a:xfrm>
            </p:grpSpPr>
            <p:sp>
              <p:nvSpPr>
                <p:cNvPr id="5542" name="Google Shape;5542;p188"/>
                <p:cNvSpPr/>
                <p:nvPr/>
              </p:nvSpPr>
              <p:spPr>
                <a:xfrm>
                  <a:off x="3069218" y="4954119"/>
                  <a:ext cx="57600" cy="49800"/>
                </a:xfrm>
                <a:prstGeom prst="triangle">
                  <a:avLst>
                    <a:gd name="adj" fmla="val 50000"/>
                  </a:avLst>
                </a:prstGeom>
                <a:noFill/>
                <a:ln w="9525" cap="flat" cmpd="sng">
                  <a:solidFill>
                    <a:schemeClr val="dk2"/>
                  </a:solidFill>
                  <a:prstDash val="solid"/>
                  <a:round/>
                  <a:headEnd type="none" w="sm" len="sm"/>
                  <a:tailEnd type="none" w="sm" len="sm"/>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endParaRPr sz="2400">
                    <a:solidFill>
                      <a:schemeClr val="accent1"/>
                    </a:solidFill>
                    <a:latin typeface="Quattrocento Sans"/>
                    <a:ea typeface="Quattrocento Sans"/>
                    <a:cs typeface="Quattrocento Sans"/>
                    <a:sym typeface="Quattrocento Sans"/>
                  </a:endParaRPr>
                </a:p>
              </p:txBody>
            </p:sp>
            <p:cxnSp>
              <p:nvCxnSpPr>
                <p:cNvPr id="5543" name="Google Shape;5543;p188"/>
                <p:cNvCxnSpPr/>
                <p:nvPr/>
              </p:nvCxnSpPr>
              <p:spPr>
                <a:xfrm>
                  <a:off x="2692392" y="4923559"/>
                  <a:ext cx="548400" cy="0"/>
                </a:xfrm>
                <a:prstGeom prst="straightConnector1">
                  <a:avLst/>
                </a:prstGeom>
                <a:noFill/>
                <a:ln w="12700" cap="flat" cmpd="sng">
                  <a:solidFill>
                    <a:schemeClr val="dk2"/>
                  </a:solidFill>
                  <a:prstDash val="solid"/>
                  <a:round/>
                  <a:headEnd type="none" w="sm" len="sm"/>
                  <a:tailEnd type="none" w="sm" len="sm"/>
                </a:ln>
              </p:spPr>
            </p:cxnSp>
            <p:grpSp>
              <p:nvGrpSpPr>
                <p:cNvPr id="5544" name="Google Shape;5544;p188"/>
                <p:cNvGrpSpPr/>
                <p:nvPr/>
              </p:nvGrpSpPr>
              <p:grpSpPr>
                <a:xfrm>
                  <a:off x="2692208" y="4891555"/>
                  <a:ext cx="545917" cy="63900"/>
                  <a:chOff x="2692208" y="4891555"/>
                  <a:chExt cx="545917" cy="63900"/>
                </a:xfrm>
              </p:grpSpPr>
              <p:cxnSp>
                <p:nvCxnSpPr>
                  <p:cNvPr id="5545" name="Google Shape;5545;p188"/>
                  <p:cNvCxnSpPr/>
                  <p:nvPr/>
                </p:nvCxnSpPr>
                <p:spPr>
                  <a:xfrm>
                    <a:off x="2692208" y="4891555"/>
                    <a:ext cx="0" cy="63900"/>
                  </a:xfrm>
                  <a:prstGeom prst="straightConnector1">
                    <a:avLst/>
                  </a:prstGeom>
                  <a:noFill/>
                  <a:ln w="12700" cap="flat" cmpd="sng">
                    <a:solidFill>
                      <a:schemeClr val="dk2"/>
                    </a:solidFill>
                    <a:prstDash val="solid"/>
                    <a:round/>
                    <a:headEnd type="none" w="sm" len="sm"/>
                    <a:tailEnd type="none" w="sm" len="sm"/>
                  </a:ln>
                </p:spPr>
              </p:cxnSp>
              <p:cxnSp>
                <p:nvCxnSpPr>
                  <p:cNvPr id="5546" name="Google Shape;5546;p188"/>
                  <p:cNvCxnSpPr/>
                  <p:nvPr/>
                </p:nvCxnSpPr>
                <p:spPr>
                  <a:xfrm>
                    <a:off x="3238125" y="4891555"/>
                    <a:ext cx="0" cy="63900"/>
                  </a:xfrm>
                  <a:prstGeom prst="straightConnector1">
                    <a:avLst/>
                  </a:prstGeom>
                  <a:noFill/>
                  <a:ln w="12700" cap="flat" cmpd="sng">
                    <a:solidFill>
                      <a:schemeClr val="dk2"/>
                    </a:solidFill>
                    <a:prstDash val="solid"/>
                    <a:round/>
                    <a:headEnd type="none" w="sm" len="sm"/>
                    <a:tailEnd type="none" w="sm" len="sm"/>
                  </a:ln>
                </p:spPr>
              </p:cxnSp>
              <p:cxnSp>
                <p:nvCxnSpPr>
                  <p:cNvPr id="5547" name="Google Shape;5547;p188"/>
                  <p:cNvCxnSpPr/>
                  <p:nvPr/>
                </p:nvCxnSpPr>
                <p:spPr>
                  <a:xfrm>
                    <a:off x="3101645" y="4904305"/>
                    <a:ext cx="0" cy="38400"/>
                  </a:xfrm>
                  <a:prstGeom prst="straightConnector1">
                    <a:avLst/>
                  </a:prstGeom>
                  <a:noFill/>
                  <a:ln w="12700" cap="flat" cmpd="sng">
                    <a:solidFill>
                      <a:schemeClr val="dk2"/>
                    </a:solidFill>
                    <a:prstDash val="solid"/>
                    <a:round/>
                    <a:headEnd type="none" w="sm" len="sm"/>
                    <a:tailEnd type="none" w="sm" len="sm"/>
                  </a:ln>
                </p:spPr>
              </p:cxnSp>
              <p:cxnSp>
                <p:nvCxnSpPr>
                  <p:cNvPr id="5548" name="Google Shape;5548;p188"/>
                  <p:cNvCxnSpPr/>
                  <p:nvPr/>
                </p:nvCxnSpPr>
                <p:spPr>
                  <a:xfrm>
                    <a:off x="2965166" y="4904305"/>
                    <a:ext cx="0" cy="38400"/>
                  </a:xfrm>
                  <a:prstGeom prst="straightConnector1">
                    <a:avLst/>
                  </a:prstGeom>
                  <a:noFill/>
                  <a:ln w="12700" cap="flat" cmpd="sng">
                    <a:solidFill>
                      <a:schemeClr val="dk2"/>
                    </a:solidFill>
                    <a:prstDash val="solid"/>
                    <a:round/>
                    <a:headEnd type="none" w="sm" len="sm"/>
                    <a:tailEnd type="none" w="sm" len="sm"/>
                  </a:ln>
                </p:spPr>
              </p:cxnSp>
              <p:cxnSp>
                <p:nvCxnSpPr>
                  <p:cNvPr id="5549" name="Google Shape;5549;p188"/>
                  <p:cNvCxnSpPr/>
                  <p:nvPr/>
                </p:nvCxnSpPr>
                <p:spPr>
                  <a:xfrm>
                    <a:off x="2828687" y="4904305"/>
                    <a:ext cx="0" cy="38400"/>
                  </a:xfrm>
                  <a:prstGeom prst="straightConnector1">
                    <a:avLst/>
                  </a:prstGeom>
                  <a:noFill/>
                  <a:ln w="12700" cap="flat" cmpd="sng">
                    <a:solidFill>
                      <a:schemeClr val="dk2"/>
                    </a:solidFill>
                    <a:prstDash val="solid"/>
                    <a:round/>
                    <a:headEnd type="none" w="sm" len="sm"/>
                    <a:tailEnd type="none" w="sm" len="sm"/>
                  </a:ln>
                </p:spPr>
              </p:cxnSp>
            </p:grpSp>
          </p:grpSp>
          <p:grpSp>
            <p:nvGrpSpPr>
              <p:cNvPr id="5550" name="Google Shape;5550;p188"/>
              <p:cNvGrpSpPr/>
              <p:nvPr/>
            </p:nvGrpSpPr>
            <p:grpSpPr>
              <a:xfrm>
                <a:off x="2692208" y="5216160"/>
                <a:ext cx="548584" cy="112364"/>
                <a:chOff x="2692208" y="4891555"/>
                <a:chExt cx="548584" cy="112364"/>
              </a:xfrm>
            </p:grpSpPr>
            <p:sp>
              <p:nvSpPr>
                <p:cNvPr id="5551" name="Google Shape;5551;p188"/>
                <p:cNvSpPr/>
                <p:nvPr/>
              </p:nvSpPr>
              <p:spPr>
                <a:xfrm>
                  <a:off x="2936300" y="4954119"/>
                  <a:ext cx="57600" cy="49800"/>
                </a:xfrm>
                <a:prstGeom prst="triangle">
                  <a:avLst>
                    <a:gd name="adj" fmla="val 50000"/>
                  </a:avLst>
                </a:prstGeom>
                <a:noFill/>
                <a:ln w="9525" cap="flat" cmpd="sng">
                  <a:solidFill>
                    <a:schemeClr val="dk2"/>
                  </a:solidFill>
                  <a:prstDash val="solid"/>
                  <a:round/>
                  <a:headEnd type="none" w="sm" len="sm"/>
                  <a:tailEnd type="none" w="sm" len="sm"/>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endParaRPr sz="2400">
                    <a:solidFill>
                      <a:schemeClr val="accent1"/>
                    </a:solidFill>
                    <a:latin typeface="Quattrocento Sans"/>
                    <a:ea typeface="Quattrocento Sans"/>
                    <a:cs typeface="Quattrocento Sans"/>
                    <a:sym typeface="Quattrocento Sans"/>
                  </a:endParaRPr>
                </a:p>
              </p:txBody>
            </p:sp>
            <p:cxnSp>
              <p:nvCxnSpPr>
                <p:cNvPr id="5552" name="Google Shape;5552;p188"/>
                <p:cNvCxnSpPr/>
                <p:nvPr/>
              </p:nvCxnSpPr>
              <p:spPr>
                <a:xfrm>
                  <a:off x="2692392" y="4923559"/>
                  <a:ext cx="548400" cy="0"/>
                </a:xfrm>
                <a:prstGeom prst="straightConnector1">
                  <a:avLst/>
                </a:prstGeom>
                <a:noFill/>
                <a:ln w="12700" cap="flat" cmpd="sng">
                  <a:solidFill>
                    <a:schemeClr val="dk2"/>
                  </a:solidFill>
                  <a:prstDash val="solid"/>
                  <a:round/>
                  <a:headEnd type="none" w="sm" len="sm"/>
                  <a:tailEnd type="none" w="sm" len="sm"/>
                </a:ln>
              </p:spPr>
            </p:cxnSp>
            <p:grpSp>
              <p:nvGrpSpPr>
                <p:cNvPr id="5553" name="Google Shape;5553;p188"/>
                <p:cNvGrpSpPr/>
                <p:nvPr/>
              </p:nvGrpSpPr>
              <p:grpSpPr>
                <a:xfrm>
                  <a:off x="2692208" y="4891555"/>
                  <a:ext cx="545917" cy="63900"/>
                  <a:chOff x="2692208" y="4891555"/>
                  <a:chExt cx="545917" cy="63900"/>
                </a:xfrm>
              </p:grpSpPr>
              <p:cxnSp>
                <p:nvCxnSpPr>
                  <p:cNvPr id="5554" name="Google Shape;5554;p188"/>
                  <p:cNvCxnSpPr/>
                  <p:nvPr/>
                </p:nvCxnSpPr>
                <p:spPr>
                  <a:xfrm>
                    <a:off x="2692208" y="4891555"/>
                    <a:ext cx="0" cy="63900"/>
                  </a:xfrm>
                  <a:prstGeom prst="straightConnector1">
                    <a:avLst/>
                  </a:prstGeom>
                  <a:noFill/>
                  <a:ln w="12700" cap="flat" cmpd="sng">
                    <a:solidFill>
                      <a:schemeClr val="dk2"/>
                    </a:solidFill>
                    <a:prstDash val="solid"/>
                    <a:round/>
                    <a:headEnd type="none" w="sm" len="sm"/>
                    <a:tailEnd type="none" w="sm" len="sm"/>
                  </a:ln>
                </p:spPr>
              </p:cxnSp>
              <p:cxnSp>
                <p:nvCxnSpPr>
                  <p:cNvPr id="5555" name="Google Shape;5555;p188"/>
                  <p:cNvCxnSpPr/>
                  <p:nvPr/>
                </p:nvCxnSpPr>
                <p:spPr>
                  <a:xfrm>
                    <a:off x="3238125" y="4891555"/>
                    <a:ext cx="0" cy="63900"/>
                  </a:xfrm>
                  <a:prstGeom prst="straightConnector1">
                    <a:avLst/>
                  </a:prstGeom>
                  <a:noFill/>
                  <a:ln w="12700" cap="flat" cmpd="sng">
                    <a:solidFill>
                      <a:schemeClr val="dk2"/>
                    </a:solidFill>
                    <a:prstDash val="solid"/>
                    <a:round/>
                    <a:headEnd type="none" w="sm" len="sm"/>
                    <a:tailEnd type="none" w="sm" len="sm"/>
                  </a:ln>
                </p:spPr>
              </p:cxnSp>
              <p:cxnSp>
                <p:nvCxnSpPr>
                  <p:cNvPr id="5556" name="Google Shape;5556;p188"/>
                  <p:cNvCxnSpPr/>
                  <p:nvPr/>
                </p:nvCxnSpPr>
                <p:spPr>
                  <a:xfrm>
                    <a:off x="3101645" y="4904305"/>
                    <a:ext cx="0" cy="38400"/>
                  </a:xfrm>
                  <a:prstGeom prst="straightConnector1">
                    <a:avLst/>
                  </a:prstGeom>
                  <a:noFill/>
                  <a:ln w="12700" cap="flat" cmpd="sng">
                    <a:solidFill>
                      <a:schemeClr val="dk2"/>
                    </a:solidFill>
                    <a:prstDash val="solid"/>
                    <a:round/>
                    <a:headEnd type="none" w="sm" len="sm"/>
                    <a:tailEnd type="none" w="sm" len="sm"/>
                  </a:ln>
                </p:spPr>
              </p:cxnSp>
              <p:cxnSp>
                <p:nvCxnSpPr>
                  <p:cNvPr id="5557" name="Google Shape;5557;p188"/>
                  <p:cNvCxnSpPr/>
                  <p:nvPr/>
                </p:nvCxnSpPr>
                <p:spPr>
                  <a:xfrm>
                    <a:off x="2965166" y="4904305"/>
                    <a:ext cx="0" cy="38400"/>
                  </a:xfrm>
                  <a:prstGeom prst="straightConnector1">
                    <a:avLst/>
                  </a:prstGeom>
                  <a:noFill/>
                  <a:ln w="12700" cap="flat" cmpd="sng">
                    <a:solidFill>
                      <a:schemeClr val="dk2"/>
                    </a:solidFill>
                    <a:prstDash val="solid"/>
                    <a:round/>
                    <a:headEnd type="none" w="sm" len="sm"/>
                    <a:tailEnd type="none" w="sm" len="sm"/>
                  </a:ln>
                </p:spPr>
              </p:cxnSp>
              <p:cxnSp>
                <p:nvCxnSpPr>
                  <p:cNvPr id="5558" name="Google Shape;5558;p188"/>
                  <p:cNvCxnSpPr/>
                  <p:nvPr/>
                </p:nvCxnSpPr>
                <p:spPr>
                  <a:xfrm>
                    <a:off x="2828687" y="4904305"/>
                    <a:ext cx="0" cy="38400"/>
                  </a:xfrm>
                  <a:prstGeom prst="straightConnector1">
                    <a:avLst/>
                  </a:prstGeom>
                  <a:noFill/>
                  <a:ln w="12700" cap="flat" cmpd="sng">
                    <a:solidFill>
                      <a:schemeClr val="dk2"/>
                    </a:solidFill>
                    <a:prstDash val="solid"/>
                    <a:round/>
                    <a:headEnd type="none" w="sm" len="sm"/>
                    <a:tailEnd type="none" w="sm" len="sm"/>
                  </a:ln>
                </p:spPr>
              </p:cxnSp>
            </p:grpSp>
          </p:grpSp>
          <p:grpSp>
            <p:nvGrpSpPr>
              <p:cNvPr id="5559" name="Google Shape;5559;p188"/>
              <p:cNvGrpSpPr/>
              <p:nvPr/>
            </p:nvGrpSpPr>
            <p:grpSpPr>
              <a:xfrm>
                <a:off x="2692208" y="5376875"/>
                <a:ext cx="548584" cy="112364"/>
                <a:chOff x="2692208" y="4891555"/>
                <a:chExt cx="548584" cy="112364"/>
              </a:xfrm>
            </p:grpSpPr>
            <p:sp>
              <p:nvSpPr>
                <p:cNvPr id="5560" name="Google Shape;5560;p188"/>
                <p:cNvSpPr/>
                <p:nvPr/>
              </p:nvSpPr>
              <p:spPr>
                <a:xfrm>
                  <a:off x="2799672" y="4954119"/>
                  <a:ext cx="57600" cy="49800"/>
                </a:xfrm>
                <a:prstGeom prst="triangle">
                  <a:avLst>
                    <a:gd name="adj" fmla="val 50000"/>
                  </a:avLst>
                </a:prstGeom>
                <a:noFill/>
                <a:ln w="9525" cap="flat" cmpd="sng">
                  <a:solidFill>
                    <a:schemeClr val="dk2"/>
                  </a:solidFill>
                  <a:prstDash val="solid"/>
                  <a:round/>
                  <a:headEnd type="none" w="sm" len="sm"/>
                  <a:tailEnd type="none" w="sm" len="sm"/>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endParaRPr sz="2400">
                    <a:solidFill>
                      <a:schemeClr val="accent1"/>
                    </a:solidFill>
                    <a:latin typeface="Quattrocento Sans"/>
                    <a:ea typeface="Quattrocento Sans"/>
                    <a:cs typeface="Quattrocento Sans"/>
                    <a:sym typeface="Quattrocento Sans"/>
                  </a:endParaRPr>
                </a:p>
              </p:txBody>
            </p:sp>
            <p:cxnSp>
              <p:nvCxnSpPr>
                <p:cNvPr id="5561" name="Google Shape;5561;p188"/>
                <p:cNvCxnSpPr/>
                <p:nvPr/>
              </p:nvCxnSpPr>
              <p:spPr>
                <a:xfrm>
                  <a:off x="2692392" y="4923559"/>
                  <a:ext cx="548400" cy="0"/>
                </a:xfrm>
                <a:prstGeom prst="straightConnector1">
                  <a:avLst/>
                </a:prstGeom>
                <a:noFill/>
                <a:ln w="12700" cap="flat" cmpd="sng">
                  <a:solidFill>
                    <a:schemeClr val="dk2"/>
                  </a:solidFill>
                  <a:prstDash val="solid"/>
                  <a:round/>
                  <a:headEnd type="none" w="sm" len="sm"/>
                  <a:tailEnd type="none" w="sm" len="sm"/>
                </a:ln>
              </p:spPr>
            </p:cxnSp>
            <p:grpSp>
              <p:nvGrpSpPr>
                <p:cNvPr id="5562" name="Google Shape;5562;p188"/>
                <p:cNvGrpSpPr/>
                <p:nvPr/>
              </p:nvGrpSpPr>
              <p:grpSpPr>
                <a:xfrm>
                  <a:off x="2692208" y="4891555"/>
                  <a:ext cx="545917" cy="63900"/>
                  <a:chOff x="2692208" y="4891555"/>
                  <a:chExt cx="545917" cy="63900"/>
                </a:xfrm>
              </p:grpSpPr>
              <p:cxnSp>
                <p:nvCxnSpPr>
                  <p:cNvPr id="5563" name="Google Shape;5563;p188"/>
                  <p:cNvCxnSpPr/>
                  <p:nvPr/>
                </p:nvCxnSpPr>
                <p:spPr>
                  <a:xfrm>
                    <a:off x="2692208" y="4891555"/>
                    <a:ext cx="0" cy="63900"/>
                  </a:xfrm>
                  <a:prstGeom prst="straightConnector1">
                    <a:avLst/>
                  </a:prstGeom>
                  <a:noFill/>
                  <a:ln w="12700" cap="flat" cmpd="sng">
                    <a:solidFill>
                      <a:schemeClr val="dk2"/>
                    </a:solidFill>
                    <a:prstDash val="solid"/>
                    <a:round/>
                    <a:headEnd type="none" w="sm" len="sm"/>
                    <a:tailEnd type="none" w="sm" len="sm"/>
                  </a:ln>
                </p:spPr>
              </p:cxnSp>
              <p:cxnSp>
                <p:nvCxnSpPr>
                  <p:cNvPr id="5564" name="Google Shape;5564;p188"/>
                  <p:cNvCxnSpPr/>
                  <p:nvPr/>
                </p:nvCxnSpPr>
                <p:spPr>
                  <a:xfrm>
                    <a:off x="3238125" y="4891555"/>
                    <a:ext cx="0" cy="63900"/>
                  </a:xfrm>
                  <a:prstGeom prst="straightConnector1">
                    <a:avLst/>
                  </a:prstGeom>
                  <a:noFill/>
                  <a:ln w="12700" cap="flat" cmpd="sng">
                    <a:solidFill>
                      <a:schemeClr val="dk2"/>
                    </a:solidFill>
                    <a:prstDash val="solid"/>
                    <a:round/>
                    <a:headEnd type="none" w="sm" len="sm"/>
                    <a:tailEnd type="none" w="sm" len="sm"/>
                  </a:ln>
                </p:spPr>
              </p:cxnSp>
              <p:cxnSp>
                <p:nvCxnSpPr>
                  <p:cNvPr id="5565" name="Google Shape;5565;p188"/>
                  <p:cNvCxnSpPr/>
                  <p:nvPr/>
                </p:nvCxnSpPr>
                <p:spPr>
                  <a:xfrm>
                    <a:off x="3101645" y="4904305"/>
                    <a:ext cx="0" cy="38400"/>
                  </a:xfrm>
                  <a:prstGeom prst="straightConnector1">
                    <a:avLst/>
                  </a:prstGeom>
                  <a:noFill/>
                  <a:ln w="12700" cap="flat" cmpd="sng">
                    <a:solidFill>
                      <a:schemeClr val="dk2"/>
                    </a:solidFill>
                    <a:prstDash val="solid"/>
                    <a:round/>
                    <a:headEnd type="none" w="sm" len="sm"/>
                    <a:tailEnd type="none" w="sm" len="sm"/>
                  </a:ln>
                </p:spPr>
              </p:cxnSp>
              <p:cxnSp>
                <p:nvCxnSpPr>
                  <p:cNvPr id="5566" name="Google Shape;5566;p188"/>
                  <p:cNvCxnSpPr/>
                  <p:nvPr/>
                </p:nvCxnSpPr>
                <p:spPr>
                  <a:xfrm>
                    <a:off x="2965166" y="4904305"/>
                    <a:ext cx="0" cy="38400"/>
                  </a:xfrm>
                  <a:prstGeom prst="straightConnector1">
                    <a:avLst/>
                  </a:prstGeom>
                  <a:noFill/>
                  <a:ln w="12700" cap="flat" cmpd="sng">
                    <a:solidFill>
                      <a:schemeClr val="dk2"/>
                    </a:solidFill>
                    <a:prstDash val="solid"/>
                    <a:round/>
                    <a:headEnd type="none" w="sm" len="sm"/>
                    <a:tailEnd type="none" w="sm" len="sm"/>
                  </a:ln>
                </p:spPr>
              </p:cxnSp>
              <p:cxnSp>
                <p:nvCxnSpPr>
                  <p:cNvPr id="5567" name="Google Shape;5567;p188"/>
                  <p:cNvCxnSpPr/>
                  <p:nvPr/>
                </p:nvCxnSpPr>
                <p:spPr>
                  <a:xfrm>
                    <a:off x="2828687" y="4904305"/>
                    <a:ext cx="0" cy="38400"/>
                  </a:xfrm>
                  <a:prstGeom prst="straightConnector1">
                    <a:avLst/>
                  </a:prstGeom>
                  <a:noFill/>
                  <a:ln w="12700" cap="flat" cmpd="sng">
                    <a:solidFill>
                      <a:schemeClr val="dk2"/>
                    </a:solidFill>
                    <a:prstDash val="solid"/>
                    <a:round/>
                    <a:headEnd type="none" w="sm" len="sm"/>
                    <a:tailEnd type="none" w="sm" len="sm"/>
                  </a:ln>
                </p:spPr>
              </p:cxnSp>
            </p:grpSp>
          </p:grpSp>
        </p:grpSp>
        <p:grpSp>
          <p:nvGrpSpPr>
            <p:cNvPr id="5568" name="Google Shape;5568;p188"/>
            <p:cNvGrpSpPr/>
            <p:nvPr/>
          </p:nvGrpSpPr>
          <p:grpSpPr>
            <a:xfrm>
              <a:off x="960129" y="4763598"/>
              <a:ext cx="548700" cy="535473"/>
              <a:chOff x="1912629" y="4904349"/>
              <a:chExt cx="548700" cy="535473"/>
            </a:xfrm>
          </p:grpSpPr>
          <p:sp>
            <p:nvSpPr>
              <p:cNvPr id="5569" name="Google Shape;5569;p188"/>
              <p:cNvSpPr/>
              <p:nvPr/>
            </p:nvSpPr>
            <p:spPr>
              <a:xfrm>
                <a:off x="1912629" y="4904349"/>
                <a:ext cx="548700" cy="63900"/>
              </a:xfrm>
              <a:prstGeom prst="rect">
                <a:avLst/>
              </a:prstGeom>
              <a:noFill/>
              <a:ln w="12700" cap="flat" cmpd="sng">
                <a:solidFill>
                  <a:schemeClr val="dk2"/>
                </a:solidFill>
                <a:prstDash val="solid"/>
                <a:round/>
                <a:headEnd type="none" w="sm" len="sm"/>
                <a:tailEnd type="none" w="sm" len="sm"/>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5570" name="Google Shape;5570;p188"/>
              <p:cNvSpPr/>
              <p:nvPr/>
            </p:nvSpPr>
            <p:spPr>
              <a:xfrm>
                <a:off x="1912629" y="5059566"/>
                <a:ext cx="548700" cy="66000"/>
              </a:xfrm>
              <a:prstGeom prst="rect">
                <a:avLst/>
              </a:prstGeom>
              <a:noFill/>
              <a:ln w="12700" cap="flat" cmpd="sng">
                <a:solidFill>
                  <a:schemeClr val="dk2"/>
                </a:solidFill>
                <a:prstDash val="solid"/>
                <a:round/>
                <a:headEnd type="none" w="sm" len="sm"/>
                <a:tailEnd type="none" w="sm" len="sm"/>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5571" name="Google Shape;5571;p188"/>
              <p:cNvSpPr/>
              <p:nvPr/>
            </p:nvSpPr>
            <p:spPr>
              <a:xfrm>
                <a:off x="1912629" y="5216694"/>
                <a:ext cx="548700" cy="66000"/>
              </a:xfrm>
              <a:prstGeom prst="rect">
                <a:avLst/>
              </a:prstGeom>
              <a:noFill/>
              <a:ln w="12700" cap="flat" cmpd="sng">
                <a:solidFill>
                  <a:schemeClr val="dk2"/>
                </a:solidFill>
                <a:prstDash val="solid"/>
                <a:round/>
                <a:headEnd type="none" w="sm" len="sm"/>
                <a:tailEnd type="none" w="sm" len="sm"/>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5572" name="Google Shape;5572;p188"/>
              <p:cNvSpPr/>
              <p:nvPr/>
            </p:nvSpPr>
            <p:spPr>
              <a:xfrm>
                <a:off x="1912629" y="5373822"/>
                <a:ext cx="548700" cy="66000"/>
              </a:xfrm>
              <a:prstGeom prst="rect">
                <a:avLst/>
              </a:prstGeom>
              <a:noFill/>
              <a:ln w="12700" cap="flat" cmpd="sng">
                <a:solidFill>
                  <a:schemeClr val="dk2"/>
                </a:solidFill>
                <a:prstDash val="solid"/>
                <a:round/>
                <a:headEnd type="none" w="sm" len="sm"/>
                <a:tailEnd type="none" w="sm" len="sm"/>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grpSp>
        <p:sp>
          <p:nvSpPr>
            <p:cNvPr id="5573" name="Google Shape;5573;p188"/>
            <p:cNvSpPr/>
            <p:nvPr/>
          </p:nvSpPr>
          <p:spPr>
            <a:xfrm>
              <a:off x="3437040" y="4599348"/>
              <a:ext cx="228141" cy="817670"/>
            </a:xfrm>
            <a:custGeom>
              <a:avLst/>
              <a:gdLst/>
              <a:ahLst/>
              <a:cxnLst/>
              <a:rect l="l" t="t" r="r" b="b"/>
              <a:pathLst>
                <a:path w="297252" h="1018903" extrusionOk="0">
                  <a:moveTo>
                    <a:pt x="0" y="0"/>
                  </a:moveTo>
                  <a:lnTo>
                    <a:pt x="297252" y="509452"/>
                  </a:lnTo>
                  <a:lnTo>
                    <a:pt x="0" y="1018903"/>
                  </a:lnTo>
                </a:path>
              </a:pathLst>
            </a:custGeom>
            <a:noFill/>
            <a:ln w="12700" cap="flat" cmpd="sng">
              <a:solidFill>
                <a:schemeClr val="dk2"/>
              </a:solidFill>
              <a:prstDash val="solid"/>
              <a:round/>
              <a:headEnd type="none" w="sm" len="sm"/>
              <a:tailEnd type="none" w="sm" len="sm"/>
            </a:ln>
          </p:spPr>
          <p:txBody>
            <a:bodyPr spcFirstLastPara="1" wrap="square" lIns="182850" tIns="146275" rIns="182850" bIns="14627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5574" name="Google Shape;5574;p188"/>
            <p:cNvSpPr/>
            <p:nvPr/>
          </p:nvSpPr>
          <p:spPr>
            <a:xfrm>
              <a:off x="3867315" y="4831729"/>
              <a:ext cx="476100" cy="334500"/>
            </a:xfrm>
            <a:prstGeom prst="rect">
              <a:avLst/>
            </a:prstGeom>
            <a:noFill/>
            <a:ln w="12700" cap="flat" cmpd="sng">
              <a:solidFill>
                <a:schemeClr val="dk2"/>
              </a:solidFill>
              <a:prstDash val="solid"/>
              <a:round/>
              <a:headEnd type="none" w="sm" len="sm"/>
              <a:tailEnd type="none" w="sm" len="sm"/>
            </a:ln>
          </p:spPr>
          <p:txBody>
            <a:bodyPr spcFirstLastPara="1" wrap="square" lIns="91425" tIns="45700" rIns="91425" bIns="45700" anchor="ctr" anchorCtr="1">
              <a:noAutofit/>
            </a:bodyPr>
            <a:lstStyle/>
            <a:p>
              <a:pPr marL="0" marR="0" lvl="0" indent="0" algn="ctr" rtl="0">
                <a:lnSpc>
                  <a:spcPct val="90000"/>
                </a:lnSpc>
                <a:spcBef>
                  <a:spcPts val="0"/>
                </a:spcBef>
                <a:spcAft>
                  <a:spcPts val="0"/>
                </a:spcAft>
                <a:buNone/>
              </a:pPr>
              <a:r>
                <a:rPr lang="en-US" sz="1000">
                  <a:solidFill>
                    <a:schemeClr val="dk2"/>
                  </a:solidFill>
                  <a:latin typeface="Quattrocento Sans"/>
                  <a:ea typeface="Quattrocento Sans"/>
                  <a:cs typeface="Quattrocento Sans"/>
                  <a:sym typeface="Quattrocento Sans"/>
                </a:rPr>
                <a:t>95%</a:t>
              </a:r>
              <a:endParaRPr sz="1400"/>
            </a:p>
          </p:txBody>
        </p:sp>
      </p:grpSp>
      <p:grpSp>
        <p:nvGrpSpPr>
          <p:cNvPr id="5576" name="Google Shape;5576;p188"/>
          <p:cNvGrpSpPr/>
          <p:nvPr/>
        </p:nvGrpSpPr>
        <p:grpSpPr>
          <a:xfrm>
            <a:off x="1407336" y="4192782"/>
            <a:ext cx="2259013" cy="1271784"/>
            <a:chOff x="1124117" y="4110783"/>
            <a:chExt cx="2615507" cy="1462493"/>
          </a:xfrm>
        </p:grpSpPr>
        <p:grpSp>
          <p:nvGrpSpPr>
            <p:cNvPr id="5577" name="Google Shape;5577;p188"/>
            <p:cNvGrpSpPr/>
            <p:nvPr/>
          </p:nvGrpSpPr>
          <p:grpSpPr>
            <a:xfrm>
              <a:off x="1124117" y="4110783"/>
              <a:ext cx="2093133" cy="1462493"/>
              <a:chOff x="1706565" y="2222055"/>
              <a:chExt cx="367500" cy="267900"/>
            </a:xfrm>
          </p:grpSpPr>
          <p:grpSp>
            <p:nvGrpSpPr>
              <p:cNvPr id="5578" name="Google Shape;5578;p188"/>
              <p:cNvGrpSpPr/>
              <p:nvPr/>
            </p:nvGrpSpPr>
            <p:grpSpPr>
              <a:xfrm>
                <a:off x="1738130" y="2257950"/>
                <a:ext cx="204609" cy="199264"/>
                <a:chOff x="1047750" y="3578225"/>
                <a:chExt cx="368400" cy="358775"/>
              </a:xfrm>
            </p:grpSpPr>
            <p:cxnSp>
              <p:nvCxnSpPr>
                <p:cNvPr id="5579" name="Google Shape;5579;p188"/>
                <p:cNvCxnSpPr/>
                <p:nvPr/>
              </p:nvCxnSpPr>
              <p:spPr>
                <a:xfrm>
                  <a:off x="1047750" y="3578225"/>
                  <a:ext cx="368400" cy="0"/>
                </a:xfrm>
                <a:prstGeom prst="straightConnector1">
                  <a:avLst/>
                </a:prstGeom>
                <a:noFill/>
                <a:ln w="38100" cap="rnd" cmpd="sng">
                  <a:solidFill>
                    <a:schemeClr val="dk2"/>
                  </a:solidFill>
                  <a:prstDash val="solid"/>
                  <a:miter lim="800000"/>
                  <a:headEnd type="none" w="sm" len="sm"/>
                  <a:tailEnd type="none" w="sm" len="sm"/>
                </a:ln>
              </p:spPr>
            </p:cxnSp>
            <p:cxnSp>
              <p:nvCxnSpPr>
                <p:cNvPr id="5580" name="Google Shape;5580;p188"/>
                <p:cNvCxnSpPr/>
                <p:nvPr/>
              </p:nvCxnSpPr>
              <p:spPr>
                <a:xfrm>
                  <a:off x="1047750" y="3697817"/>
                  <a:ext cx="368400" cy="0"/>
                </a:xfrm>
                <a:prstGeom prst="straightConnector1">
                  <a:avLst/>
                </a:prstGeom>
                <a:noFill/>
                <a:ln w="38100" cap="rnd" cmpd="sng">
                  <a:solidFill>
                    <a:schemeClr val="dk2"/>
                  </a:solidFill>
                  <a:prstDash val="solid"/>
                  <a:miter lim="800000"/>
                  <a:headEnd type="none" w="sm" len="sm"/>
                  <a:tailEnd type="none" w="sm" len="sm"/>
                </a:ln>
              </p:spPr>
            </p:cxnSp>
            <p:cxnSp>
              <p:nvCxnSpPr>
                <p:cNvPr id="5581" name="Google Shape;5581;p188"/>
                <p:cNvCxnSpPr/>
                <p:nvPr/>
              </p:nvCxnSpPr>
              <p:spPr>
                <a:xfrm>
                  <a:off x="1047750" y="3817409"/>
                  <a:ext cx="368400" cy="0"/>
                </a:xfrm>
                <a:prstGeom prst="straightConnector1">
                  <a:avLst/>
                </a:prstGeom>
                <a:noFill/>
                <a:ln w="38100" cap="rnd" cmpd="sng">
                  <a:solidFill>
                    <a:schemeClr val="dk2"/>
                  </a:solidFill>
                  <a:prstDash val="solid"/>
                  <a:miter lim="800000"/>
                  <a:headEnd type="none" w="sm" len="sm"/>
                  <a:tailEnd type="none" w="sm" len="sm"/>
                </a:ln>
              </p:spPr>
            </p:cxnSp>
            <p:cxnSp>
              <p:nvCxnSpPr>
                <p:cNvPr id="5582" name="Google Shape;5582;p188"/>
                <p:cNvCxnSpPr/>
                <p:nvPr/>
              </p:nvCxnSpPr>
              <p:spPr>
                <a:xfrm>
                  <a:off x="1047750" y="3937000"/>
                  <a:ext cx="368400" cy="0"/>
                </a:xfrm>
                <a:prstGeom prst="straightConnector1">
                  <a:avLst/>
                </a:prstGeom>
                <a:noFill/>
                <a:ln w="38100" cap="rnd" cmpd="sng">
                  <a:solidFill>
                    <a:schemeClr val="dk2"/>
                  </a:solidFill>
                  <a:prstDash val="solid"/>
                  <a:miter lim="800000"/>
                  <a:headEnd type="none" w="sm" len="sm"/>
                  <a:tailEnd type="none" w="sm" len="sm"/>
                </a:ln>
              </p:spPr>
            </p:cxnSp>
          </p:grpSp>
          <p:sp>
            <p:nvSpPr>
              <p:cNvPr id="5583" name="Google Shape;5583;p188"/>
              <p:cNvSpPr/>
              <p:nvPr/>
            </p:nvSpPr>
            <p:spPr>
              <a:xfrm>
                <a:off x="1706565" y="2222055"/>
                <a:ext cx="367500" cy="267900"/>
              </a:xfrm>
              <a:prstGeom prst="rect">
                <a:avLst/>
              </a:prstGeom>
              <a:noFill/>
              <a:ln w="12700" cap="flat" cmpd="sng">
                <a:solidFill>
                  <a:schemeClr val="dk2"/>
                </a:solidFill>
                <a:prstDash val="solid"/>
                <a:round/>
                <a:headEnd type="none" w="sm" len="sm"/>
                <a:tailEnd type="none" w="sm" len="sm"/>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grpSp>
        <p:sp>
          <p:nvSpPr>
            <p:cNvPr id="5584" name="Google Shape;5584;p188"/>
            <p:cNvSpPr txBox="1"/>
            <p:nvPr/>
          </p:nvSpPr>
          <p:spPr>
            <a:xfrm>
              <a:off x="2691440" y="4235267"/>
              <a:ext cx="682800" cy="166200"/>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None/>
              </a:pPr>
              <a:r>
                <a:rPr lang="en-US" sz="1200">
                  <a:solidFill>
                    <a:schemeClr val="dk2"/>
                  </a:solidFill>
                  <a:latin typeface="Quattrocento Sans"/>
                  <a:ea typeface="Quattrocento Sans"/>
                  <a:cs typeface="Quattrocento Sans"/>
                  <a:sym typeface="Quattrocento Sans"/>
                </a:rPr>
                <a:t>80%</a:t>
              </a:r>
              <a:endParaRPr sz="1400"/>
            </a:p>
          </p:txBody>
        </p:sp>
        <p:sp>
          <p:nvSpPr>
            <p:cNvPr id="5585" name="Google Shape;5585;p188"/>
            <p:cNvSpPr txBox="1"/>
            <p:nvPr/>
          </p:nvSpPr>
          <p:spPr>
            <a:xfrm>
              <a:off x="2710156" y="4572070"/>
              <a:ext cx="682800" cy="166200"/>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None/>
              </a:pPr>
              <a:r>
                <a:rPr lang="en-US" sz="1200">
                  <a:solidFill>
                    <a:schemeClr val="dk2"/>
                  </a:solidFill>
                  <a:latin typeface="Quattrocento Sans"/>
                  <a:ea typeface="Quattrocento Sans"/>
                  <a:cs typeface="Quattrocento Sans"/>
                  <a:sym typeface="Quattrocento Sans"/>
                </a:rPr>
                <a:t>75%</a:t>
              </a:r>
              <a:endParaRPr sz="1400"/>
            </a:p>
          </p:txBody>
        </p:sp>
        <p:sp>
          <p:nvSpPr>
            <p:cNvPr id="5586" name="Google Shape;5586;p188"/>
            <p:cNvSpPr txBox="1"/>
            <p:nvPr/>
          </p:nvSpPr>
          <p:spPr>
            <a:xfrm>
              <a:off x="2709697" y="4965296"/>
              <a:ext cx="682800" cy="166200"/>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None/>
              </a:pPr>
              <a:r>
                <a:rPr lang="en-US" sz="1200">
                  <a:solidFill>
                    <a:schemeClr val="dk2"/>
                  </a:solidFill>
                  <a:latin typeface="Quattrocento Sans"/>
                  <a:ea typeface="Quattrocento Sans"/>
                  <a:cs typeface="Quattrocento Sans"/>
                  <a:sym typeface="Quattrocento Sans"/>
                </a:rPr>
                <a:t>90%</a:t>
              </a:r>
              <a:endParaRPr sz="1400"/>
            </a:p>
          </p:txBody>
        </p:sp>
        <p:sp>
          <p:nvSpPr>
            <p:cNvPr id="5587" name="Google Shape;5587;p188"/>
            <p:cNvSpPr/>
            <p:nvPr/>
          </p:nvSpPr>
          <p:spPr>
            <a:xfrm>
              <a:off x="3454624" y="4122351"/>
              <a:ext cx="285000" cy="285000"/>
            </a:xfrm>
            <a:prstGeom prst="smileyFace">
              <a:avLst>
                <a:gd name="adj" fmla="val -1251"/>
              </a:avLst>
            </a:prstGeom>
            <a:noFill/>
            <a:ln w="12700" cap="flat" cmpd="sng">
              <a:solidFill>
                <a:schemeClr val="dk2"/>
              </a:solidFill>
              <a:prstDash val="solid"/>
              <a:round/>
              <a:headEnd type="none" w="sm" len="sm"/>
              <a:tailEnd type="none" w="sm" len="sm"/>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5588" name="Google Shape;5588;p188"/>
            <p:cNvSpPr txBox="1"/>
            <p:nvPr/>
          </p:nvSpPr>
          <p:spPr>
            <a:xfrm>
              <a:off x="2709697" y="5310522"/>
              <a:ext cx="682800" cy="166200"/>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None/>
              </a:pPr>
              <a:r>
                <a:rPr lang="en-US" sz="1200">
                  <a:solidFill>
                    <a:schemeClr val="dk2"/>
                  </a:solidFill>
                  <a:latin typeface="Quattrocento Sans"/>
                  <a:ea typeface="Quattrocento Sans"/>
                  <a:cs typeface="Quattrocento Sans"/>
                  <a:sym typeface="Quattrocento Sans"/>
                </a:rPr>
                <a:t>85%</a:t>
              </a:r>
              <a:endParaRPr sz="1400"/>
            </a:p>
          </p:txBody>
        </p:sp>
        <p:sp>
          <p:nvSpPr>
            <p:cNvPr id="5589" name="Google Shape;5589;p188"/>
            <p:cNvSpPr/>
            <p:nvPr/>
          </p:nvSpPr>
          <p:spPr>
            <a:xfrm>
              <a:off x="3452021" y="4514781"/>
              <a:ext cx="285000" cy="285000"/>
            </a:xfrm>
            <a:prstGeom prst="smileyFace">
              <a:avLst>
                <a:gd name="adj" fmla="val -4653"/>
              </a:avLst>
            </a:prstGeom>
            <a:noFill/>
            <a:ln w="12700" cap="flat" cmpd="sng">
              <a:solidFill>
                <a:schemeClr val="dk2"/>
              </a:solidFill>
              <a:prstDash val="solid"/>
              <a:round/>
              <a:headEnd type="none" w="sm" len="sm"/>
              <a:tailEnd type="none" w="sm" len="sm"/>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5590" name="Google Shape;5590;p188"/>
            <p:cNvSpPr/>
            <p:nvPr/>
          </p:nvSpPr>
          <p:spPr>
            <a:xfrm>
              <a:off x="3451555" y="4879160"/>
              <a:ext cx="285000" cy="285000"/>
            </a:xfrm>
            <a:prstGeom prst="smileyFace">
              <a:avLst>
                <a:gd name="adj" fmla="val 4653"/>
              </a:avLst>
            </a:prstGeom>
            <a:noFill/>
            <a:ln w="12700" cap="flat" cmpd="sng">
              <a:solidFill>
                <a:schemeClr val="dk2"/>
              </a:solidFill>
              <a:prstDash val="solid"/>
              <a:round/>
              <a:headEnd type="none" w="sm" len="sm"/>
              <a:tailEnd type="none" w="sm" len="sm"/>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5591" name="Google Shape;5591;p188"/>
            <p:cNvSpPr/>
            <p:nvPr/>
          </p:nvSpPr>
          <p:spPr>
            <a:xfrm>
              <a:off x="3448952" y="5255406"/>
              <a:ext cx="285000" cy="285000"/>
            </a:xfrm>
            <a:prstGeom prst="smileyFace">
              <a:avLst>
                <a:gd name="adj" fmla="val -267"/>
              </a:avLst>
            </a:prstGeom>
            <a:noFill/>
            <a:ln w="12700" cap="flat" cmpd="sng">
              <a:solidFill>
                <a:schemeClr val="dk2"/>
              </a:solidFill>
              <a:prstDash val="solid"/>
              <a:round/>
              <a:headEnd type="none" w="sm" len="sm"/>
              <a:tailEnd type="none" w="sm" len="sm"/>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grpSp>
    </p:spTree>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595"/>
        <p:cNvGrpSpPr/>
        <p:nvPr/>
      </p:nvGrpSpPr>
      <p:grpSpPr>
        <a:xfrm>
          <a:off x="0" y="0"/>
          <a:ext cx="0" cy="0"/>
          <a:chOff x="0" y="0"/>
          <a:chExt cx="0" cy="0"/>
        </a:xfrm>
      </p:grpSpPr>
      <p:sp>
        <p:nvSpPr>
          <p:cNvPr id="5596" name="Google Shape;5596;p189"/>
          <p:cNvSpPr txBox="1">
            <a:spLocks noGrp="1"/>
          </p:cNvSpPr>
          <p:nvPr>
            <p:ph type="title"/>
          </p:nvPr>
        </p:nvSpPr>
        <p:spPr>
          <a:xfrm>
            <a:off x="322300" y="2609725"/>
            <a:ext cx="8379000" cy="844800"/>
          </a:xfrm>
          <a:prstGeom prst="rect">
            <a:avLst/>
          </a:prstGeom>
          <a:noFill/>
          <a:ln>
            <a:noFill/>
          </a:ln>
        </p:spPr>
        <p:txBody>
          <a:bodyPr spcFirstLastPara="1" wrap="square" lIns="0" tIns="0" rIns="0" bIns="0" anchor="b" anchorCtr="0">
            <a:noAutofit/>
          </a:bodyPr>
          <a:lstStyle/>
          <a:p>
            <a:pPr marL="0" lvl="0" indent="0" algn="l" rtl="0">
              <a:lnSpc>
                <a:spcPct val="90000"/>
              </a:lnSpc>
              <a:spcBef>
                <a:spcPts val="0"/>
              </a:spcBef>
              <a:spcAft>
                <a:spcPts val="0"/>
              </a:spcAft>
              <a:buClr>
                <a:schemeClr val="dk1"/>
              </a:buClr>
              <a:buSzPts val="3600"/>
              <a:buFont typeface="Quattrocento Sans"/>
              <a:buNone/>
            </a:pPr>
            <a:r>
              <a:rPr lang="en-US" sz="4500">
                <a:latin typeface="Calibri"/>
                <a:ea typeface="Calibri"/>
                <a:cs typeface="Calibri"/>
                <a:sym typeface="Calibri"/>
              </a:rPr>
              <a:t>Azure Machine Learning Pipelines</a:t>
            </a:r>
            <a:endParaRPr sz="4500">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600"/>
        <p:cNvGrpSpPr/>
        <p:nvPr/>
      </p:nvGrpSpPr>
      <p:grpSpPr>
        <a:xfrm>
          <a:off x="0" y="0"/>
          <a:ext cx="0" cy="0"/>
          <a:chOff x="0" y="0"/>
          <a:chExt cx="0" cy="0"/>
        </a:xfrm>
      </p:grpSpPr>
      <p:sp>
        <p:nvSpPr>
          <p:cNvPr id="5601" name="Google Shape;5601;p190"/>
          <p:cNvSpPr txBox="1">
            <a:spLocks noGrp="1"/>
          </p:cNvSpPr>
          <p:nvPr>
            <p:ph type="title"/>
          </p:nvPr>
        </p:nvSpPr>
        <p:spPr>
          <a:xfrm>
            <a:off x="426424" y="302551"/>
            <a:ext cx="11335800" cy="758100"/>
          </a:xfrm>
          <a:prstGeom prst="rect">
            <a:avLst/>
          </a:prstGeom>
          <a:noFill/>
          <a:ln>
            <a:noFill/>
          </a:ln>
        </p:spPr>
        <p:txBody>
          <a:bodyPr spcFirstLastPara="1" wrap="square" lIns="89625" tIns="161350" rIns="0" bIns="0" anchor="t" anchorCtr="0">
            <a:noAutofit/>
          </a:bodyPr>
          <a:lstStyle/>
          <a:p>
            <a:pPr marL="0" lvl="0" indent="0" algn="l" rtl="0">
              <a:lnSpc>
                <a:spcPct val="90000"/>
              </a:lnSpc>
              <a:spcBef>
                <a:spcPts val="0"/>
              </a:spcBef>
              <a:spcAft>
                <a:spcPts val="0"/>
              </a:spcAft>
              <a:buClr>
                <a:srgbClr val="000000"/>
              </a:buClr>
              <a:buSzPts val="3500"/>
              <a:buFont typeface="Quattrocento Sans"/>
              <a:buNone/>
            </a:pPr>
            <a:r>
              <a:rPr lang="en-US" sz="4500" b="1">
                <a:latin typeface="Calibri"/>
                <a:ea typeface="Calibri"/>
                <a:cs typeface="Calibri"/>
                <a:sym typeface="Calibri"/>
              </a:rPr>
              <a:t>Azure Machine Learning Pipelines</a:t>
            </a:r>
            <a:endParaRPr sz="4500" b="1">
              <a:latin typeface="Calibri"/>
              <a:ea typeface="Calibri"/>
              <a:cs typeface="Calibri"/>
              <a:sym typeface="Calibri"/>
            </a:endParaRPr>
          </a:p>
        </p:txBody>
      </p:sp>
      <p:sp>
        <p:nvSpPr>
          <p:cNvPr id="5602" name="Google Shape;5602;p190"/>
          <p:cNvSpPr/>
          <p:nvPr/>
        </p:nvSpPr>
        <p:spPr>
          <a:xfrm>
            <a:off x="1103372" y="3500943"/>
            <a:ext cx="575400" cy="756000"/>
          </a:xfrm>
          <a:prstGeom prst="can">
            <a:avLst>
              <a:gd name="adj" fmla="val 39530"/>
            </a:avLst>
          </a:prstGeom>
          <a:noFill/>
          <a:ln w="12700" cap="flat" cmpd="sng">
            <a:solidFill>
              <a:schemeClr val="dk2"/>
            </a:solidFill>
            <a:prstDash val="solid"/>
            <a:round/>
            <a:headEnd type="none" w="sm" len="sm"/>
            <a:tailEnd type="none" w="sm" len="sm"/>
          </a:ln>
        </p:spPr>
        <p:txBody>
          <a:bodyPr spcFirstLastPara="1" wrap="square" lIns="0" tIns="146275" rIns="0" bIns="146275" anchor="ctr" anchorCtr="0">
            <a:noAutofit/>
          </a:bodyPr>
          <a:lstStyle/>
          <a:p>
            <a:pPr marL="0" marR="0" lvl="0" indent="0" algn="ctr" rtl="0">
              <a:lnSpc>
                <a:spcPct val="90000"/>
              </a:lnSpc>
              <a:spcBef>
                <a:spcPts val="0"/>
              </a:spcBef>
              <a:spcAft>
                <a:spcPts val="0"/>
              </a:spcAft>
              <a:buClr>
                <a:schemeClr val="lt1"/>
              </a:buClr>
              <a:buSzPts val="1800"/>
              <a:buFont typeface="Quattrocento Sans"/>
              <a:buNone/>
            </a:pPr>
            <a:endParaRPr sz="1800" b="0" i="0" u="none" strike="noStrike" cap="none">
              <a:solidFill>
                <a:srgbClr val="0078D4"/>
              </a:solidFill>
              <a:latin typeface="Quattrocento Sans"/>
              <a:ea typeface="Quattrocento Sans"/>
              <a:cs typeface="Quattrocento Sans"/>
              <a:sym typeface="Quattrocento Sans"/>
            </a:endParaRPr>
          </a:p>
        </p:txBody>
      </p:sp>
      <p:sp>
        <p:nvSpPr>
          <p:cNvPr id="5603" name="Google Shape;5603;p190"/>
          <p:cNvSpPr txBox="1"/>
          <p:nvPr/>
        </p:nvSpPr>
        <p:spPr>
          <a:xfrm>
            <a:off x="2224846" y="1733997"/>
            <a:ext cx="1668300" cy="3078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78D4"/>
              </a:buClr>
              <a:buSzPts val="2000"/>
              <a:buFont typeface="Quattrocento Sans"/>
              <a:buNone/>
            </a:pPr>
            <a:r>
              <a:rPr lang="en-US" sz="2000" b="1" i="0" u="none" strike="noStrike" cap="none">
                <a:solidFill>
                  <a:srgbClr val="0078D4"/>
                </a:solidFill>
                <a:latin typeface="Quattrocento Sans"/>
                <a:ea typeface="Quattrocento Sans"/>
                <a:cs typeface="Quattrocento Sans"/>
                <a:sym typeface="Quattrocento Sans"/>
              </a:rPr>
              <a:t>Prepare data</a:t>
            </a:r>
            <a:endParaRPr sz="1400"/>
          </a:p>
        </p:txBody>
      </p:sp>
      <p:sp>
        <p:nvSpPr>
          <p:cNvPr id="5604" name="Google Shape;5604;p190"/>
          <p:cNvSpPr txBox="1"/>
          <p:nvPr/>
        </p:nvSpPr>
        <p:spPr>
          <a:xfrm>
            <a:off x="5388204" y="1733997"/>
            <a:ext cx="2560800" cy="3078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78D4"/>
              </a:buClr>
              <a:buSzPts val="2000"/>
              <a:buFont typeface="Quattrocento Sans"/>
              <a:buNone/>
            </a:pPr>
            <a:r>
              <a:rPr lang="en-US" sz="2000" b="1" i="0" u="none" strike="noStrike" cap="none">
                <a:solidFill>
                  <a:srgbClr val="0078D4"/>
                </a:solidFill>
                <a:latin typeface="Quattrocento Sans"/>
                <a:ea typeface="Quattrocento Sans"/>
                <a:cs typeface="Quattrocento Sans"/>
                <a:sym typeface="Quattrocento Sans"/>
              </a:rPr>
              <a:t>Build &amp; train models</a:t>
            </a:r>
            <a:endParaRPr sz="1400"/>
          </a:p>
        </p:txBody>
      </p:sp>
      <p:sp>
        <p:nvSpPr>
          <p:cNvPr id="5605" name="Google Shape;5605;p190"/>
          <p:cNvSpPr txBox="1"/>
          <p:nvPr/>
        </p:nvSpPr>
        <p:spPr>
          <a:xfrm>
            <a:off x="8873681" y="1733997"/>
            <a:ext cx="2155200" cy="3078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78D4"/>
              </a:buClr>
              <a:buSzPts val="2000"/>
              <a:buFont typeface="Quattrocento Sans"/>
              <a:buNone/>
            </a:pPr>
            <a:r>
              <a:rPr lang="en-US" sz="2000" b="1" i="0" u="none" strike="noStrike" cap="none">
                <a:solidFill>
                  <a:srgbClr val="0078D4"/>
                </a:solidFill>
                <a:latin typeface="Quattrocento Sans"/>
                <a:ea typeface="Quattrocento Sans"/>
                <a:cs typeface="Quattrocento Sans"/>
                <a:sym typeface="Quattrocento Sans"/>
              </a:rPr>
              <a:t>Deploy &amp; predict</a:t>
            </a:r>
            <a:endParaRPr sz="1400"/>
          </a:p>
        </p:txBody>
      </p:sp>
      <p:sp>
        <p:nvSpPr>
          <p:cNvPr id="5606" name="Google Shape;5606;p190"/>
          <p:cNvSpPr/>
          <p:nvPr/>
        </p:nvSpPr>
        <p:spPr>
          <a:xfrm>
            <a:off x="4574080" y="1687831"/>
            <a:ext cx="156591" cy="313182"/>
          </a:xfrm>
          <a:custGeom>
            <a:avLst/>
            <a:gdLst/>
            <a:ahLst/>
            <a:cxnLst/>
            <a:rect l="l" t="t" r="r" b="b"/>
            <a:pathLst>
              <a:path w="457200" h="914400" extrusionOk="0">
                <a:moveTo>
                  <a:pt x="0" y="0"/>
                </a:moveTo>
                <a:lnTo>
                  <a:pt x="457200" y="457200"/>
                </a:lnTo>
                <a:lnTo>
                  <a:pt x="0" y="914400"/>
                </a:lnTo>
              </a:path>
            </a:pathLst>
          </a:custGeom>
          <a:noFill/>
          <a:ln w="9525" cap="flat" cmpd="sng">
            <a:solidFill>
              <a:schemeClr val="dk2"/>
            </a:solidFill>
            <a:prstDash val="solid"/>
            <a:round/>
            <a:headEnd type="none" w="sm" len="sm"/>
            <a:tailEnd type="none" w="sm" len="sm"/>
          </a:ln>
        </p:spPr>
        <p:txBody>
          <a:bodyPr spcFirstLastPara="1" wrap="square" lIns="182850" tIns="146275" rIns="182850" bIns="146275" anchor="t" anchorCtr="0">
            <a:noAutofit/>
          </a:bodyPr>
          <a:lstStyle/>
          <a:p>
            <a:pPr marL="0" marR="0" lvl="0" indent="0" algn="ctr" rtl="0">
              <a:lnSpc>
                <a:spcPct val="90000"/>
              </a:lnSpc>
              <a:spcBef>
                <a:spcPts val="0"/>
              </a:spcBef>
              <a:spcAft>
                <a:spcPts val="0"/>
              </a:spcAft>
              <a:buClr>
                <a:schemeClr val="lt1"/>
              </a:buClr>
              <a:buSzPts val="2400"/>
              <a:buFont typeface="Quattrocento Sans"/>
              <a:buNone/>
            </a:pPr>
            <a:endParaRPr sz="2400" b="0" i="0" u="none" strike="noStrike" cap="none">
              <a:solidFill>
                <a:srgbClr val="FFFFFF"/>
              </a:solidFill>
              <a:latin typeface="Quattrocento Sans"/>
              <a:ea typeface="Quattrocento Sans"/>
              <a:cs typeface="Quattrocento Sans"/>
              <a:sym typeface="Quattrocento Sans"/>
            </a:endParaRPr>
          </a:p>
        </p:txBody>
      </p:sp>
      <p:sp>
        <p:nvSpPr>
          <p:cNvPr id="5607" name="Google Shape;5607;p190"/>
          <p:cNvSpPr/>
          <p:nvPr/>
        </p:nvSpPr>
        <p:spPr>
          <a:xfrm>
            <a:off x="8343533" y="1687831"/>
            <a:ext cx="156591" cy="313182"/>
          </a:xfrm>
          <a:custGeom>
            <a:avLst/>
            <a:gdLst/>
            <a:ahLst/>
            <a:cxnLst/>
            <a:rect l="l" t="t" r="r" b="b"/>
            <a:pathLst>
              <a:path w="457200" h="914400" extrusionOk="0">
                <a:moveTo>
                  <a:pt x="0" y="0"/>
                </a:moveTo>
                <a:lnTo>
                  <a:pt x="457200" y="457200"/>
                </a:lnTo>
                <a:lnTo>
                  <a:pt x="0" y="914400"/>
                </a:lnTo>
              </a:path>
            </a:pathLst>
          </a:custGeom>
          <a:noFill/>
          <a:ln w="9525" cap="flat" cmpd="sng">
            <a:solidFill>
              <a:schemeClr val="dk2"/>
            </a:solidFill>
            <a:prstDash val="solid"/>
            <a:round/>
            <a:headEnd type="none" w="sm" len="sm"/>
            <a:tailEnd type="none" w="sm" len="sm"/>
          </a:ln>
        </p:spPr>
        <p:txBody>
          <a:bodyPr spcFirstLastPara="1" wrap="square" lIns="182850" tIns="146275" rIns="182850" bIns="146275" anchor="t" anchorCtr="0">
            <a:noAutofit/>
          </a:bodyPr>
          <a:lstStyle/>
          <a:p>
            <a:pPr marL="0" marR="0" lvl="0" indent="0" algn="ctr" rtl="0">
              <a:lnSpc>
                <a:spcPct val="90000"/>
              </a:lnSpc>
              <a:spcBef>
                <a:spcPts val="0"/>
              </a:spcBef>
              <a:spcAft>
                <a:spcPts val="0"/>
              </a:spcAft>
              <a:buClr>
                <a:schemeClr val="lt1"/>
              </a:buClr>
              <a:buSzPts val="2400"/>
              <a:buFont typeface="Quattrocento Sans"/>
              <a:buNone/>
            </a:pPr>
            <a:endParaRPr sz="2400" b="0" i="0" u="none" strike="noStrike" cap="none">
              <a:solidFill>
                <a:srgbClr val="FFFFFF"/>
              </a:solidFill>
              <a:latin typeface="Quattrocento Sans"/>
              <a:ea typeface="Quattrocento Sans"/>
              <a:cs typeface="Quattrocento Sans"/>
              <a:sym typeface="Quattrocento Sans"/>
            </a:endParaRPr>
          </a:p>
        </p:txBody>
      </p:sp>
      <p:sp>
        <p:nvSpPr>
          <p:cNvPr id="5608" name="Google Shape;5608;p190"/>
          <p:cNvSpPr txBox="1"/>
          <p:nvPr/>
        </p:nvSpPr>
        <p:spPr>
          <a:xfrm>
            <a:off x="847406" y="4338378"/>
            <a:ext cx="1087200" cy="431400"/>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1200"/>
              <a:buFont typeface="Quattrocento Sans"/>
              <a:buNone/>
            </a:pPr>
            <a:r>
              <a:rPr lang="en-US" sz="1200" b="0" i="0" u="none" strike="noStrike" cap="none">
                <a:solidFill>
                  <a:srgbClr val="000000"/>
                </a:solidFill>
                <a:latin typeface="Quattrocento Sans"/>
                <a:ea typeface="Quattrocento Sans"/>
                <a:cs typeface="Quattrocento Sans"/>
                <a:sym typeface="Quattrocento Sans"/>
              </a:rPr>
              <a:t>Data storage locations</a:t>
            </a:r>
            <a:endParaRPr sz="1400"/>
          </a:p>
        </p:txBody>
      </p:sp>
      <p:sp>
        <p:nvSpPr>
          <p:cNvPr id="5609" name="Google Shape;5609;p190"/>
          <p:cNvSpPr txBox="1"/>
          <p:nvPr/>
        </p:nvSpPr>
        <p:spPr>
          <a:xfrm>
            <a:off x="785731" y="2532972"/>
            <a:ext cx="1210500" cy="317400"/>
          </a:xfrm>
          <a:prstGeom prst="rect">
            <a:avLst/>
          </a:prstGeom>
          <a:noFill/>
          <a:ln w="12700" cap="flat" cmpd="sng">
            <a:solidFill>
              <a:schemeClr val="dk2"/>
            </a:solidFill>
            <a:prstDash val="solid"/>
            <a:round/>
            <a:headEnd type="none" w="sm" len="sm"/>
            <a:tailEnd type="none" w="sm" len="sm"/>
          </a:ln>
        </p:spPr>
        <p:txBody>
          <a:bodyPr spcFirstLastPara="1" wrap="square" lIns="91425" tIns="73125" rIns="91425" bIns="73125" anchor="t" anchorCtr="0">
            <a:noAutofit/>
          </a:bodyPr>
          <a:lstStyle/>
          <a:p>
            <a:pPr marL="0" marR="0" lvl="0" indent="0" algn="ctr" rtl="0">
              <a:lnSpc>
                <a:spcPct val="90000"/>
              </a:lnSpc>
              <a:spcBef>
                <a:spcPts val="0"/>
              </a:spcBef>
              <a:spcAft>
                <a:spcPts val="0"/>
              </a:spcAft>
              <a:buClr>
                <a:srgbClr val="000000"/>
              </a:buClr>
              <a:buSzPts val="1200"/>
              <a:buFont typeface="Quattrocento Sans"/>
              <a:buNone/>
            </a:pPr>
            <a:r>
              <a:rPr lang="en-US" sz="1200" b="0" i="0" u="none" strike="noStrike" cap="none">
                <a:solidFill>
                  <a:srgbClr val="000000"/>
                </a:solidFill>
                <a:latin typeface="Quattrocento Sans"/>
                <a:ea typeface="Quattrocento Sans"/>
                <a:cs typeface="Quattrocento Sans"/>
                <a:sym typeface="Quattrocento Sans"/>
              </a:rPr>
              <a:t>Data ingestion</a:t>
            </a:r>
            <a:endParaRPr sz="1400"/>
          </a:p>
        </p:txBody>
      </p:sp>
      <p:sp>
        <p:nvSpPr>
          <p:cNvPr id="5610" name="Google Shape;5610;p190"/>
          <p:cNvSpPr txBox="1"/>
          <p:nvPr/>
        </p:nvSpPr>
        <p:spPr>
          <a:xfrm>
            <a:off x="2302214" y="2367112"/>
            <a:ext cx="2129700" cy="2327400"/>
          </a:xfrm>
          <a:prstGeom prst="rect">
            <a:avLst/>
          </a:prstGeom>
          <a:noFill/>
          <a:ln w="12700" cap="flat" cmpd="sng">
            <a:solidFill>
              <a:schemeClr val="dk2"/>
            </a:solidFill>
            <a:prstDash val="solid"/>
            <a:round/>
            <a:headEnd type="none" w="sm" len="sm"/>
            <a:tailEnd type="none" w="sm" len="sm"/>
          </a:ln>
        </p:spPr>
        <p:txBody>
          <a:bodyPr spcFirstLastPara="1" wrap="square" lIns="91425" tIns="73125" rIns="91425" bIns="73125" anchor="t" anchorCtr="0">
            <a:noAutofit/>
          </a:bodyPr>
          <a:lstStyle/>
          <a:p>
            <a:pPr marL="0" marR="0" lvl="0" indent="0" algn="ctr" rtl="0">
              <a:lnSpc>
                <a:spcPct val="90000"/>
              </a:lnSpc>
              <a:spcBef>
                <a:spcPts val="0"/>
              </a:spcBef>
              <a:spcAft>
                <a:spcPts val="0"/>
              </a:spcAft>
              <a:buClr>
                <a:srgbClr val="000000"/>
              </a:buClr>
              <a:buSzPts val="1200"/>
              <a:buFont typeface="Quattrocento Sans"/>
              <a:buNone/>
            </a:pPr>
            <a:r>
              <a:rPr lang="en-US" sz="1200" b="0" i="0" u="none" strike="noStrike" cap="none">
                <a:solidFill>
                  <a:srgbClr val="000000"/>
                </a:solidFill>
                <a:latin typeface="Quattrocento Sans"/>
                <a:ea typeface="Quattrocento Sans"/>
                <a:cs typeface="Quattrocento Sans"/>
                <a:sym typeface="Quattrocento Sans"/>
              </a:rPr>
              <a:t>Data Preparation</a:t>
            </a:r>
            <a:endParaRPr sz="1400"/>
          </a:p>
        </p:txBody>
      </p:sp>
      <p:sp>
        <p:nvSpPr>
          <p:cNvPr id="5611" name="Google Shape;5611;p190"/>
          <p:cNvSpPr txBox="1"/>
          <p:nvPr/>
        </p:nvSpPr>
        <p:spPr>
          <a:xfrm>
            <a:off x="5396832" y="2377370"/>
            <a:ext cx="2664600" cy="2316900"/>
          </a:xfrm>
          <a:prstGeom prst="rect">
            <a:avLst/>
          </a:prstGeom>
          <a:noFill/>
          <a:ln w="12700" cap="flat" cmpd="sng">
            <a:solidFill>
              <a:schemeClr val="dk2"/>
            </a:solidFill>
            <a:prstDash val="solid"/>
            <a:round/>
            <a:headEnd type="none" w="sm" len="sm"/>
            <a:tailEnd type="none" w="sm" len="sm"/>
          </a:ln>
        </p:spPr>
        <p:txBody>
          <a:bodyPr spcFirstLastPara="1" wrap="square" lIns="91425" tIns="73125" rIns="91425" bIns="73125" anchor="t" anchorCtr="0">
            <a:noAutofit/>
          </a:bodyPr>
          <a:lstStyle/>
          <a:p>
            <a:pPr marL="0" marR="0" lvl="0" indent="0" algn="ctr" rtl="0">
              <a:lnSpc>
                <a:spcPct val="90000"/>
              </a:lnSpc>
              <a:spcBef>
                <a:spcPts val="0"/>
              </a:spcBef>
              <a:spcAft>
                <a:spcPts val="0"/>
              </a:spcAft>
              <a:buClr>
                <a:srgbClr val="000000"/>
              </a:buClr>
              <a:buSzPts val="1200"/>
              <a:buFont typeface="Quattrocento Sans"/>
              <a:buNone/>
            </a:pPr>
            <a:r>
              <a:rPr lang="en-US" sz="1200" b="0" i="0" u="none" strike="noStrike" cap="none">
                <a:solidFill>
                  <a:srgbClr val="000000"/>
                </a:solidFill>
                <a:latin typeface="Quattrocento Sans"/>
                <a:ea typeface="Quattrocento Sans"/>
                <a:cs typeface="Quattrocento Sans"/>
                <a:sym typeface="Quattrocento Sans"/>
              </a:rPr>
              <a:t>Model building &amp; training</a:t>
            </a:r>
            <a:endParaRPr sz="1400"/>
          </a:p>
        </p:txBody>
      </p:sp>
      <p:sp>
        <p:nvSpPr>
          <p:cNvPr id="5612" name="Google Shape;5612;p190"/>
          <p:cNvSpPr txBox="1"/>
          <p:nvPr/>
        </p:nvSpPr>
        <p:spPr>
          <a:xfrm>
            <a:off x="9091039" y="2377370"/>
            <a:ext cx="2008500" cy="1261800"/>
          </a:xfrm>
          <a:prstGeom prst="rect">
            <a:avLst/>
          </a:prstGeom>
          <a:noFill/>
          <a:ln w="12700" cap="flat" cmpd="sng">
            <a:solidFill>
              <a:schemeClr val="dk2"/>
            </a:solidFill>
            <a:prstDash val="solid"/>
            <a:round/>
            <a:headEnd type="none" w="sm" len="sm"/>
            <a:tailEnd type="none" w="sm" len="sm"/>
          </a:ln>
        </p:spPr>
        <p:txBody>
          <a:bodyPr spcFirstLastPara="1" wrap="square" lIns="91425" tIns="73125" rIns="91425" bIns="73125" anchor="t" anchorCtr="0">
            <a:noAutofit/>
          </a:bodyPr>
          <a:lstStyle/>
          <a:p>
            <a:pPr marL="0" marR="0" lvl="0" indent="0" algn="ctr" rtl="0">
              <a:lnSpc>
                <a:spcPct val="90000"/>
              </a:lnSpc>
              <a:spcBef>
                <a:spcPts val="0"/>
              </a:spcBef>
              <a:spcAft>
                <a:spcPts val="0"/>
              </a:spcAft>
              <a:buClr>
                <a:srgbClr val="000000"/>
              </a:buClr>
              <a:buSzPts val="1200"/>
              <a:buFont typeface="Quattrocento Sans"/>
              <a:buNone/>
            </a:pPr>
            <a:r>
              <a:rPr lang="en-US" sz="1200" b="0" i="0" u="none" strike="noStrike" cap="none">
                <a:solidFill>
                  <a:srgbClr val="000000"/>
                </a:solidFill>
                <a:latin typeface="Quattrocento Sans"/>
                <a:ea typeface="Quattrocento Sans"/>
                <a:cs typeface="Quattrocento Sans"/>
                <a:sym typeface="Quattrocento Sans"/>
              </a:rPr>
              <a:t>Model deployment</a:t>
            </a:r>
            <a:endParaRPr sz="1400"/>
          </a:p>
        </p:txBody>
      </p:sp>
      <p:sp>
        <p:nvSpPr>
          <p:cNvPr id="5613" name="Google Shape;5613;p190"/>
          <p:cNvSpPr txBox="1"/>
          <p:nvPr/>
        </p:nvSpPr>
        <p:spPr>
          <a:xfrm>
            <a:off x="2445886" y="2847665"/>
            <a:ext cx="1864800" cy="282300"/>
          </a:xfrm>
          <a:prstGeom prst="rect">
            <a:avLst/>
          </a:prstGeom>
          <a:no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1400"/>
              <a:buFont typeface="Quattrocento Sans"/>
              <a:buNone/>
            </a:pPr>
            <a:r>
              <a:rPr lang="en-US" sz="1400" b="0" i="0" u="none" strike="noStrike" cap="none">
                <a:solidFill>
                  <a:srgbClr val="000000"/>
                </a:solidFill>
                <a:latin typeface="Quattrocento Sans"/>
                <a:ea typeface="Quattrocento Sans"/>
                <a:cs typeface="Quattrocento Sans"/>
                <a:sym typeface="Quattrocento Sans"/>
              </a:rPr>
              <a:t>Normalization</a:t>
            </a:r>
            <a:endParaRPr sz="1400"/>
          </a:p>
        </p:txBody>
      </p:sp>
      <p:sp>
        <p:nvSpPr>
          <p:cNvPr id="5614" name="Google Shape;5614;p190"/>
          <p:cNvSpPr txBox="1"/>
          <p:nvPr/>
        </p:nvSpPr>
        <p:spPr>
          <a:xfrm>
            <a:off x="2445886" y="3319440"/>
            <a:ext cx="1864800" cy="282300"/>
          </a:xfrm>
          <a:prstGeom prst="rect">
            <a:avLst/>
          </a:prstGeom>
          <a:no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1400"/>
              <a:buFont typeface="Quattrocento Sans"/>
              <a:buNone/>
            </a:pPr>
            <a:r>
              <a:rPr lang="en-US" sz="1400" b="0" i="0" u="none" strike="noStrike" cap="none">
                <a:solidFill>
                  <a:srgbClr val="000000"/>
                </a:solidFill>
                <a:latin typeface="Quattrocento Sans"/>
                <a:ea typeface="Quattrocento Sans"/>
                <a:cs typeface="Quattrocento Sans"/>
                <a:sym typeface="Quattrocento Sans"/>
              </a:rPr>
              <a:t>Transformation</a:t>
            </a:r>
            <a:endParaRPr sz="1400"/>
          </a:p>
        </p:txBody>
      </p:sp>
      <p:sp>
        <p:nvSpPr>
          <p:cNvPr id="5615" name="Google Shape;5615;p190"/>
          <p:cNvSpPr txBox="1"/>
          <p:nvPr/>
        </p:nvSpPr>
        <p:spPr>
          <a:xfrm>
            <a:off x="2445886" y="3791216"/>
            <a:ext cx="1864800" cy="282300"/>
          </a:xfrm>
          <a:prstGeom prst="rect">
            <a:avLst/>
          </a:prstGeom>
          <a:no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1400"/>
              <a:buFont typeface="Quattrocento Sans"/>
              <a:buNone/>
            </a:pPr>
            <a:r>
              <a:rPr lang="en-US" sz="1400" b="0" i="0" u="none" strike="noStrike" cap="none">
                <a:solidFill>
                  <a:srgbClr val="000000"/>
                </a:solidFill>
                <a:latin typeface="Quattrocento Sans"/>
                <a:ea typeface="Quattrocento Sans"/>
                <a:cs typeface="Quattrocento Sans"/>
                <a:sym typeface="Quattrocento Sans"/>
              </a:rPr>
              <a:t>Validation</a:t>
            </a:r>
            <a:endParaRPr sz="1400"/>
          </a:p>
        </p:txBody>
      </p:sp>
      <p:sp>
        <p:nvSpPr>
          <p:cNvPr id="5616" name="Google Shape;5616;p190"/>
          <p:cNvSpPr txBox="1"/>
          <p:nvPr/>
        </p:nvSpPr>
        <p:spPr>
          <a:xfrm>
            <a:off x="2436053" y="4262991"/>
            <a:ext cx="1864800" cy="282300"/>
          </a:xfrm>
          <a:prstGeom prst="rect">
            <a:avLst/>
          </a:prstGeom>
          <a:no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1400"/>
              <a:buFont typeface="Quattrocento Sans"/>
              <a:buNone/>
            </a:pPr>
            <a:r>
              <a:rPr lang="en-US" sz="1400" b="0" i="0" u="none" strike="noStrike" cap="none">
                <a:solidFill>
                  <a:srgbClr val="000000"/>
                </a:solidFill>
                <a:latin typeface="Quattrocento Sans"/>
                <a:ea typeface="Quattrocento Sans"/>
                <a:cs typeface="Quattrocento Sans"/>
                <a:sym typeface="Quattrocento Sans"/>
              </a:rPr>
              <a:t>Featurization</a:t>
            </a:r>
            <a:endParaRPr sz="1400"/>
          </a:p>
        </p:txBody>
      </p:sp>
      <p:sp>
        <p:nvSpPr>
          <p:cNvPr id="5617" name="Google Shape;5617;p190"/>
          <p:cNvSpPr txBox="1"/>
          <p:nvPr/>
        </p:nvSpPr>
        <p:spPr>
          <a:xfrm>
            <a:off x="5531795" y="2847665"/>
            <a:ext cx="2371200" cy="282300"/>
          </a:xfrm>
          <a:prstGeom prst="rect">
            <a:avLst/>
          </a:prstGeom>
          <a:no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1400"/>
              <a:buFont typeface="Quattrocento Sans"/>
              <a:buNone/>
            </a:pPr>
            <a:r>
              <a:rPr lang="en-US" sz="1400" b="0" i="0" u="none" strike="noStrike" cap="none">
                <a:solidFill>
                  <a:srgbClr val="000000"/>
                </a:solidFill>
                <a:latin typeface="Quattrocento Sans"/>
                <a:ea typeface="Quattrocento Sans"/>
                <a:cs typeface="Quattrocento Sans"/>
                <a:sym typeface="Quattrocento Sans"/>
              </a:rPr>
              <a:t>Hyper-parameter tuning</a:t>
            </a:r>
            <a:endParaRPr sz="1400"/>
          </a:p>
        </p:txBody>
      </p:sp>
      <p:sp>
        <p:nvSpPr>
          <p:cNvPr id="5618" name="Google Shape;5618;p190"/>
          <p:cNvSpPr txBox="1"/>
          <p:nvPr/>
        </p:nvSpPr>
        <p:spPr>
          <a:xfrm>
            <a:off x="5531795" y="3316870"/>
            <a:ext cx="2371200" cy="282300"/>
          </a:xfrm>
          <a:prstGeom prst="rect">
            <a:avLst/>
          </a:prstGeom>
          <a:no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1400"/>
              <a:buFont typeface="Quattrocento Sans"/>
              <a:buNone/>
            </a:pPr>
            <a:r>
              <a:rPr lang="en-US" sz="1400" b="0" i="0" u="none" strike="noStrike" cap="none">
                <a:solidFill>
                  <a:srgbClr val="000000"/>
                </a:solidFill>
                <a:latin typeface="Quattrocento Sans"/>
                <a:ea typeface="Quattrocento Sans"/>
                <a:cs typeface="Quattrocento Sans"/>
                <a:sym typeface="Quattrocento Sans"/>
              </a:rPr>
              <a:t>Automatic model selection</a:t>
            </a:r>
            <a:endParaRPr sz="1400"/>
          </a:p>
        </p:txBody>
      </p:sp>
      <p:sp>
        <p:nvSpPr>
          <p:cNvPr id="5619" name="Google Shape;5619;p190"/>
          <p:cNvSpPr txBox="1"/>
          <p:nvPr/>
        </p:nvSpPr>
        <p:spPr>
          <a:xfrm>
            <a:off x="5531795" y="3794514"/>
            <a:ext cx="2371200" cy="282300"/>
          </a:xfrm>
          <a:prstGeom prst="rect">
            <a:avLst/>
          </a:prstGeom>
          <a:no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1400"/>
              <a:buFont typeface="Quattrocento Sans"/>
              <a:buNone/>
            </a:pPr>
            <a:r>
              <a:rPr lang="en-US" sz="1400" b="0" i="0" u="none" strike="noStrike" cap="none">
                <a:solidFill>
                  <a:srgbClr val="000000"/>
                </a:solidFill>
                <a:latin typeface="Quattrocento Sans"/>
                <a:ea typeface="Quattrocento Sans"/>
                <a:cs typeface="Quattrocento Sans"/>
                <a:sym typeface="Quattrocento Sans"/>
              </a:rPr>
              <a:t>Model testing</a:t>
            </a:r>
            <a:endParaRPr sz="1400"/>
          </a:p>
        </p:txBody>
      </p:sp>
      <p:sp>
        <p:nvSpPr>
          <p:cNvPr id="5620" name="Google Shape;5620;p190"/>
          <p:cNvSpPr txBox="1"/>
          <p:nvPr/>
        </p:nvSpPr>
        <p:spPr>
          <a:xfrm>
            <a:off x="5526797" y="4270804"/>
            <a:ext cx="2371200" cy="282300"/>
          </a:xfrm>
          <a:prstGeom prst="rect">
            <a:avLst/>
          </a:prstGeom>
          <a:no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1400"/>
              <a:buFont typeface="Quattrocento Sans"/>
              <a:buNone/>
            </a:pPr>
            <a:r>
              <a:rPr lang="en-US" sz="1400" b="0" i="0" u="none" strike="noStrike" cap="none">
                <a:solidFill>
                  <a:srgbClr val="000000"/>
                </a:solidFill>
                <a:latin typeface="Quattrocento Sans"/>
                <a:ea typeface="Quattrocento Sans"/>
                <a:cs typeface="Quattrocento Sans"/>
                <a:sym typeface="Quattrocento Sans"/>
              </a:rPr>
              <a:t>Model validation</a:t>
            </a:r>
            <a:endParaRPr sz="1400"/>
          </a:p>
        </p:txBody>
      </p:sp>
      <p:sp>
        <p:nvSpPr>
          <p:cNvPr id="5621" name="Google Shape;5621;p190"/>
          <p:cNvSpPr txBox="1"/>
          <p:nvPr/>
        </p:nvSpPr>
        <p:spPr>
          <a:xfrm>
            <a:off x="9278247" y="2847665"/>
            <a:ext cx="1647600" cy="282300"/>
          </a:xfrm>
          <a:prstGeom prst="rect">
            <a:avLst/>
          </a:prstGeom>
          <a:no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1400"/>
              <a:buFont typeface="Quattrocento Sans"/>
              <a:buNone/>
            </a:pPr>
            <a:r>
              <a:rPr lang="en-US" sz="1400" b="0" i="0" u="none" strike="noStrike" cap="none">
                <a:solidFill>
                  <a:srgbClr val="000000"/>
                </a:solidFill>
                <a:latin typeface="Quattrocento Sans"/>
                <a:ea typeface="Quattrocento Sans"/>
                <a:cs typeface="Quattrocento Sans"/>
                <a:sym typeface="Quattrocento Sans"/>
              </a:rPr>
              <a:t>Deployment</a:t>
            </a:r>
            <a:endParaRPr sz="1400"/>
          </a:p>
        </p:txBody>
      </p:sp>
      <p:sp>
        <p:nvSpPr>
          <p:cNvPr id="5622" name="Google Shape;5622;p190"/>
          <p:cNvSpPr txBox="1"/>
          <p:nvPr/>
        </p:nvSpPr>
        <p:spPr>
          <a:xfrm>
            <a:off x="9278247" y="3243472"/>
            <a:ext cx="1647600" cy="282300"/>
          </a:xfrm>
          <a:prstGeom prst="rect">
            <a:avLst/>
          </a:prstGeom>
          <a:no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1400"/>
              <a:buFont typeface="Quattrocento Sans"/>
              <a:buNone/>
            </a:pPr>
            <a:r>
              <a:rPr lang="en-US" sz="1400" b="0" i="0" u="none" strike="noStrike" cap="none">
                <a:solidFill>
                  <a:srgbClr val="000000"/>
                </a:solidFill>
                <a:latin typeface="Quattrocento Sans"/>
                <a:ea typeface="Quattrocento Sans"/>
                <a:cs typeface="Quattrocento Sans"/>
                <a:sym typeface="Quattrocento Sans"/>
              </a:rPr>
              <a:t>Batch scoring</a:t>
            </a:r>
            <a:endParaRPr sz="1400"/>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602"/>
                                        </p:tgtEl>
                                        <p:attrNameLst>
                                          <p:attrName>style.visibility</p:attrName>
                                        </p:attrNameLst>
                                      </p:cBhvr>
                                      <p:to>
                                        <p:strVal val="visible"/>
                                      </p:to>
                                    </p:set>
                                    <p:animEffect transition="in" filter="fade">
                                      <p:cBhvr>
                                        <p:cTn id="7" dur="500"/>
                                        <p:tgtEl>
                                          <p:spTgt spid="5602"/>
                                        </p:tgtEl>
                                      </p:cBhvr>
                                    </p:animEffect>
                                  </p:childTnLst>
                                </p:cTn>
                              </p:par>
                              <p:par>
                                <p:cTn id="8" presetID="10" presetClass="entr" presetSubtype="0" fill="hold" nodeType="withEffect">
                                  <p:stCondLst>
                                    <p:cond delay="0"/>
                                  </p:stCondLst>
                                  <p:childTnLst>
                                    <p:set>
                                      <p:cBhvr>
                                        <p:cTn id="9" dur="1" fill="hold">
                                          <p:stCondLst>
                                            <p:cond delay="0"/>
                                          </p:stCondLst>
                                        </p:cTn>
                                        <p:tgtEl>
                                          <p:spTgt spid="5603"/>
                                        </p:tgtEl>
                                        <p:attrNameLst>
                                          <p:attrName>style.visibility</p:attrName>
                                        </p:attrNameLst>
                                      </p:cBhvr>
                                      <p:to>
                                        <p:strVal val="visible"/>
                                      </p:to>
                                    </p:set>
                                    <p:animEffect transition="in" filter="fade">
                                      <p:cBhvr>
                                        <p:cTn id="10" dur="500"/>
                                        <p:tgtEl>
                                          <p:spTgt spid="5603"/>
                                        </p:tgtEl>
                                      </p:cBhvr>
                                    </p:animEffect>
                                  </p:childTnLst>
                                </p:cTn>
                              </p:par>
                              <p:par>
                                <p:cTn id="11" presetID="10" presetClass="entr" presetSubtype="0" fill="hold" nodeType="withEffect">
                                  <p:stCondLst>
                                    <p:cond delay="0"/>
                                  </p:stCondLst>
                                  <p:childTnLst>
                                    <p:set>
                                      <p:cBhvr>
                                        <p:cTn id="12" dur="1" fill="hold">
                                          <p:stCondLst>
                                            <p:cond delay="0"/>
                                          </p:stCondLst>
                                        </p:cTn>
                                        <p:tgtEl>
                                          <p:spTgt spid="5608"/>
                                        </p:tgtEl>
                                        <p:attrNameLst>
                                          <p:attrName>style.visibility</p:attrName>
                                        </p:attrNameLst>
                                      </p:cBhvr>
                                      <p:to>
                                        <p:strVal val="visible"/>
                                      </p:to>
                                    </p:set>
                                    <p:animEffect transition="in" filter="fade">
                                      <p:cBhvr>
                                        <p:cTn id="13" dur="500"/>
                                        <p:tgtEl>
                                          <p:spTgt spid="5608"/>
                                        </p:tgtEl>
                                      </p:cBhvr>
                                    </p:animEffect>
                                  </p:childTnLst>
                                </p:cTn>
                              </p:par>
                              <p:par>
                                <p:cTn id="14" presetID="10" presetClass="entr" presetSubtype="0" fill="hold" nodeType="withEffect">
                                  <p:stCondLst>
                                    <p:cond delay="0"/>
                                  </p:stCondLst>
                                  <p:childTnLst>
                                    <p:set>
                                      <p:cBhvr>
                                        <p:cTn id="15" dur="1" fill="hold">
                                          <p:stCondLst>
                                            <p:cond delay="0"/>
                                          </p:stCondLst>
                                        </p:cTn>
                                        <p:tgtEl>
                                          <p:spTgt spid="5609"/>
                                        </p:tgtEl>
                                        <p:attrNameLst>
                                          <p:attrName>style.visibility</p:attrName>
                                        </p:attrNameLst>
                                      </p:cBhvr>
                                      <p:to>
                                        <p:strVal val="visible"/>
                                      </p:to>
                                    </p:set>
                                    <p:animEffect transition="in" filter="fade">
                                      <p:cBhvr>
                                        <p:cTn id="16" dur="500"/>
                                        <p:tgtEl>
                                          <p:spTgt spid="5609"/>
                                        </p:tgtEl>
                                      </p:cBhvr>
                                    </p:animEffect>
                                  </p:childTnLst>
                                </p:cTn>
                              </p:par>
                              <p:par>
                                <p:cTn id="17" presetID="10" presetClass="entr" presetSubtype="0" fill="hold" nodeType="withEffect">
                                  <p:stCondLst>
                                    <p:cond delay="0"/>
                                  </p:stCondLst>
                                  <p:childTnLst>
                                    <p:set>
                                      <p:cBhvr>
                                        <p:cTn id="18" dur="1" fill="hold">
                                          <p:stCondLst>
                                            <p:cond delay="0"/>
                                          </p:stCondLst>
                                        </p:cTn>
                                        <p:tgtEl>
                                          <p:spTgt spid="5610"/>
                                        </p:tgtEl>
                                        <p:attrNameLst>
                                          <p:attrName>style.visibility</p:attrName>
                                        </p:attrNameLst>
                                      </p:cBhvr>
                                      <p:to>
                                        <p:strVal val="visible"/>
                                      </p:to>
                                    </p:set>
                                    <p:animEffect transition="in" filter="fade">
                                      <p:cBhvr>
                                        <p:cTn id="19" dur="500"/>
                                        <p:tgtEl>
                                          <p:spTgt spid="5610"/>
                                        </p:tgtEl>
                                      </p:cBhvr>
                                    </p:animEffect>
                                  </p:childTnLst>
                                </p:cTn>
                              </p:par>
                              <p:par>
                                <p:cTn id="20" presetID="10" presetClass="entr" presetSubtype="0" fill="hold" nodeType="withEffect">
                                  <p:stCondLst>
                                    <p:cond delay="0"/>
                                  </p:stCondLst>
                                  <p:childTnLst>
                                    <p:set>
                                      <p:cBhvr>
                                        <p:cTn id="21" dur="1" fill="hold">
                                          <p:stCondLst>
                                            <p:cond delay="0"/>
                                          </p:stCondLst>
                                        </p:cTn>
                                        <p:tgtEl>
                                          <p:spTgt spid="5613"/>
                                        </p:tgtEl>
                                        <p:attrNameLst>
                                          <p:attrName>style.visibility</p:attrName>
                                        </p:attrNameLst>
                                      </p:cBhvr>
                                      <p:to>
                                        <p:strVal val="visible"/>
                                      </p:to>
                                    </p:set>
                                    <p:animEffect transition="in" filter="fade">
                                      <p:cBhvr>
                                        <p:cTn id="22" dur="500"/>
                                        <p:tgtEl>
                                          <p:spTgt spid="5613"/>
                                        </p:tgtEl>
                                      </p:cBhvr>
                                    </p:animEffect>
                                  </p:childTnLst>
                                </p:cTn>
                              </p:par>
                              <p:par>
                                <p:cTn id="23" presetID="10" presetClass="entr" presetSubtype="0" fill="hold" nodeType="withEffect">
                                  <p:stCondLst>
                                    <p:cond delay="0"/>
                                  </p:stCondLst>
                                  <p:childTnLst>
                                    <p:set>
                                      <p:cBhvr>
                                        <p:cTn id="24" dur="1" fill="hold">
                                          <p:stCondLst>
                                            <p:cond delay="0"/>
                                          </p:stCondLst>
                                        </p:cTn>
                                        <p:tgtEl>
                                          <p:spTgt spid="5614"/>
                                        </p:tgtEl>
                                        <p:attrNameLst>
                                          <p:attrName>style.visibility</p:attrName>
                                        </p:attrNameLst>
                                      </p:cBhvr>
                                      <p:to>
                                        <p:strVal val="visible"/>
                                      </p:to>
                                    </p:set>
                                    <p:animEffect transition="in" filter="fade">
                                      <p:cBhvr>
                                        <p:cTn id="25" dur="500"/>
                                        <p:tgtEl>
                                          <p:spTgt spid="5614"/>
                                        </p:tgtEl>
                                      </p:cBhvr>
                                    </p:animEffect>
                                  </p:childTnLst>
                                </p:cTn>
                              </p:par>
                              <p:par>
                                <p:cTn id="26" presetID="10" presetClass="entr" presetSubtype="0" fill="hold" nodeType="withEffect">
                                  <p:stCondLst>
                                    <p:cond delay="0"/>
                                  </p:stCondLst>
                                  <p:childTnLst>
                                    <p:set>
                                      <p:cBhvr>
                                        <p:cTn id="27" dur="1" fill="hold">
                                          <p:stCondLst>
                                            <p:cond delay="0"/>
                                          </p:stCondLst>
                                        </p:cTn>
                                        <p:tgtEl>
                                          <p:spTgt spid="5615"/>
                                        </p:tgtEl>
                                        <p:attrNameLst>
                                          <p:attrName>style.visibility</p:attrName>
                                        </p:attrNameLst>
                                      </p:cBhvr>
                                      <p:to>
                                        <p:strVal val="visible"/>
                                      </p:to>
                                    </p:set>
                                    <p:animEffect transition="in" filter="fade">
                                      <p:cBhvr>
                                        <p:cTn id="28" dur="500"/>
                                        <p:tgtEl>
                                          <p:spTgt spid="5615"/>
                                        </p:tgtEl>
                                      </p:cBhvr>
                                    </p:animEffect>
                                  </p:childTnLst>
                                </p:cTn>
                              </p:par>
                              <p:par>
                                <p:cTn id="29" presetID="10" presetClass="entr" presetSubtype="0" fill="hold" nodeType="withEffect">
                                  <p:stCondLst>
                                    <p:cond delay="0"/>
                                  </p:stCondLst>
                                  <p:childTnLst>
                                    <p:set>
                                      <p:cBhvr>
                                        <p:cTn id="30" dur="1" fill="hold">
                                          <p:stCondLst>
                                            <p:cond delay="0"/>
                                          </p:stCondLst>
                                        </p:cTn>
                                        <p:tgtEl>
                                          <p:spTgt spid="5616"/>
                                        </p:tgtEl>
                                        <p:attrNameLst>
                                          <p:attrName>style.visibility</p:attrName>
                                        </p:attrNameLst>
                                      </p:cBhvr>
                                      <p:to>
                                        <p:strVal val="visible"/>
                                      </p:to>
                                    </p:set>
                                    <p:animEffect transition="in" filter="fade">
                                      <p:cBhvr>
                                        <p:cTn id="31" dur="500"/>
                                        <p:tgtEl>
                                          <p:spTgt spid="5616"/>
                                        </p:tgtEl>
                                      </p:cBhvr>
                                    </p:animEffect>
                                  </p:childTnLst>
                                </p:cTn>
                              </p:par>
                            </p:childTnLst>
                          </p:cTn>
                        </p:par>
                        <p:par>
                          <p:cTn id="32" fill="hold">
                            <p:stCondLst>
                              <p:cond delay="500"/>
                            </p:stCondLst>
                            <p:childTnLst>
                              <p:par>
                                <p:cTn id="33" presetID="10" presetClass="entr" presetSubtype="0" fill="hold" nodeType="afterEffect">
                                  <p:stCondLst>
                                    <p:cond delay="0"/>
                                  </p:stCondLst>
                                  <p:childTnLst>
                                    <p:set>
                                      <p:cBhvr>
                                        <p:cTn id="34" dur="1" fill="hold">
                                          <p:stCondLst>
                                            <p:cond delay="0"/>
                                          </p:stCondLst>
                                        </p:cTn>
                                        <p:tgtEl>
                                          <p:spTgt spid="5606"/>
                                        </p:tgtEl>
                                        <p:attrNameLst>
                                          <p:attrName>style.visibility</p:attrName>
                                        </p:attrNameLst>
                                      </p:cBhvr>
                                      <p:to>
                                        <p:strVal val="visible"/>
                                      </p:to>
                                    </p:set>
                                    <p:animEffect transition="in" filter="fade">
                                      <p:cBhvr>
                                        <p:cTn id="35" dur="500"/>
                                        <p:tgtEl>
                                          <p:spTgt spid="5606"/>
                                        </p:tgtEl>
                                      </p:cBhvr>
                                    </p:animEffect>
                                  </p:childTnLst>
                                </p:cTn>
                              </p:par>
                            </p:childTnLst>
                          </p:cTn>
                        </p:par>
                        <p:par>
                          <p:cTn id="36" fill="hold">
                            <p:stCondLst>
                              <p:cond delay="1000"/>
                            </p:stCondLst>
                            <p:childTnLst>
                              <p:par>
                                <p:cTn id="37" presetID="10" presetClass="entr" presetSubtype="0" fill="hold" nodeType="afterEffect">
                                  <p:stCondLst>
                                    <p:cond delay="0"/>
                                  </p:stCondLst>
                                  <p:childTnLst>
                                    <p:set>
                                      <p:cBhvr>
                                        <p:cTn id="38" dur="1" fill="hold">
                                          <p:stCondLst>
                                            <p:cond delay="0"/>
                                          </p:stCondLst>
                                        </p:cTn>
                                        <p:tgtEl>
                                          <p:spTgt spid="5604"/>
                                        </p:tgtEl>
                                        <p:attrNameLst>
                                          <p:attrName>style.visibility</p:attrName>
                                        </p:attrNameLst>
                                      </p:cBhvr>
                                      <p:to>
                                        <p:strVal val="visible"/>
                                      </p:to>
                                    </p:set>
                                    <p:animEffect transition="in" filter="fade">
                                      <p:cBhvr>
                                        <p:cTn id="39" dur="500"/>
                                        <p:tgtEl>
                                          <p:spTgt spid="5604"/>
                                        </p:tgtEl>
                                      </p:cBhvr>
                                    </p:animEffect>
                                  </p:childTnLst>
                                </p:cTn>
                              </p:par>
                              <p:par>
                                <p:cTn id="40" presetID="10" presetClass="entr" presetSubtype="0" fill="hold" nodeType="withEffect">
                                  <p:stCondLst>
                                    <p:cond delay="0"/>
                                  </p:stCondLst>
                                  <p:childTnLst>
                                    <p:set>
                                      <p:cBhvr>
                                        <p:cTn id="41" dur="1" fill="hold">
                                          <p:stCondLst>
                                            <p:cond delay="0"/>
                                          </p:stCondLst>
                                        </p:cTn>
                                        <p:tgtEl>
                                          <p:spTgt spid="5611"/>
                                        </p:tgtEl>
                                        <p:attrNameLst>
                                          <p:attrName>style.visibility</p:attrName>
                                        </p:attrNameLst>
                                      </p:cBhvr>
                                      <p:to>
                                        <p:strVal val="visible"/>
                                      </p:to>
                                    </p:set>
                                    <p:animEffect transition="in" filter="fade">
                                      <p:cBhvr>
                                        <p:cTn id="42" dur="500"/>
                                        <p:tgtEl>
                                          <p:spTgt spid="5611"/>
                                        </p:tgtEl>
                                      </p:cBhvr>
                                    </p:animEffect>
                                  </p:childTnLst>
                                </p:cTn>
                              </p:par>
                              <p:par>
                                <p:cTn id="43" presetID="10" presetClass="entr" presetSubtype="0" fill="hold" nodeType="withEffect">
                                  <p:stCondLst>
                                    <p:cond delay="0"/>
                                  </p:stCondLst>
                                  <p:childTnLst>
                                    <p:set>
                                      <p:cBhvr>
                                        <p:cTn id="44" dur="1" fill="hold">
                                          <p:stCondLst>
                                            <p:cond delay="0"/>
                                          </p:stCondLst>
                                        </p:cTn>
                                        <p:tgtEl>
                                          <p:spTgt spid="5617"/>
                                        </p:tgtEl>
                                        <p:attrNameLst>
                                          <p:attrName>style.visibility</p:attrName>
                                        </p:attrNameLst>
                                      </p:cBhvr>
                                      <p:to>
                                        <p:strVal val="visible"/>
                                      </p:to>
                                    </p:set>
                                    <p:animEffect transition="in" filter="fade">
                                      <p:cBhvr>
                                        <p:cTn id="45" dur="500"/>
                                        <p:tgtEl>
                                          <p:spTgt spid="5617"/>
                                        </p:tgtEl>
                                      </p:cBhvr>
                                    </p:animEffect>
                                  </p:childTnLst>
                                </p:cTn>
                              </p:par>
                              <p:par>
                                <p:cTn id="46" presetID="10" presetClass="entr" presetSubtype="0" fill="hold" nodeType="withEffect">
                                  <p:stCondLst>
                                    <p:cond delay="0"/>
                                  </p:stCondLst>
                                  <p:childTnLst>
                                    <p:set>
                                      <p:cBhvr>
                                        <p:cTn id="47" dur="1" fill="hold">
                                          <p:stCondLst>
                                            <p:cond delay="0"/>
                                          </p:stCondLst>
                                        </p:cTn>
                                        <p:tgtEl>
                                          <p:spTgt spid="5618"/>
                                        </p:tgtEl>
                                        <p:attrNameLst>
                                          <p:attrName>style.visibility</p:attrName>
                                        </p:attrNameLst>
                                      </p:cBhvr>
                                      <p:to>
                                        <p:strVal val="visible"/>
                                      </p:to>
                                    </p:set>
                                    <p:animEffect transition="in" filter="fade">
                                      <p:cBhvr>
                                        <p:cTn id="48" dur="500"/>
                                        <p:tgtEl>
                                          <p:spTgt spid="5618"/>
                                        </p:tgtEl>
                                      </p:cBhvr>
                                    </p:animEffect>
                                  </p:childTnLst>
                                </p:cTn>
                              </p:par>
                              <p:par>
                                <p:cTn id="49" presetID="10" presetClass="entr" presetSubtype="0" fill="hold" nodeType="withEffect">
                                  <p:stCondLst>
                                    <p:cond delay="0"/>
                                  </p:stCondLst>
                                  <p:childTnLst>
                                    <p:set>
                                      <p:cBhvr>
                                        <p:cTn id="50" dur="1" fill="hold">
                                          <p:stCondLst>
                                            <p:cond delay="0"/>
                                          </p:stCondLst>
                                        </p:cTn>
                                        <p:tgtEl>
                                          <p:spTgt spid="5619"/>
                                        </p:tgtEl>
                                        <p:attrNameLst>
                                          <p:attrName>style.visibility</p:attrName>
                                        </p:attrNameLst>
                                      </p:cBhvr>
                                      <p:to>
                                        <p:strVal val="visible"/>
                                      </p:to>
                                    </p:set>
                                    <p:animEffect transition="in" filter="fade">
                                      <p:cBhvr>
                                        <p:cTn id="51" dur="500"/>
                                        <p:tgtEl>
                                          <p:spTgt spid="5619"/>
                                        </p:tgtEl>
                                      </p:cBhvr>
                                    </p:animEffect>
                                  </p:childTnLst>
                                </p:cTn>
                              </p:par>
                              <p:par>
                                <p:cTn id="52" presetID="10" presetClass="entr" presetSubtype="0" fill="hold" nodeType="withEffect">
                                  <p:stCondLst>
                                    <p:cond delay="0"/>
                                  </p:stCondLst>
                                  <p:childTnLst>
                                    <p:set>
                                      <p:cBhvr>
                                        <p:cTn id="53" dur="1" fill="hold">
                                          <p:stCondLst>
                                            <p:cond delay="0"/>
                                          </p:stCondLst>
                                        </p:cTn>
                                        <p:tgtEl>
                                          <p:spTgt spid="5620"/>
                                        </p:tgtEl>
                                        <p:attrNameLst>
                                          <p:attrName>style.visibility</p:attrName>
                                        </p:attrNameLst>
                                      </p:cBhvr>
                                      <p:to>
                                        <p:strVal val="visible"/>
                                      </p:to>
                                    </p:set>
                                    <p:animEffect transition="in" filter="fade">
                                      <p:cBhvr>
                                        <p:cTn id="54" dur="500"/>
                                        <p:tgtEl>
                                          <p:spTgt spid="5620"/>
                                        </p:tgtEl>
                                      </p:cBhvr>
                                    </p:animEffect>
                                  </p:childTnLst>
                                </p:cTn>
                              </p:par>
                            </p:childTnLst>
                          </p:cTn>
                        </p:par>
                        <p:par>
                          <p:cTn id="55" fill="hold">
                            <p:stCondLst>
                              <p:cond delay="1500"/>
                            </p:stCondLst>
                            <p:childTnLst>
                              <p:par>
                                <p:cTn id="56" presetID="10" presetClass="entr" presetSubtype="0" fill="hold" nodeType="afterEffect">
                                  <p:stCondLst>
                                    <p:cond delay="0"/>
                                  </p:stCondLst>
                                  <p:childTnLst>
                                    <p:set>
                                      <p:cBhvr>
                                        <p:cTn id="57" dur="1" fill="hold">
                                          <p:stCondLst>
                                            <p:cond delay="0"/>
                                          </p:stCondLst>
                                        </p:cTn>
                                        <p:tgtEl>
                                          <p:spTgt spid="5607"/>
                                        </p:tgtEl>
                                        <p:attrNameLst>
                                          <p:attrName>style.visibility</p:attrName>
                                        </p:attrNameLst>
                                      </p:cBhvr>
                                      <p:to>
                                        <p:strVal val="visible"/>
                                      </p:to>
                                    </p:set>
                                    <p:animEffect transition="in" filter="fade">
                                      <p:cBhvr>
                                        <p:cTn id="58" dur="500"/>
                                        <p:tgtEl>
                                          <p:spTgt spid="5607"/>
                                        </p:tgtEl>
                                      </p:cBhvr>
                                    </p:animEffect>
                                  </p:childTnLst>
                                </p:cTn>
                              </p:par>
                            </p:childTnLst>
                          </p:cTn>
                        </p:par>
                        <p:par>
                          <p:cTn id="59" fill="hold">
                            <p:stCondLst>
                              <p:cond delay="2000"/>
                            </p:stCondLst>
                            <p:childTnLst>
                              <p:par>
                                <p:cTn id="60" presetID="10" presetClass="entr" presetSubtype="0" fill="hold" nodeType="afterEffect">
                                  <p:stCondLst>
                                    <p:cond delay="0"/>
                                  </p:stCondLst>
                                  <p:childTnLst>
                                    <p:set>
                                      <p:cBhvr>
                                        <p:cTn id="61" dur="1" fill="hold">
                                          <p:stCondLst>
                                            <p:cond delay="0"/>
                                          </p:stCondLst>
                                        </p:cTn>
                                        <p:tgtEl>
                                          <p:spTgt spid="5605"/>
                                        </p:tgtEl>
                                        <p:attrNameLst>
                                          <p:attrName>style.visibility</p:attrName>
                                        </p:attrNameLst>
                                      </p:cBhvr>
                                      <p:to>
                                        <p:strVal val="visible"/>
                                      </p:to>
                                    </p:set>
                                    <p:animEffect transition="in" filter="fade">
                                      <p:cBhvr>
                                        <p:cTn id="62" dur="500"/>
                                        <p:tgtEl>
                                          <p:spTgt spid="5605"/>
                                        </p:tgtEl>
                                      </p:cBhvr>
                                    </p:animEffect>
                                  </p:childTnLst>
                                </p:cTn>
                              </p:par>
                              <p:par>
                                <p:cTn id="63" presetID="10" presetClass="entr" presetSubtype="0" fill="hold" nodeType="withEffect">
                                  <p:stCondLst>
                                    <p:cond delay="0"/>
                                  </p:stCondLst>
                                  <p:childTnLst>
                                    <p:set>
                                      <p:cBhvr>
                                        <p:cTn id="64" dur="1" fill="hold">
                                          <p:stCondLst>
                                            <p:cond delay="0"/>
                                          </p:stCondLst>
                                        </p:cTn>
                                        <p:tgtEl>
                                          <p:spTgt spid="5612"/>
                                        </p:tgtEl>
                                        <p:attrNameLst>
                                          <p:attrName>style.visibility</p:attrName>
                                        </p:attrNameLst>
                                      </p:cBhvr>
                                      <p:to>
                                        <p:strVal val="visible"/>
                                      </p:to>
                                    </p:set>
                                    <p:animEffect transition="in" filter="fade">
                                      <p:cBhvr>
                                        <p:cTn id="65" dur="500"/>
                                        <p:tgtEl>
                                          <p:spTgt spid="5612"/>
                                        </p:tgtEl>
                                      </p:cBhvr>
                                    </p:animEffect>
                                  </p:childTnLst>
                                </p:cTn>
                              </p:par>
                              <p:par>
                                <p:cTn id="66" presetID="10" presetClass="entr" presetSubtype="0" fill="hold" nodeType="withEffect">
                                  <p:stCondLst>
                                    <p:cond delay="0"/>
                                  </p:stCondLst>
                                  <p:childTnLst>
                                    <p:set>
                                      <p:cBhvr>
                                        <p:cTn id="67" dur="1" fill="hold">
                                          <p:stCondLst>
                                            <p:cond delay="0"/>
                                          </p:stCondLst>
                                        </p:cTn>
                                        <p:tgtEl>
                                          <p:spTgt spid="5621"/>
                                        </p:tgtEl>
                                        <p:attrNameLst>
                                          <p:attrName>style.visibility</p:attrName>
                                        </p:attrNameLst>
                                      </p:cBhvr>
                                      <p:to>
                                        <p:strVal val="visible"/>
                                      </p:to>
                                    </p:set>
                                    <p:animEffect transition="in" filter="fade">
                                      <p:cBhvr>
                                        <p:cTn id="68" dur="500"/>
                                        <p:tgtEl>
                                          <p:spTgt spid="5621"/>
                                        </p:tgtEl>
                                      </p:cBhvr>
                                    </p:animEffect>
                                  </p:childTnLst>
                                </p:cTn>
                              </p:par>
                              <p:par>
                                <p:cTn id="69" presetID="10" presetClass="entr" presetSubtype="0" fill="hold" nodeType="withEffect">
                                  <p:stCondLst>
                                    <p:cond delay="0"/>
                                  </p:stCondLst>
                                  <p:childTnLst>
                                    <p:set>
                                      <p:cBhvr>
                                        <p:cTn id="70" dur="1" fill="hold">
                                          <p:stCondLst>
                                            <p:cond delay="0"/>
                                          </p:stCondLst>
                                        </p:cTn>
                                        <p:tgtEl>
                                          <p:spTgt spid="5622"/>
                                        </p:tgtEl>
                                        <p:attrNameLst>
                                          <p:attrName>style.visibility</p:attrName>
                                        </p:attrNameLst>
                                      </p:cBhvr>
                                      <p:to>
                                        <p:strVal val="visible"/>
                                      </p:to>
                                    </p:set>
                                    <p:animEffect transition="in" filter="fade">
                                      <p:cBhvr>
                                        <p:cTn id="71" dur="500"/>
                                        <p:tgtEl>
                                          <p:spTgt spid="56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626"/>
        <p:cNvGrpSpPr/>
        <p:nvPr/>
      </p:nvGrpSpPr>
      <p:grpSpPr>
        <a:xfrm>
          <a:off x="0" y="0"/>
          <a:ext cx="0" cy="0"/>
          <a:chOff x="0" y="0"/>
          <a:chExt cx="0" cy="0"/>
        </a:xfrm>
      </p:grpSpPr>
      <p:sp>
        <p:nvSpPr>
          <p:cNvPr id="5627" name="Google Shape;5627;p191"/>
          <p:cNvSpPr/>
          <p:nvPr/>
        </p:nvSpPr>
        <p:spPr>
          <a:xfrm>
            <a:off x="1103372" y="3500943"/>
            <a:ext cx="575400" cy="756000"/>
          </a:xfrm>
          <a:prstGeom prst="can">
            <a:avLst>
              <a:gd name="adj" fmla="val 39530"/>
            </a:avLst>
          </a:prstGeom>
          <a:noFill/>
          <a:ln w="12700" cap="flat" cmpd="sng">
            <a:solidFill>
              <a:schemeClr val="dk2"/>
            </a:solidFill>
            <a:prstDash val="solid"/>
            <a:round/>
            <a:headEnd type="none" w="sm" len="sm"/>
            <a:tailEnd type="none" w="sm" len="sm"/>
          </a:ln>
        </p:spPr>
        <p:txBody>
          <a:bodyPr spcFirstLastPara="1" wrap="square" lIns="0" tIns="146275" rIns="0" bIns="146275" anchor="ctr" anchorCtr="0">
            <a:noAutofit/>
          </a:bodyPr>
          <a:lstStyle/>
          <a:p>
            <a:pPr marL="0" marR="0" lvl="0" indent="0" algn="ctr" rtl="0">
              <a:lnSpc>
                <a:spcPct val="90000"/>
              </a:lnSpc>
              <a:spcBef>
                <a:spcPts val="0"/>
              </a:spcBef>
              <a:spcAft>
                <a:spcPts val="0"/>
              </a:spcAft>
              <a:buClr>
                <a:schemeClr val="lt1"/>
              </a:buClr>
              <a:buSzPts val="1800"/>
              <a:buFont typeface="Quattrocento Sans"/>
              <a:buNone/>
            </a:pPr>
            <a:endParaRPr sz="1800" b="0" i="0" u="none" strike="noStrike" cap="none">
              <a:solidFill>
                <a:srgbClr val="0078D4"/>
              </a:solidFill>
              <a:latin typeface="Quattrocento Sans"/>
              <a:ea typeface="Quattrocento Sans"/>
              <a:cs typeface="Quattrocento Sans"/>
              <a:sym typeface="Quattrocento Sans"/>
            </a:endParaRPr>
          </a:p>
        </p:txBody>
      </p:sp>
      <p:sp>
        <p:nvSpPr>
          <p:cNvPr id="5628" name="Google Shape;5628;p191"/>
          <p:cNvSpPr txBox="1"/>
          <p:nvPr/>
        </p:nvSpPr>
        <p:spPr>
          <a:xfrm>
            <a:off x="2224846" y="1733997"/>
            <a:ext cx="1668300" cy="3078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78D4"/>
              </a:buClr>
              <a:buSzPts val="2000"/>
              <a:buFont typeface="Quattrocento Sans"/>
              <a:buNone/>
            </a:pPr>
            <a:r>
              <a:rPr lang="en-US" sz="2000" b="1" i="0" u="none" strike="noStrike" cap="none">
                <a:solidFill>
                  <a:srgbClr val="0078D4"/>
                </a:solidFill>
                <a:latin typeface="Quattrocento Sans"/>
                <a:ea typeface="Quattrocento Sans"/>
                <a:cs typeface="Quattrocento Sans"/>
                <a:sym typeface="Quattrocento Sans"/>
              </a:rPr>
              <a:t>Prepare data</a:t>
            </a:r>
            <a:endParaRPr sz="1400"/>
          </a:p>
        </p:txBody>
      </p:sp>
      <p:sp>
        <p:nvSpPr>
          <p:cNvPr id="5629" name="Google Shape;5629;p191"/>
          <p:cNvSpPr txBox="1"/>
          <p:nvPr/>
        </p:nvSpPr>
        <p:spPr>
          <a:xfrm>
            <a:off x="5388204" y="1733997"/>
            <a:ext cx="2560800" cy="3078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78D4"/>
              </a:buClr>
              <a:buSzPts val="2000"/>
              <a:buFont typeface="Quattrocento Sans"/>
              <a:buNone/>
            </a:pPr>
            <a:r>
              <a:rPr lang="en-US" sz="2000" b="1" i="0" u="none" strike="noStrike" cap="none">
                <a:solidFill>
                  <a:srgbClr val="0078D4"/>
                </a:solidFill>
                <a:latin typeface="Quattrocento Sans"/>
                <a:ea typeface="Quattrocento Sans"/>
                <a:cs typeface="Quattrocento Sans"/>
                <a:sym typeface="Quattrocento Sans"/>
              </a:rPr>
              <a:t>Build &amp; train models</a:t>
            </a:r>
            <a:endParaRPr sz="1400"/>
          </a:p>
        </p:txBody>
      </p:sp>
      <p:sp>
        <p:nvSpPr>
          <p:cNvPr id="5630" name="Google Shape;5630;p191"/>
          <p:cNvSpPr txBox="1"/>
          <p:nvPr/>
        </p:nvSpPr>
        <p:spPr>
          <a:xfrm>
            <a:off x="8873681" y="1733997"/>
            <a:ext cx="2155200" cy="3078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78D4"/>
              </a:buClr>
              <a:buSzPts val="2000"/>
              <a:buFont typeface="Quattrocento Sans"/>
              <a:buNone/>
            </a:pPr>
            <a:r>
              <a:rPr lang="en-US" sz="2000" b="1" i="0" u="none" strike="noStrike" cap="none">
                <a:solidFill>
                  <a:srgbClr val="0078D4"/>
                </a:solidFill>
                <a:latin typeface="Quattrocento Sans"/>
                <a:ea typeface="Quattrocento Sans"/>
                <a:cs typeface="Quattrocento Sans"/>
                <a:sym typeface="Quattrocento Sans"/>
              </a:rPr>
              <a:t>Deploy &amp; predict</a:t>
            </a:r>
            <a:endParaRPr sz="1400"/>
          </a:p>
        </p:txBody>
      </p:sp>
      <p:sp>
        <p:nvSpPr>
          <p:cNvPr id="5631" name="Google Shape;5631;p191"/>
          <p:cNvSpPr/>
          <p:nvPr/>
        </p:nvSpPr>
        <p:spPr>
          <a:xfrm>
            <a:off x="4574080" y="1687831"/>
            <a:ext cx="156591" cy="313182"/>
          </a:xfrm>
          <a:custGeom>
            <a:avLst/>
            <a:gdLst/>
            <a:ahLst/>
            <a:cxnLst/>
            <a:rect l="l" t="t" r="r" b="b"/>
            <a:pathLst>
              <a:path w="457200" h="914400" extrusionOk="0">
                <a:moveTo>
                  <a:pt x="0" y="0"/>
                </a:moveTo>
                <a:lnTo>
                  <a:pt x="457200" y="457200"/>
                </a:lnTo>
                <a:lnTo>
                  <a:pt x="0" y="914400"/>
                </a:lnTo>
              </a:path>
            </a:pathLst>
          </a:custGeom>
          <a:noFill/>
          <a:ln w="9525" cap="flat" cmpd="sng">
            <a:solidFill>
              <a:schemeClr val="dk2"/>
            </a:solidFill>
            <a:prstDash val="solid"/>
            <a:round/>
            <a:headEnd type="none" w="sm" len="sm"/>
            <a:tailEnd type="none" w="sm" len="sm"/>
          </a:ln>
        </p:spPr>
        <p:txBody>
          <a:bodyPr spcFirstLastPara="1" wrap="square" lIns="182850" tIns="146275" rIns="182850" bIns="146275" anchor="t" anchorCtr="0">
            <a:noAutofit/>
          </a:bodyPr>
          <a:lstStyle/>
          <a:p>
            <a:pPr marL="0" marR="0" lvl="0" indent="0" algn="ctr" rtl="0">
              <a:lnSpc>
                <a:spcPct val="90000"/>
              </a:lnSpc>
              <a:spcBef>
                <a:spcPts val="0"/>
              </a:spcBef>
              <a:spcAft>
                <a:spcPts val="0"/>
              </a:spcAft>
              <a:buClr>
                <a:schemeClr val="lt1"/>
              </a:buClr>
              <a:buSzPts val="2400"/>
              <a:buFont typeface="Quattrocento Sans"/>
              <a:buNone/>
            </a:pPr>
            <a:endParaRPr sz="2400" b="0" i="0" u="none" strike="noStrike" cap="none">
              <a:solidFill>
                <a:srgbClr val="FFFFFF"/>
              </a:solidFill>
              <a:latin typeface="Quattrocento Sans"/>
              <a:ea typeface="Quattrocento Sans"/>
              <a:cs typeface="Quattrocento Sans"/>
              <a:sym typeface="Quattrocento Sans"/>
            </a:endParaRPr>
          </a:p>
        </p:txBody>
      </p:sp>
      <p:sp>
        <p:nvSpPr>
          <p:cNvPr id="5632" name="Google Shape;5632;p191"/>
          <p:cNvSpPr/>
          <p:nvPr/>
        </p:nvSpPr>
        <p:spPr>
          <a:xfrm>
            <a:off x="8343533" y="1687831"/>
            <a:ext cx="156591" cy="313182"/>
          </a:xfrm>
          <a:custGeom>
            <a:avLst/>
            <a:gdLst/>
            <a:ahLst/>
            <a:cxnLst/>
            <a:rect l="l" t="t" r="r" b="b"/>
            <a:pathLst>
              <a:path w="457200" h="914400" extrusionOk="0">
                <a:moveTo>
                  <a:pt x="0" y="0"/>
                </a:moveTo>
                <a:lnTo>
                  <a:pt x="457200" y="457200"/>
                </a:lnTo>
                <a:lnTo>
                  <a:pt x="0" y="914400"/>
                </a:lnTo>
              </a:path>
            </a:pathLst>
          </a:custGeom>
          <a:noFill/>
          <a:ln w="9525" cap="flat" cmpd="sng">
            <a:solidFill>
              <a:schemeClr val="dk2"/>
            </a:solidFill>
            <a:prstDash val="solid"/>
            <a:round/>
            <a:headEnd type="none" w="sm" len="sm"/>
            <a:tailEnd type="none" w="sm" len="sm"/>
          </a:ln>
        </p:spPr>
        <p:txBody>
          <a:bodyPr spcFirstLastPara="1" wrap="square" lIns="182850" tIns="146275" rIns="182850" bIns="146275" anchor="t" anchorCtr="0">
            <a:noAutofit/>
          </a:bodyPr>
          <a:lstStyle/>
          <a:p>
            <a:pPr marL="0" marR="0" lvl="0" indent="0" algn="ctr" rtl="0">
              <a:lnSpc>
                <a:spcPct val="90000"/>
              </a:lnSpc>
              <a:spcBef>
                <a:spcPts val="0"/>
              </a:spcBef>
              <a:spcAft>
                <a:spcPts val="0"/>
              </a:spcAft>
              <a:buClr>
                <a:schemeClr val="lt1"/>
              </a:buClr>
              <a:buSzPts val="2400"/>
              <a:buFont typeface="Quattrocento Sans"/>
              <a:buNone/>
            </a:pPr>
            <a:endParaRPr sz="2400" b="0" i="0" u="none" strike="noStrike" cap="none">
              <a:solidFill>
                <a:srgbClr val="FFFFFF"/>
              </a:solidFill>
              <a:latin typeface="Quattrocento Sans"/>
              <a:ea typeface="Quattrocento Sans"/>
              <a:cs typeface="Quattrocento Sans"/>
              <a:sym typeface="Quattrocento Sans"/>
            </a:endParaRPr>
          </a:p>
        </p:txBody>
      </p:sp>
      <p:sp>
        <p:nvSpPr>
          <p:cNvPr id="5633" name="Google Shape;5633;p191"/>
          <p:cNvSpPr txBox="1"/>
          <p:nvPr/>
        </p:nvSpPr>
        <p:spPr>
          <a:xfrm>
            <a:off x="847406" y="4338378"/>
            <a:ext cx="1087200" cy="431400"/>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1200"/>
              <a:buFont typeface="Quattrocento Sans"/>
              <a:buNone/>
            </a:pPr>
            <a:r>
              <a:rPr lang="en-US" sz="1200" b="0" i="0" u="none" strike="noStrike" cap="none">
                <a:solidFill>
                  <a:srgbClr val="000000"/>
                </a:solidFill>
                <a:latin typeface="Quattrocento Sans"/>
                <a:ea typeface="Quattrocento Sans"/>
                <a:cs typeface="Quattrocento Sans"/>
                <a:sym typeface="Quattrocento Sans"/>
              </a:rPr>
              <a:t>Data storage locations</a:t>
            </a:r>
            <a:endParaRPr sz="1400"/>
          </a:p>
        </p:txBody>
      </p:sp>
      <p:sp>
        <p:nvSpPr>
          <p:cNvPr id="5634" name="Google Shape;5634;p191"/>
          <p:cNvSpPr txBox="1"/>
          <p:nvPr/>
        </p:nvSpPr>
        <p:spPr>
          <a:xfrm>
            <a:off x="785731" y="2532972"/>
            <a:ext cx="1210500" cy="317400"/>
          </a:xfrm>
          <a:prstGeom prst="rect">
            <a:avLst/>
          </a:prstGeom>
          <a:noFill/>
          <a:ln w="12700" cap="flat" cmpd="sng">
            <a:solidFill>
              <a:schemeClr val="dk2"/>
            </a:solidFill>
            <a:prstDash val="solid"/>
            <a:round/>
            <a:headEnd type="none" w="sm" len="sm"/>
            <a:tailEnd type="none" w="sm" len="sm"/>
          </a:ln>
        </p:spPr>
        <p:txBody>
          <a:bodyPr spcFirstLastPara="1" wrap="square" lIns="91425" tIns="73125" rIns="91425" bIns="73125" anchor="t" anchorCtr="0">
            <a:noAutofit/>
          </a:bodyPr>
          <a:lstStyle/>
          <a:p>
            <a:pPr marL="0" marR="0" lvl="0" indent="0" algn="ctr" rtl="0">
              <a:lnSpc>
                <a:spcPct val="90000"/>
              </a:lnSpc>
              <a:spcBef>
                <a:spcPts val="0"/>
              </a:spcBef>
              <a:spcAft>
                <a:spcPts val="0"/>
              </a:spcAft>
              <a:buClr>
                <a:srgbClr val="000000"/>
              </a:buClr>
              <a:buSzPts val="1200"/>
              <a:buFont typeface="Quattrocento Sans"/>
              <a:buNone/>
            </a:pPr>
            <a:r>
              <a:rPr lang="en-US" sz="1200" b="0" i="0" u="none" strike="noStrike" cap="none">
                <a:solidFill>
                  <a:srgbClr val="000000"/>
                </a:solidFill>
                <a:latin typeface="Quattrocento Sans"/>
                <a:ea typeface="Quattrocento Sans"/>
                <a:cs typeface="Quattrocento Sans"/>
                <a:sym typeface="Quattrocento Sans"/>
              </a:rPr>
              <a:t>Data ingestion</a:t>
            </a:r>
            <a:endParaRPr sz="1400"/>
          </a:p>
        </p:txBody>
      </p:sp>
      <p:sp>
        <p:nvSpPr>
          <p:cNvPr id="5635" name="Google Shape;5635;p191"/>
          <p:cNvSpPr txBox="1"/>
          <p:nvPr/>
        </p:nvSpPr>
        <p:spPr>
          <a:xfrm>
            <a:off x="2302214" y="2367112"/>
            <a:ext cx="2129700" cy="2327400"/>
          </a:xfrm>
          <a:prstGeom prst="rect">
            <a:avLst/>
          </a:prstGeom>
          <a:noFill/>
          <a:ln w="12700" cap="flat" cmpd="sng">
            <a:solidFill>
              <a:schemeClr val="dk2"/>
            </a:solidFill>
            <a:prstDash val="solid"/>
            <a:round/>
            <a:headEnd type="none" w="sm" len="sm"/>
            <a:tailEnd type="none" w="sm" len="sm"/>
          </a:ln>
        </p:spPr>
        <p:txBody>
          <a:bodyPr spcFirstLastPara="1" wrap="square" lIns="91425" tIns="73125" rIns="91425" bIns="73125" anchor="t" anchorCtr="0">
            <a:noAutofit/>
          </a:bodyPr>
          <a:lstStyle/>
          <a:p>
            <a:pPr marL="0" marR="0" lvl="0" indent="0" algn="ctr" rtl="0">
              <a:lnSpc>
                <a:spcPct val="90000"/>
              </a:lnSpc>
              <a:spcBef>
                <a:spcPts val="0"/>
              </a:spcBef>
              <a:spcAft>
                <a:spcPts val="0"/>
              </a:spcAft>
              <a:buClr>
                <a:srgbClr val="000000"/>
              </a:buClr>
              <a:buSzPts val="1200"/>
              <a:buFont typeface="Quattrocento Sans"/>
              <a:buNone/>
            </a:pPr>
            <a:r>
              <a:rPr lang="en-US" sz="1200" b="0" i="0" u="none" strike="noStrike" cap="none">
                <a:solidFill>
                  <a:srgbClr val="000000"/>
                </a:solidFill>
                <a:latin typeface="Quattrocento Sans"/>
                <a:ea typeface="Quattrocento Sans"/>
                <a:cs typeface="Quattrocento Sans"/>
                <a:sym typeface="Quattrocento Sans"/>
              </a:rPr>
              <a:t>Data Preparation</a:t>
            </a:r>
            <a:endParaRPr sz="1400"/>
          </a:p>
        </p:txBody>
      </p:sp>
      <p:sp>
        <p:nvSpPr>
          <p:cNvPr id="5636" name="Google Shape;5636;p191"/>
          <p:cNvSpPr txBox="1"/>
          <p:nvPr/>
        </p:nvSpPr>
        <p:spPr>
          <a:xfrm>
            <a:off x="5396832" y="2377370"/>
            <a:ext cx="2664600" cy="2316900"/>
          </a:xfrm>
          <a:prstGeom prst="rect">
            <a:avLst/>
          </a:prstGeom>
          <a:noFill/>
          <a:ln w="12700" cap="flat" cmpd="sng">
            <a:solidFill>
              <a:schemeClr val="dk2"/>
            </a:solidFill>
            <a:prstDash val="solid"/>
            <a:round/>
            <a:headEnd type="none" w="sm" len="sm"/>
            <a:tailEnd type="none" w="sm" len="sm"/>
          </a:ln>
        </p:spPr>
        <p:txBody>
          <a:bodyPr spcFirstLastPara="1" wrap="square" lIns="91425" tIns="73125" rIns="91425" bIns="73125" anchor="t" anchorCtr="0">
            <a:noAutofit/>
          </a:bodyPr>
          <a:lstStyle/>
          <a:p>
            <a:pPr marL="0" marR="0" lvl="0" indent="0" algn="ctr" rtl="0">
              <a:lnSpc>
                <a:spcPct val="90000"/>
              </a:lnSpc>
              <a:spcBef>
                <a:spcPts val="0"/>
              </a:spcBef>
              <a:spcAft>
                <a:spcPts val="0"/>
              </a:spcAft>
              <a:buClr>
                <a:srgbClr val="000000"/>
              </a:buClr>
              <a:buSzPts val="1200"/>
              <a:buFont typeface="Quattrocento Sans"/>
              <a:buNone/>
            </a:pPr>
            <a:r>
              <a:rPr lang="en-US" sz="1200" b="0" i="0" u="none" strike="noStrike" cap="none">
                <a:solidFill>
                  <a:srgbClr val="000000"/>
                </a:solidFill>
                <a:latin typeface="Quattrocento Sans"/>
                <a:ea typeface="Quattrocento Sans"/>
                <a:cs typeface="Quattrocento Sans"/>
                <a:sym typeface="Quattrocento Sans"/>
              </a:rPr>
              <a:t>Model building &amp; training</a:t>
            </a:r>
            <a:endParaRPr sz="1400"/>
          </a:p>
        </p:txBody>
      </p:sp>
      <p:sp>
        <p:nvSpPr>
          <p:cNvPr id="5637" name="Google Shape;5637;p191"/>
          <p:cNvSpPr txBox="1"/>
          <p:nvPr/>
        </p:nvSpPr>
        <p:spPr>
          <a:xfrm>
            <a:off x="9091039" y="2377370"/>
            <a:ext cx="2008500" cy="1261800"/>
          </a:xfrm>
          <a:prstGeom prst="rect">
            <a:avLst/>
          </a:prstGeom>
          <a:noFill/>
          <a:ln w="12700" cap="flat" cmpd="sng">
            <a:solidFill>
              <a:schemeClr val="dk2"/>
            </a:solidFill>
            <a:prstDash val="solid"/>
            <a:round/>
            <a:headEnd type="none" w="sm" len="sm"/>
            <a:tailEnd type="none" w="sm" len="sm"/>
          </a:ln>
        </p:spPr>
        <p:txBody>
          <a:bodyPr spcFirstLastPara="1" wrap="square" lIns="91425" tIns="73125" rIns="91425" bIns="73125" anchor="t" anchorCtr="0">
            <a:noAutofit/>
          </a:bodyPr>
          <a:lstStyle/>
          <a:p>
            <a:pPr marL="0" marR="0" lvl="0" indent="0" algn="ctr" rtl="0">
              <a:lnSpc>
                <a:spcPct val="90000"/>
              </a:lnSpc>
              <a:spcBef>
                <a:spcPts val="0"/>
              </a:spcBef>
              <a:spcAft>
                <a:spcPts val="0"/>
              </a:spcAft>
              <a:buClr>
                <a:srgbClr val="000000"/>
              </a:buClr>
              <a:buSzPts val="1200"/>
              <a:buFont typeface="Quattrocento Sans"/>
              <a:buNone/>
            </a:pPr>
            <a:r>
              <a:rPr lang="en-US" sz="1200" b="0" i="0" u="none" strike="noStrike" cap="none">
                <a:solidFill>
                  <a:srgbClr val="000000"/>
                </a:solidFill>
                <a:latin typeface="Quattrocento Sans"/>
                <a:ea typeface="Quattrocento Sans"/>
                <a:cs typeface="Quattrocento Sans"/>
                <a:sym typeface="Quattrocento Sans"/>
              </a:rPr>
              <a:t>Model deployment</a:t>
            </a:r>
            <a:endParaRPr sz="1400"/>
          </a:p>
        </p:txBody>
      </p:sp>
      <p:cxnSp>
        <p:nvCxnSpPr>
          <p:cNvPr id="5638" name="Google Shape;5638;p191"/>
          <p:cNvCxnSpPr>
            <a:endCxn id="5634" idx="2"/>
          </p:cNvCxnSpPr>
          <p:nvPr/>
        </p:nvCxnSpPr>
        <p:spPr>
          <a:xfrm rot="10800000">
            <a:off x="1390981" y="2850372"/>
            <a:ext cx="0" cy="516300"/>
          </a:xfrm>
          <a:prstGeom prst="straightConnector1">
            <a:avLst/>
          </a:prstGeom>
          <a:noFill/>
          <a:ln w="12700" cap="flat" cmpd="sng">
            <a:solidFill>
              <a:schemeClr val="dk1"/>
            </a:solidFill>
            <a:prstDash val="solid"/>
            <a:round/>
            <a:headEnd type="none" w="sm" len="sm"/>
            <a:tailEnd type="triangle" w="med" len="med"/>
          </a:ln>
        </p:spPr>
      </p:cxnSp>
      <p:cxnSp>
        <p:nvCxnSpPr>
          <p:cNvPr id="5639" name="Google Shape;5639;p191"/>
          <p:cNvCxnSpPr>
            <a:stCxn id="5634" idx="3"/>
          </p:cNvCxnSpPr>
          <p:nvPr/>
        </p:nvCxnSpPr>
        <p:spPr>
          <a:xfrm>
            <a:off x="1996231" y="2691672"/>
            <a:ext cx="306000" cy="0"/>
          </a:xfrm>
          <a:prstGeom prst="straightConnector1">
            <a:avLst/>
          </a:prstGeom>
          <a:noFill/>
          <a:ln w="12700" cap="flat" cmpd="sng">
            <a:solidFill>
              <a:schemeClr val="dk1"/>
            </a:solidFill>
            <a:prstDash val="solid"/>
            <a:round/>
            <a:headEnd type="none" w="sm" len="sm"/>
            <a:tailEnd type="triangle" w="med" len="med"/>
          </a:ln>
        </p:spPr>
      </p:cxnSp>
      <p:sp>
        <p:nvSpPr>
          <p:cNvPr id="5640" name="Google Shape;5640;p191"/>
          <p:cNvSpPr txBox="1"/>
          <p:nvPr/>
        </p:nvSpPr>
        <p:spPr>
          <a:xfrm>
            <a:off x="2445886" y="2847665"/>
            <a:ext cx="1864800" cy="282300"/>
          </a:xfrm>
          <a:prstGeom prst="rect">
            <a:avLst/>
          </a:prstGeom>
          <a:no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1400"/>
              <a:buFont typeface="Quattrocento Sans"/>
              <a:buNone/>
            </a:pPr>
            <a:r>
              <a:rPr lang="en-US" sz="1400" b="0" i="0" u="none" strike="noStrike" cap="none">
                <a:solidFill>
                  <a:srgbClr val="000000"/>
                </a:solidFill>
                <a:latin typeface="Quattrocento Sans"/>
                <a:ea typeface="Quattrocento Sans"/>
                <a:cs typeface="Quattrocento Sans"/>
                <a:sym typeface="Quattrocento Sans"/>
              </a:rPr>
              <a:t>Normalization</a:t>
            </a:r>
            <a:endParaRPr sz="1400"/>
          </a:p>
        </p:txBody>
      </p:sp>
      <p:sp>
        <p:nvSpPr>
          <p:cNvPr id="5641" name="Google Shape;5641;p191"/>
          <p:cNvSpPr txBox="1"/>
          <p:nvPr/>
        </p:nvSpPr>
        <p:spPr>
          <a:xfrm>
            <a:off x="2445886" y="3319440"/>
            <a:ext cx="1864800" cy="282300"/>
          </a:xfrm>
          <a:prstGeom prst="rect">
            <a:avLst/>
          </a:prstGeom>
          <a:no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1400"/>
              <a:buFont typeface="Quattrocento Sans"/>
              <a:buNone/>
            </a:pPr>
            <a:r>
              <a:rPr lang="en-US" sz="1400" b="0" i="0" u="none" strike="noStrike" cap="none">
                <a:solidFill>
                  <a:srgbClr val="000000"/>
                </a:solidFill>
                <a:latin typeface="Quattrocento Sans"/>
                <a:ea typeface="Quattrocento Sans"/>
                <a:cs typeface="Quattrocento Sans"/>
                <a:sym typeface="Quattrocento Sans"/>
              </a:rPr>
              <a:t>Transformation</a:t>
            </a:r>
            <a:endParaRPr sz="1400"/>
          </a:p>
        </p:txBody>
      </p:sp>
      <p:sp>
        <p:nvSpPr>
          <p:cNvPr id="5642" name="Google Shape;5642;p191"/>
          <p:cNvSpPr txBox="1"/>
          <p:nvPr/>
        </p:nvSpPr>
        <p:spPr>
          <a:xfrm>
            <a:off x="2445886" y="3791216"/>
            <a:ext cx="1864800" cy="282300"/>
          </a:xfrm>
          <a:prstGeom prst="rect">
            <a:avLst/>
          </a:prstGeom>
          <a:no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1400"/>
              <a:buFont typeface="Quattrocento Sans"/>
              <a:buNone/>
            </a:pPr>
            <a:r>
              <a:rPr lang="en-US" sz="1400" b="0" i="0" u="none" strike="noStrike" cap="none">
                <a:solidFill>
                  <a:srgbClr val="000000"/>
                </a:solidFill>
                <a:latin typeface="Quattrocento Sans"/>
                <a:ea typeface="Quattrocento Sans"/>
                <a:cs typeface="Quattrocento Sans"/>
                <a:sym typeface="Quattrocento Sans"/>
              </a:rPr>
              <a:t>Validation</a:t>
            </a:r>
            <a:endParaRPr sz="1400"/>
          </a:p>
        </p:txBody>
      </p:sp>
      <p:sp>
        <p:nvSpPr>
          <p:cNvPr id="5643" name="Google Shape;5643;p191"/>
          <p:cNvSpPr txBox="1"/>
          <p:nvPr/>
        </p:nvSpPr>
        <p:spPr>
          <a:xfrm>
            <a:off x="2436053" y="4262991"/>
            <a:ext cx="1864800" cy="282300"/>
          </a:xfrm>
          <a:prstGeom prst="rect">
            <a:avLst/>
          </a:prstGeom>
          <a:no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1400"/>
              <a:buFont typeface="Quattrocento Sans"/>
              <a:buNone/>
            </a:pPr>
            <a:r>
              <a:rPr lang="en-US" sz="1400" b="0" i="0" u="none" strike="noStrike" cap="none">
                <a:solidFill>
                  <a:srgbClr val="000000"/>
                </a:solidFill>
                <a:latin typeface="Quattrocento Sans"/>
                <a:ea typeface="Quattrocento Sans"/>
                <a:cs typeface="Quattrocento Sans"/>
                <a:sym typeface="Quattrocento Sans"/>
              </a:rPr>
              <a:t>Featurization</a:t>
            </a:r>
            <a:endParaRPr sz="1400"/>
          </a:p>
        </p:txBody>
      </p:sp>
      <p:sp>
        <p:nvSpPr>
          <p:cNvPr id="5644" name="Google Shape;5644;p191"/>
          <p:cNvSpPr txBox="1"/>
          <p:nvPr/>
        </p:nvSpPr>
        <p:spPr>
          <a:xfrm>
            <a:off x="5531795" y="2847665"/>
            <a:ext cx="2371200" cy="282300"/>
          </a:xfrm>
          <a:prstGeom prst="rect">
            <a:avLst/>
          </a:prstGeom>
          <a:no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1400"/>
              <a:buFont typeface="Quattrocento Sans"/>
              <a:buNone/>
            </a:pPr>
            <a:r>
              <a:rPr lang="en-US" sz="1400" b="0" i="0" u="none" strike="noStrike" cap="none">
                <a:solidFill>
                  <a:srgbClr val="000000"/>
                </a:solidFill>
                <a:latin typeface="Quattrocento Sans"/>
                <a:ea typeface="Quattrocento Sans"/>
                <a:cs typeface="Quattrocento Sans"/>
                <a:sym typeface="Quattrocento Sans"/>
              </a:rPr>
              <a:t>Hyper-parameter tuning</a:t>
            </a:r>
            <a:endParaRPr sz="1400"/>
          </a:p>
        </p:txBody>
      </p:sp>
      <p:sp>
        <p:nvSpPr>
          <p:cNvPr id="5645" name="Google Shape;5645;p191"/>
          <p:cNvSpPr txBox="1"/>
          <p:nvPr/>
        </p:nvSpPr>
        <p:spPr>
          <a:xfrm>
            <a:off x="5531795" y="3316870"/>
            <a:ext cx="2371200" cy="282300"/>
          </a:xfrm>
          <a:prstGeom prst="rect">
            <a:avLst/>
          </a:prstGeom>
          <a:no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1400"/>
              <a:buFont typeface="Quattrocento Sans"/>
              <a:buNone/>
            </a:pPr>
            <a:r>
              <a:rPr lang="en-US" sz="1400" b="0" i="0" u="none" strike="noStrike" cap="none">
                <a:solidFill>
                  <a:srgbClr val="000000"/>
                </a:solidFill>
                <a:latin typeface="Quattrocento Sans"/>
                <a:ea typeface="Quattrocento Sans"/>
                <a:cs typeface="Quattrocento Sans"/>
                <a:sym typeface="Quattrocento Sans"/>
              </a:rPr>
              <a:t>Automatic model selection</a:t>
            </a:r>
            <a:endParaRPr sz="1400"/>
          </a:p>
        </p:txBody>
      </p:sp>
      <p:sp>
        <p:nvSpPr>
          <p:cNvPr id="5646" name="Google Shape;5646;p191"/>
          <p:cNvSpPr txBox="1"/>
          <p:nvPr/>
        </p:nvSpPr>
        <p:spPr>
          <a:xfrm>
            <a:off x="5531795" y="3794514"/>
            <a:ext cx="2371200" cy="282300"/>
          </a:xfrm>
          <a:prstGeom prst="rect">
            <a:avLst/>
          </a:prstGeom>
          <a:no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1400"/>
              <a:buFont typeface="Quattrocento Sans"/>
              <a:buNone/>
            </a:pPr>
            <a:r>
              <a:rPr lang="en-US" sz="1400" b="0" i="0" u="none" strike="noStrike" cap="none">
                <a:solidFill>
                  <a:srgbClr val="000000"/>
                </a:solidFill>
                <a:latin typeface="Quattrocento Sans"/>
                <a:ea typeface="Quattrocento Sans"/>
                <a:cs typeface="Quattrocento Sans"/>
                <a:sym typeface="Quattrocento Sans"/>
              </a:rPr>
              <a:t>Model testing</a:t>
            </a:r>
            <a:endParaRPr sz="1400"/>
          </a:p>
        </p:txBody>
      </p:sp>
      <p:sp>
        <p:nvSpPr>
          <p:cNvPr id="5647" name="Google Shape;5647;p191"/>
          <p:cNvSpPr txBox="1"/>
          <p:nvPr/>
        </p:nvSpPr>
        <p:spPr>
          <a:xfrm>
            <a:off x="5526797" y="4270804"/>
            <a:ext cx="2371200" cy="282300"/>
          </a:xfrm>
          <a:prstGeom prst="rect">
            <a:avLst/>
          </a:prstGeom>
          <a:no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1400"/>
              <a:buFont typeface="Quattrocento Sans"/>
              <a:buNone/>
            </a:pPr>
            <a:r>
              <a:rPr lang="en-US" sz="1400" b="0" i="0" u="none" strike="noStrike" cap="none">
                <a:solidFill>
                  <a:srgbClr val="000000"/>
                </a:solidFill>
                <a:latin typeface="Quattrocento Sans"/>
                <a:ea typeface="Quattrocento Sans"/>
                <a:cs typeface="Quattrocento Sans"/>
                <a:sym typeface="Quattrocento Sans"/>
              </a:rPr>
              <a:t>Model validation</a:t>
            </a:r>
            <a:endParaRPr sz="1400"/>
          </a:p>
        </p:txBody>
      </p:sp>
      <p:cxnSp>
        <p:nvCxnSpPr>
          <p:cNvPr id="5648" name="Google Shape;5648;p191"/>
          <p:cNvCxnSpPr>
            <a:stCxn id="5635" idx="3"/>
            <a:endCxn id="5636" idx="1"/>
          </p:cNvCxnSpPr>
          <p:nvPr/>
        </p:nvCxnSpPr>
        <p:spPr>
          <a:xfrm>
            <a:off x="4431914" y="3530812"/>
            <a:ext cx="964800" cy="5100"/>
          </a:xfrm>
          <a:prstGeom prst="straightConnector1">
            <a:avLst/>
          </a:prstGeom>
          <a:noFill/>
          <a:ln w="12700" cap="flat" cmpd="sng">
            <a:solidFill>
              <a:schemeClr val="dk1"/>
            </a:solidFill>
            <a:prstDash val="solid"/>
            <a:round/>
            <a:headEnd type="none" w="sm" len="sm"/>
            <a:tailEnd type="triangle" w="med" len="med"/>
          </a:ln>
        </p:spPr>
      </p:cxnSp>
      <p:sp>
        <p:nvSpPr>
          <p:cNvPr id="5649" name="Google Shape;5649;p191"/>
          <p:cNvSpPr txBox="1"/>
          <p:nvPr/>
        </p:nvSpPr>
        <p:spPr>
          <a:xfrm>
            <a:off x="9278247" y="2847665"/>
            <a:ext cx="1647600" cy="282300"/>
          </a:xfrm>
          <a:prstGeom prst="rect">
            <a:avLst/>
          </a:prstGeom>
          <a:no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1400"/>
              <a:buFont typeface="Quattrocento Sans"/>
              <a:buNone/>
            </a:pPr>
            <a:r>
              <a:rPr lang="en-US" sz="1400" b="0" i="0" u="none" strike="noStrike" cap="none">
                <a:solidFill>
                  <a:srgbClr val="000000"/>
                </a:solidFill>
                <a:latin typeface="Quattrocento Sans"/>
                <a:ea typeface="Quattrocento Sans"/>
                <a:cs typeface="Quattrocento Sans"/>
                <a:sym typeface="Quattrocento Sans"/>
              </a:rPr>
              <a:t>Deployment</a:t>
            </a:r>
            <a:endParaRPr sz="1400"/>
          </a:p>
        </p:txBody>
      </p:sp>
      <p:sp>
        <p:nvSpPr>
          <p:cNvPr id="5650" name="Google Shape;5650;p191"/>
          <p:cNvSpPr txBox="1"/>
          <p:nvPr/>
        </p:nvSpPr>
        <p:spPr>
          <a:xfrm>
            <a:off x="9278247" y="3243472"/>
            <a:ext cx="1647600" cy="282300"/>
          </a:xfrm>
          <a:prstGeom prst="rect">
            <a:avLst/>
          </a:prstGeom>
          <a:no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1400"/>
              <a:buFont typeface="Quattrocento Sans"/>
              <a:buNone/>
            </a:pPr>
            <a:r>
              <a:rPr lang="en-US" sz="1400" b="0" i="0" u="none" strike="noStrike" cap="none">
                <a:solidFill>
                  <a:srgbClr val="000000"/>
                </a:solidFill>
                <a:latin typeface="Quattrocento Sans"/>
                <a:ea typeface="Quattrocento Sans"/>
                <a:cs typeface="Quattrocento Sans"/>
                <a:sym typeface="Quattrocento Sans"/>
              </a:rPr>
              <a:t>Batch scoring</a:t>
            </a:r>
            <a:endParaRPr sz="1400"/>
          </a:p>
        </p:txBody>
      </p:sp>
      <p:grpSp>
        <p:nvGrpSpPr>
          <p:cNvPr id="5651" name="Google Shape;5651;p191"/>
          <p:cNvGrpSpPr/>
          <p:nvPr/>
        </p:nvGrpSpPr>
        <p:grpSpPr>
          <a:xfrm>
            <a:off x="1236953" y="3786891"/>
            <a:ext cx="308757" cy="387212"/>
            <a:chOff x="13906502" y="3886200"/>
            <a:chExt cx="619124" cy="776287"/>
          </a:xfrm>
        </p:grpSpPr>
        <p:sp>
          <p:nvSpPr>
            <p:cNvPr id="5652" name="Google Shape;5652;p191"/>
            <p:cNvSpPr/>
            <p:nvPr/>
          </p:nvSpPr>
          <p:spPr>
            <a:xfrm>
              <a:off x="14216063" y="3986213"/>
              <a:ext cx="309563" cy="595312"/>
            </a:xfrm>
            <a:custGeom>
              <a:avLst/>
              <a:gdLst/>
              <a:ahLst/>
              <a:cxnLst/>
              <a:rect l="l" t="t" r="r" b="b"/>
              <a:pathLst>
                <a:path w="81" h="157" extrusionOk="0">
                  <a:moveTo>
                    <a:pt x="29" y="0"/>
                  </a:moveTo>
                  <a:cubicBezTo>
                    <a:pt x="59" y="12"/>
                    <a:pt x="81" y="41"/>
                    <a:pt x="81" y="76"/>
                  </a:cubicBezTo>
                  <a:cubicBezTo>
                    <a:pt x="81" y="121"/>
                    <a:pt x="45" y="157"/>
                    <a:pt x="0" y="157"/>
                  </a:cubicBezTo>
                </a:path>
              </a:pathLst>
            </a:custGeom>
            <a:no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FFFFFF"/>
                </a:solidFill>
                <a:latin typeface="Quattrocento Sans"/>
                <a:ea typeface="Quattrocento Sans"/>
                <a:cs typeface="Quattrocento Sans"/>
                <a:sym typeface="Quattrocento Sans"/>
              </a:endParaRPr>
            </a:p>
          </p:txBody>
        </p:sp>
        <p:sp>
          <p:nvSpPr>
            <p:cNvPr id="5653" name="Google Shape;5653;p191"/>
            <p:cNvSpPr/>
            <p:nvPr/>
          </p:nvSpPr>
          <p:spPr>
            <a:xfrm>
              <a:off x="13906502" y="3967163"/>
              <a:ext cx="309563" cy="596900"/>
            </a:xfrm>
            <a:custGeom>
              <a:avLst/>
              <a:gdLst/>
              <a:ahLst/>
              <a:cxnLst/>
              <a:rect l="l" t="t" r="r" b="b"/>
              <a:pathLst>
                <a:path w="81" h="157" extrusionOk="0">
                  <a:moveTo>
                    <a:pt x="52" y="157"/>
                  </a:moveTo>
                  <a:cubicBezTo>
                    <a:pt x="21" y="145"/>
                    <a:pt x="0" y="116"/>
                    <a:pt x="0" y="81"/>
                  </a:cubicBezTo>
                  <a:cubicBezTo>
                    <a:pt x="0" y="36"/>
                    <a:pt x="36" y="0"/>
                    <a:pt x="81" y="0"/>
                  </a:cubicBezTo>
                </a:path>
              </a:pathLst>
            </a:custGeom>
            <a:no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FFFFFF"/>
                </a:solidFill>
                <a:latin typeface="Quattrocento Sans"/>
                <a:ea typeface="Quattrocento Sans"/>
                <a:cs typeface="Quattrocento Sans"/>
                <a:sym typeface="Quattrocento Sans"/>
              </a:endParaRPr>
            </a:p>
          </p:txBody>
        </p:sp>
        <p:cxnSp>
          <p:nvCxnSpPr>
            <p:cNvPr id="5654" name="Google Shape;5654;p191"/>
            <p:cNvCxnSpPr/>
            <p:nvPr/>
          </p:nvCxnSpPr>
          <p:spPr>
            <a:xfrm>
              <a:off x="14216063" y="4221163"/>
              <a:ext cx="0" cy="0"/>
            </a:xfrm>
            <a:prstGeom prst="straightConnector1">
              <a:avLst/>
            </a:prstGeom>
            <a:noFill/>
            <a:ln w="12700" cap="flat" cmpd="sng">
              <a:solidFill>
                <a:schemeClr val="dk2"/>
              </a:solidFill>
              <a:prstDash val="solid"/>
              <a:miter lim="800000"/>
              <a:headEnd type="none" w="med" len="med"/>
              <a:tailEnd type="none" w="med" len="med"/>
            </a:ln>
          </p:spPr>
        </p:cxnSp>
        <p:sp>
          <p:nvSpPr>
            <p:cNvPr id="5655" name="Google Shape;5655;p191"/>
            <p:cNvSpPr/>
            <p:nvPr/>
          </p:nvSpPr>
          <p:spPr>
            <a:xfrm>
              <a:off x="14177963" y="3886200"/>
              <a:ext cx="76200" cy="160337"/>
            </a:xfrm>
            <a:custGeom>
              <a:avLst/>
              <a:gdLst/>
              <a:ahLst/>
              <a:cxnLst/>
              <a:rect l="l" t="t" r="r" b="b"/>
              <a:pathLst>
                <a:path w="48" h="101" extrusionOk="0">
                  <a:moveTo>
                    <a:pt x="0" y="101"/>
                  </a:moveTo>
                  <a:lnTo>
                    <a:pt x="48" y="51"/>
                  </a:lnTo>
                  <a:lnTo>
                    <a:pt x="0" y="0"/>
                  </a:lnTo>
                </a:path>
              </a:pathLst>
            </a:custGeom>
            <a:noFill/>
            <a:ln w="12700" cap="flat" cmpd="sng">
              <a:solidFill>
                <a:schemeClr val="dk2"/>
              </a:solidFill>
              <a:prstDash val="solid"/>
              <a:miter lim="800000"/>
              <a:headEnd type="none" w="med" len="med"/>
              <a:tailEnd type="none" w="med" len="med"/>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FFFFFF"/>
                </a:solidFill>
                <a:latin typeface="Quattrocento Sans"/>
                <a:ea typeface="Quattrocento Sans"/>
                <a:cs typeface="Quattrocento Sans"/>
                <a:sym typeface="Quattrocento Sans"/>
              </a:endParaRPr>
            </a:p>
          </p:txBody>
        </p:sp>
        <p:cxnSp>
          <p:nvCxnSpPr>
            <p:cNvPr id="5656" name="Google Shape;5656;p191"/>
            <p:cNvCxnSpPr/>
            <p:nvPr/>
          </p:nvCxnSpPr>
          <p:spPr>
            <a:xfrm>
              <a:off x="14216063" y="3967163"/>
              <a:ext cx="38100" cy="0"/>
            </a:xfrm>
            <a:prstGeom prst="straightConnector1">
              <a:avLst/>
            </a:prstGeom>
            <a:noFill/>
            <a:ln w="12700" cap="flat" cmpd="sng">
              <a:solidFill>
                <a:schemeClr val="dk2"/>
              </a:solidFill>
              <a:prstDash val="solid"/>
              <a:miter lim="800000"/>
              <a:headEnd type="none" w="med" len="med"/>
              <a:tailEnd type="none" w="med" len="med"/>
            </a:ln>
          </p:spPr>
        </p:cxnSp>
        <p:sp>
          <p:nvSpPr>
            <p:cNvPr id="5657" name="Google Shape;5657;p191"/>
            <p:cNvSpPr/>
            <p:nvPr/>
          </p:nvSpPr>
          <p:spPr>
            <a:xfrm>
              <a:off x="14177963" y="4502150"/>
              <a:ext cx="76200" cy="160337"/>
            </a:xfrm>
            <a:custGeom>
              <a:avLst/>
              <a:gdLst/>
              <a:ahLst/>
              <a:cxnLst/>
              <a:rect l="l" t="t" r="r" b="b"/>
              <a:pathLst>
                <a:path w="48" h="101" extrusionOk="0">
                  <a:moveTo>
                    <a:pt x="48" y="0"/>
                  </a:moveTo>
                  <a:lnTo>
                    <a:pt x="0" y="50"/>
                  </a:lnTo>
                  <a:lnTo>
                    <a:pt x="48" y="101"/>
                  </a:lnTo>
                </a:path>
              </a:pathLst>
            </a:custGeom>
            <a:noFill/>
            <a:ln w="12700" cap="flat" cmpd="sng">
              <a:solidFill>
                <a:schemeClr val="dk2"/>
              </a:solidFill>
              <a:prstDash val="solid"/>
              <a:miter lim="800000"/>
              <a:headEnd type="none" w="med" len="med"/>
              <a:tailEnd type="none" w="med" len="med"/>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FFFFFF"/>
                </a:solidFill>
                <a:latin typeface="Quattrocento Sans"/>
                <a:ea typeface="Quattrocento Sans"/>
                <a:cs typeface="Quattrocento Sans"/>
                <a:sym typeface="Quattrocento Sans"/>
              </a:endParaRPr>
            </a:p>
          </p:txBody>
        </p:sp>
        <p:cxnSp>
          <p:nvCxnSpPr>
            <p:cNvPr id="5658" name="Google Shape;5658;p191"/>
            <p:cNvCxnSpPr/>
            <p:nvPr/>
          </p:nvCxnSpPr>
          <p:spPr>
            <a:xfrm rot="10800000">
              <a:off x="14177963" y="4581525"/>
              <a:ext cx="38100" cy="0"/>
            </a:xfrm>
            <a:prstGeom prst="straightConnector1">
              <a:avLst/>
            </a:prstGeom>
            <a:noFill/>
            <a:ln w="12700" cap="flat" cmpd="sng">
              <a:solidFill>
                <a:schemeClr val="dk2"/>
              </a:solidFill>
              <a:prstDash val="solid"/>
              <a:miter lim="800000"/>
              <a:headEnd type="none" w="med" len="med"/>
              <a:tailEnd type="none" w="med" len="med"/>
            </a:ln>
          </p:spPr>
        </p:cxnSp>
      </p:grpSp>
      <p:sp>
        <p:nvSpPr>
          <p:cNvPr id="5659" name="Google Shape;5659;p191"/>
          <p:cNvSpPr txBox="1"/>
          <p:nvPr/>
        </p:nvSpPr>
        <p:spPr>
          <a:xfrm>
            <a:off x="2445886" y="2847665"/>
            <a:ext cx="1864800" cy="282300"/>
          </a:xfrm>
          <a:prstGeom prst="rect">
            <a:avLst/>
          </a:prstGeom>
          <a:solidFill>
            <a:schemeClr val="dk2"/>
          </a:solid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FFFFFF"/>
              </a:buClr>
              <a:buSzPts val="1400"/>
              <a:buFont typeface="Quattrocento Sans"/>
              <a:buNone/>
            </a:pPr>
            <a:r>
              <a:rPr lang="en-US" sz="1400" b="1" i="0" u="none" strike="noStrike" cap="none">
                <a:solidFill>
                  <a:srgbClr val="FFFFFF"/>
                </a:solidFill>
                <a:latin typeface="Quattrocento Sans"/>
                <a:ea typeface="Quattrocento Sans"/>
                <a:cs typeface="Quattrocento Sans"/>
                <a:sym typeface="Quattrocento Sans"/>
              </a:rPr>
              <a:t>Normalization</a:t>
            </a:r>
            <a:endParaRPr sz="1400"/>
          </a:p>
        </p:txBody>
      </p:sp>
      <p:sp>
        <p:nvSpPr>
          <p:cNvPr id="5660" name="Google Shape;5660;p191"/>
          <p:cNvSpPr txBox="1"/>
          <p:nvPr/>
        </p:nvSpPr>
        <p:spPr>
          <a:xfrm>
            <a:off x="2445886" y="3319440"/>
            <a:ext cx="1864800" cy="282300"/>
          </a:xfrm>
          <a:prstGeom prst="rect">
            <a:avLst/>
          </a:prstGeom>
          <a:solidFill>
            <a:schemeClr val="dk2"/>
          </a:solid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FFFFFF"/>
              </a:buClr>
              <a:buSzPts val="1400"/>
              <a:buFont typeface="Quattrocento Sans"/>
              <a:buNone/>
            </a:pPr>
            <a:r>
              <a:rPr lang="en-US" sz="1400" b="1" i="0" u="none" strike="noStrike" cap="none">
                <a:solidFill>
                  <a:srgbClr val="FFFFFF"/>
                </a:solidFill>
                <a:latin typeface="Quattrocento Sans"/>
                <a:ea typeface="Quattrocento Sans"/>
                <a:cs typeface="Quattrocento Sans"/>
                <a:sym typeface="Quattrocento Sans"/>
              </a:rPr>
              <a:t>Transformation</a:t>
            </a:r>
            <a:endParaRPr sz="1400"/>
          </a:p>
        </p:txBody>
      </p:sp>
      <p:sp>
        <p:nvSpPr>
          <p:cNvPr id="5661" name="Google Shape;5661;p191"/>
          <p:cNvSpPr txBox="1"/>
          <p:nvPr/>
        </p:nvSpPr>
        <p:spPr>
          <a:xfrm>
            <a:off x="2445886" y="3791216"/>
            <a:ext cx="1864800" cy="282300"/>
          </a:xfrm>
          <a:prstGeom prst="rect">
            <a:avLst/>
          </a:prstGeom>
          <a:solidFill>
            <a:schemeClr val="dk2"/>
          </a:solid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FFFFFF"/>
              </a:buClr>
              <a:buSzPts val="1400"/>
              <a:buFont typeface="Quattrocento Sans"/>
              <a:buNone/>
            </a:pPr>
            <a:r>
              <a:rPr lang="en-US" sz="1400" b="1" i="0" u="none" strike="noStrike" cap="none">
                <a:solidFill>
                  <a:srgbClr val="FFFFFF"/>
                </a:solidFill>
                <a:latin typeface="Quattrocento Sans"/>
                <a:ea typeface="Quattrocento Sans"/>
                <a:cs typeface="Quattrocento Sans"/>
                <a:sym typeface="Quattrocento Sans"/>
              </a:rPr>
              <a:t>Validation</a:t>
            </a:r>
            <a:endParaRPr sz="1400"/>
          </a:p>
        </p:txBody>
      </p:sp>
      <p:sp>
        <p:nvSpPr>
          <p:cNvPr id="5662" name="Google Shape;5662;p191"/>
          <p:cNvSpPr txBox="1"/>
          <p:nvPr/>
        </p:nvSpPr>
        <p:spPr>
          <a:xfrm>
            <a:off x="2436053" y="4262991"/>
            <a:ext cx="1864800" cy="282300"/>
          </a:xfrm>
          <a:prstGeom prst="rect">
            <a:avLst/>
          </a:prstGeom>
          <a:solidFill>
            <a:schemeClr val="dk2"/>
          </a:solid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FFFFFF"/>
              </a:buClr>
              <a:buSzPts val="1400"/>
              <a:buFont typeface="Quattrocento Sans"/>
              <a:buNone/>
            </a:pPr>
            <a:r>
              <a:rPr lang="en-US" sz="1400" b="1" i="0" u="none" strike="noStrike" cap="none">
                <a:solidFill>
                  <a:srgbClr val="FFFFFF"/>
                </a:solidFill>
                <a:latin typeface="Quattrocento Sans"/>
                <a:ea typeface="Quattrocento Sans"/>
                <a:cs typeface="Quattrocento Sans"/>
                <a:sym typeface="Quattrocento Sans"/>
              </a:rPr>
              <a:t>Featurization</a:t>
            </a:r>
            <a:endParaRPr sz="1400"/>
          </a:p>
        </p:txBody>
      </p:sp>
      <p:sp>
        <p:nvSpPr>
          <p:cNvPr id="5663" name="Google Shape;5663;p191"/>
          <p:cNvSpPr txBox="1"/>
          <p:nvPr/>
        </p:nvSpPr>
        <p:spPr>
          <a:xfrm>
            <a:off x="5531795" y="2847665"/>
            <a:ext cx="2371200" cy="282300"/>
          </a:xfrm>
          <a:prstGeom prst="rect">
            <a:avLst/>
          </a:prstGeom>
          <a:solidFill>
            <a:schemeClr val="dk2"/>
          </a:solid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FFFFFF"/>
              </a:buClr>
              <a:buSzPts val="1400"/>
              <a:buFont typeface="Quattrocento Sans"/>
              <a:buNone/>
            </a:pPr>
            <a:r>
              <a:rPr lang="en-US" sz="1400" b="1" i="0" u="none" strike="noStrike" cap="none">
                <a:solidFill>
                  <a:srgbClr val="FFFFFF"/>
                </a:solidFill>
                <a:latin typeface="Quattrocento Sans"/>
                <a:ea typeface="Quattrocento Sans"/>
                <a:cs typeface="Quattrocento Sans"/>
                <a:sym typeface="Quattrocento Sans"/>
              </a:rPr>
              <a:t>Hyper-parameter tuning</a:t>
            </a:r>
            <a:endParaRPr sz="1400"/>
          </a:p>
        </p:txBody>
      </p:sp>
      <p:sp>
        <p:nvSpPr>
          <p:cNvPr id="5664" name="Google Shape;5664;p191"/>
          <p:cNvSpPr txBox="1"/>
          <p:nvPr/>
        </p:nvSpPr>
        <p:spPr>
          <a:xfrm>
            <a:off x="5531795" y="3316870"/>
            <a:ext cx="2371200" cy="282300"/>
          </a:xfrm>
          <a:prstGeom prst="rect">
            <a:avLst/>
          </a:prstGeom>
          <a:solidFill>
            <a:schemeClr val="dk2"/>
          </a:solidFill>
          <a:ln w="12700" cap="flat" cmpd="sng">
            <a:solidFill>
              <a:schemeClr val="dk2"/>
            </a:solidFill>
            <a:prstDash val="solid"/>
            <a:round/>
            <a:headEnd type="none" w="sm" len="sm"/>
            <a:tailEnd type="none" w="sm" len="sm"/>
          </a:ln>
        </p:spPr>
        <p:txBody>
          <a:bodyPr spcFirstLastPara="1" wrap="square" lIns="0" tIns="45700" rIns="0" bIns="45700" anchor="t" anchorCtr="0">
            <a:noAutofit/>
          </a:bodyPr>
          <a:lstStyle/>
          <a:p>
            <a:pPr marL="0" marR="0" lvl="0" indent="0" algn="ctr" rtl="0">
              <a:lnSpc>
                <a:spcPct val="90000"/>
              </a:lnSpc>
              <a:spcBef>
                <a:spcPts val="0"/>
              </a:spcBef>
              <a:spcAft>
                <a:spcPts val="0"/>
              </a:spcAft>
              <a:buClr>
                <a:srgbClr val="FFFFFF"/>
              </a:buClr>
              <a:buSzPts val="1400"/>
              <a:buFont typeface="Quattrocento Sans"/>
              <a:buNone/>
            </a:pPr>
            <a:r>
              <a:rPr lang="en-US" sz="1400" b="1" i="0" u="none" strike="noStrike" cap="none">
                <a:solidFill>
                  <a:srgbClr val="FFFFFF"/>
                </a:solidFill>
                <a:latin typeface="Quattrocento Sans"/>
                <a:ea typeface="Quattrocento Sans"/>
                <a:cs typeface="Quattrocento Sans"/>
                <a:sym typeface="Quattrocento Sans"/>
              </a:rPr>
              <a:t>Automatic model selection</a:t>
            </a:r>
            <a:endParaRPr sz="1400"/>
          </a:p>
        </p:txBody>
      </p:sp>
      <p:sp>
        <p:nvSpPr>
          <p:cNvPr id="5665" name="Google Shape;5665;p191"/>
          <p:cNvSpPr txBox="1"/>
          <p:nvPr/>
        </p:nvSpPr>
        <p:spPr>
          <a:xfrm>
            <a:off x="5531795" y="3794514"/>
            <a:ext cx="2371200" cy="282300"/>
          </a:xfrm>
          <a:prstGeom prst="rect">
            <a:avLst/>
          </a:prstGeom>
          <a:solidFill>
            <a:srgbClr val="FF0000"/>
          </a:solidFill>
          <a:ln w="12700" cap="flat" cmpd="sng">
            <a:solidFill>
              <a:srgbClr val="FF0000"/>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FFFFFF"/>
              </a:buClr>
              <a:buSzPts val="1400"/>
              <a:buFont typeface="Quattrocento Sans"/>
              <a:buNone/>
            </a:pPr>
            <a:r>
              <a:rPr lang="en-US" sz="1400" b="1" i="0" u="none" strike="noStrike" cap="none">
                <a:solidFill>
                  <a:srgbClr val="FFFFFF"/>
                </a:solidFill>
                <a:latin typeface="Quattrocento Sans"/>
                <a:ea typeface="Quattrocento Sans"/>
                <a:cs typeface="Quattrocento Sans"/>
                <a:sym typeface="Quattrocento Sans"/>
              </a:rPr>
              <a:t>Model testing</a:t>
            </a:r>
            <a:endParaRPr sz="1400"/>
          </a:p>
        </p:txBody>
      </p:sp>
      <p:grpSp>
        <p:nvGrpSpPr>
          <p:cNvPr id="5666" name="Google Shape;5666;p191"/>
          <p:cNvGrpSpPr/>
          <p:nvPr/>
        </p:nvGrpSpPr>
        <p:grpSpPr>
          <a:xfrm>
            <a:off x="8287363" y="3752327"/>
            <a:ext cx="1430652" cy="381159"/>
            <a:chOff x="8172911" y="3749165"/>
            <a:chExt cx="1459402" cy="388740"/>
          </a:xfrm>
        </p:grpSpPr>
        <p:grpSp>
          <p:nvGrpSpPr>
            <p:cNvPr id="5667" name="Google Shape;5667;p191"/>
            <p:cNvGrpSpPr/>
            <p:nvPr/>
          </p:nvGrpSpPr>
          <p:grpSpPr>
            <a:xfrm>
              <a:off x="8172911" y="3749165"/>
              <a:ext cx="427581" cy="388740"/>
              <a:chOff x="4530976" y="2990126"/>
              <a:chExt cx="231300" cy="210300"/>
            </a:xfrm>
          </p:grpSpPr>
          <p:sp>
            <p:nvSpPr>
              <p:cNvPr id="5668" name="Google Shape;5668;p191"/>
              <p:cNvSpPr/>
              <p:nvPr/>
            </p:nvSpPr>
            <p:spPr>
              <a:xfrm>
                <a:off x="4530976" y="2990126"/>
                <a:ext cx="231300" cy="210300"/>
              </a:xfrm>
              <a:prstGeom prst="triangle">
                <a:avLst>
                  <a:gd name="adj" fmla="val 50000"/>
                </a:avLst>
              </a:prstGeom>
              <a:solidFill>
                <a:schemeClr val="lt1"/>
              </a:solidFill>
              <a:ln w="28575" cap="flat" cmpd="sng">
                <a:solidFill>
                  <a:srgbClr val="FF0000"/>
                </a:solidFill>
                <a:prstDash val="solid"/>
                <a:round/>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000000"/>
                  </a:solidFill>
                  <a:latin typeface="Quattrocento Sans"/>
                  <a:ea typeface="Quattrocento Sans"/>
                  <a:cs typeface="Quattrocento Sans"/>
                  <a:sym typeface="Quattrocento Sans"/>
                </a:endParaRPr>
              </a:p>
            </p:txBody>
          </p:sp>
          <p:grpSp>
            <p:nvGrpSpPr>
              <p:cNvPr id="5669" name="Google Shape;5669;p191"/>
              <p:cNvGrpSpPr/>
              <p:nvPr/>
            </p:nvGrpSpPr>
            <p:grpSpPr>
              <a:xfrm>
                <a:off x="4646619" y="3052237"/>
                <a:ext cx="0" cy="122217"/>
                <a:chOff x="4791447" y="2616042"/>
                <a:chExt cx="0" cy="1427766"/>
              </a:xfrm>
            </p:grpSpPr>
            <p:cxnSp>
              <p:nvCxnSpPr>
                <p:cNvPr id="5670" name="Google Shape;5670;p191"/>
                <p:cNvCxnSpPr/>
                <p:nvPr/>
              </p:nvCxnSpPr>
              <p:spPr>
                <a:xfrm>
                  <a:off x="4791447" y="2616042"/>
                  <a:ext cx="0" cy="1030200"/>
                </a:xfrm>
                <a:prstGeom prst="straightConnector1">
                  <a:avLst/>
                </a:prstGeom>
                <a:noFill/>
                <a:ln w="28575" cap="flat" cmpd="sng">
                  <a:solidFill>
                    <a:srgbClr val="FF0000"/>
                  </a:solidFill>
                  <a:prstDash val="solid"/>
                  <a:round/>
                  <a:headEnd type="none" w="sm" len="sm"/>
                  <a:tailEnd type="none" w="sm" len="sm"/>
                </a:ln>
              </p:spPr>
            </p:cxnSp>
            <p:cxnSp>
              <p:nvCxnSpPr>
                <p:cNvPr id="5671" name="Google Shape;5671;p191"/>
                <p:cNvCxnSpPr/>
                <p:nvPr/>
              </p:nvCxnSpPr>
              <p:spPr>
                <a:xfrm>
                  <a:off x="4791447" y="3793908"/>
                  <a:ext cx="0" cy="249900"/>
                </a:xfrm>
                <a:prstGeom prst="straightConnector1">
                  <a:avLst/>
                </a:prstGeom>
                <a:noFill/>
                <a:ln w="28575" cap="flat" cmpd="sng">
                  <a:solidFill>
                    <a:srgbClr val="FF0000"/>
                  </a:solidFill>
                  <a:prstDash val="solid"/>
                  <a:round/>
                  <a:headEnd type="none" w="sm" len="sm"/>
                  <a:tailEnd type="none" w="sm" len="sm"/>
                </a:ln>
              </p:spPr>
            </p:cxnSp>
          </p:grpSp>
        </p:grpSp>
        <p:sp>
          <p:nvSpPr>
            <p:cNvPr id="5672" name="Google Shape;5672;p191"/>
            <p:cNvSpPr txBox="1"/>
            <p:nvPr/>
          </p:nvSpPr>
          <p:spPr>
            <a:xfrm>
              <a:off x="8523213" y="3832982"/>
              <a:ext cx="1109100" cy="263700"/>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1200"/>
                <a:buFont typeface="Quattrocento Sans"/>
                <a:buNone/>
              </a:pPr>
              <a:r>
                <a:rPr lang="en-US" sz="1200" b="0" i="0" u="none" strike="noStrike" cap="none">
                  <a:solidFill>
                    <a:srgbClr val="000000"/>
                  </a:solidFill>
                  <a:latin typeface="Quattrocento Sans"/>
                  <a:ea typeface="Quattrocento Sans"/>
                  <a:cs typeface="Quattrocento Sans"/>
                  <a:sym typeface="Quattrocento Sans"/>
                </a:rPr>
                <a:t>Testing error</a:t>
              </a:r>
              <a:endParaRPr sz="1400"/>
            </a:p>
          </p:txBody>
        </p:sp>
      </p:grpSp>
      <p:sp>
        <p:nvSpPr>
          <p:cNvPr id="5673" name="Google Shape;5673;p191"/>
          <p:cNvSpPr txBox="1">
            <a:spLocks noGrp="1"/>
          </p:cNvSpPr>
          <p:nvPr>
            <p:ph type="title"/>
          </p:nvPr>
        </p:nvSpPr>
        <p:spPr>
          <a:xfrm>
            <a:off x="426424" y="302551"/>
            <a:ext cx="11335800" cy="758100"/>
          </a:xfrm>
          <a:prstGeom prst="rect">
            <a:avLst/>
          </a:prstGeom>
          <a:noFill/>
          <a:ln>
            <a:noFill/>
          </a:ln>
        </p:spPr>
        <p:txBody>
          <a:bodyPr spcFirstLastPara="1" wrap="square" lIns="89625" tIns="161350" rIns="0" bIns="0" anchor="t" anchorCtr="0">
            <a:noAutofit/>
          </a:bodyPr>
          <a:lstStyle/>
          <a:p>
            <a:pPr marL="0" lvl="0" indent="0" algn="l" rtl="0">
              <a:lnSpc>
                <a:spcPct val="90000"/>
              </a:lnSpc>
              <a:spcBef>
                <a:spcPts val="0"/>
              </a:spcBef>
              <a:spcAft>
                <a:spcPts val="0"/>
              </a:spcAft>
              <a:buClr>
                <a:srgbClr val="000000"/>
              </a:buClr>
              <a:buSzPts val="3500"/>
              <a:buFont typeface="Quattrocento Sans"/>
              <a:buNone/>
            </a:pPr>
            <a:r>
              <a:rPr lang="en-US" sz="4500" b="1">
                <a:latin typeface="Calibri"/>
                <a:ea typeface="Calibri"/>
                <a:cs typeface="Calibri"/>
                <a:sym typeface="Calibri"/>
              </a:rPr>
              <a:t>Azure Machine Learning Pipelines</a:t>
            </a:r>
            <a:endParaRPr sz="4500" b="1">
              <a:latin typeface="Calibri"/>
              <a:ea typeface="Calibri"/>
              <a:cs typeface="Calibri"/>
              <a:sym typeface="Calibri"/>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638"/>
                                        </p:tgtEl>
                                        <p:attrNameLst>
                                          <p:attrName>style.visibility</p:attrName>
                                        </p:attrNameLst>
                                      </p:cBhvr>
                                      <p:to>
                                        <p:strVal val="visible"/>
                                      </p:to>
                                    </p:set>
                                    <p:animEffect transition="in" filter="fade">
                                      <p:cBhvr>
                                        <p:cTn id="7" dur="500"/>
                                        <p:tgtEl>
                                          <p:spTgt spid="5638"/>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639"/>
                                        </p:tgtEl>
                                        <p:attrNameLst>
                                          <p:attrName>style.visibility</p:attrName>
                                        </p:attrNameLst>
                                      </p:cBhvr>
                                      <p:to>
                                        <p:strVal val="visible"/>
                                      </p:to>
                                    </p:set>
                                    <p:animEffect transition="in" filter="fade">
                                      <p:cBhvr>
                                        <p:cTn id="11" dur="500"/>
                                        <p:tgtEl>
                                          <p:spTgt spid="5639"/>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5659"/>
                                        </p:tgtEl>
                                        <p:attrNameLst>
                                          <p:attrName>style.visibility</p:attrName>
                                        </p:attrNameLst>
                                      </p:cBhvr>
                                      <p:to>
                                        <p:strVal val="visible"/>
                                      </p:to>
                                    </p:set>
                                    <p:animEffect transition="in" filter="fade">
                                      <p:cBhvr>
                                        <p:cTn id="15" dur="500"/>
                                        <p:tgtEl>
                                          <p:spTgt spid="5659"/>
                                        </p:tgtEl>
                                      </p:cBhvr>
                                    </p:animEffect>
                                  </p:childTnLst>
                                </p:cTn>
                              </p:par>
                              <p:par>
                                <p:cTn id="16" presetID="10" presetClass="entr" presetSubtype="0" fill="hold" nodeType="withEffect">
                                  <p:stCondLst>
                                    <p:cond delay="500"/>
                                  </p:stCondLst>
                                  <p:childTnLst>
                                    <p:set>
                                      <p:cBhvr>
                                        <p:cTn id="17" dur="1" fill="hold">
                                          <p:stCondLst>
                                            <p:cond delay="0"/>
                                          </p:stCondLst>
                                        </p:cTn>
                                        <p:tgtEl>
                                          <p:spTgt spid="5660"/>
                                        </p:tgtEl>
                                        <p:attrNameLst>
                                          <p:attrName>style.visibility</p:attrName>
                                        </p:attrNameLst>
                                      </p:cBhvr>
                                      <p:to>
                                        <p:strVal val="visible"/>
                                      </p:to>
                                    </p:set>
                                    <p:animEffect transition="in" filter="fade">
                                      <p:cBhvr>
                                        <p:cTn id="18" dur="500"/>
                                        <p:tgtEl>
                                          <p:spTgt spid="5660"/>
                                        </p:tgtEl>
                                      </p:cBhvr>
                                    </p:animEffect>
                                  </p:childTnLst>
                                </p:cTn>
                              </p:par>
                              <p:par>
                                <p:cTn id="19" presetID="10" presetClass="entr" presetSubtype="0" fill="hold" nodeType="withEffect">
                                  <p:stCondLst>
                                    <p:cond delay="1000"/>
                                  </p:stCondLst>
                                  <p:childTnLst>
                                    <p:set>
                                      <p:cBhvr>
                                        <p:cTn id="20" dur="1" fill="hold">
                                          <p:stCondLst>
                                            <p:cond delay="0"/>
                                          </p:stCondLst>
                                        </p:cTn>
                                        <p:tgtEl>
                                          <p:spTgt spid="5661"/>
                                        </p:tgtEl>
                                        <p:attrNameLst>
                                          <p:attrName>style.visibility</p:attrName>
                                        </p:attrNameLst>
                                      </p:cBhvr>
                                      <p:to>
                                        <p:strVal val="visible"/>
                                      </p:to>
                                    </p:set>
                                    <p:animEffect transition="in" filter="fade">
                                      <p:cBhvr>
                                        <p:cTn id="21" dur="500"/>
                                        <p:tgtEl>
                                          <p:spTgt spid="5661"/>
                                        </p:tgtEl>
                                      </p:cBhvr>
                                    </p:animEffect>
                                  </p:childTnLst>
                                </p:cTn>
                              </p:par>
                              <p:par>
                                <p:cTn id="22" presetID="10" presetClass="entr" presetSubtype="0" fill="hold" nodeType="withEffect">
                                  <p:stCondLst>
                                    <p:cond delay="1500"/>
                                  </p:stCondLst>
                                  <p:childTnLst>
                                    <p:set>
                                      <p:cBhvr>
                                        <p:cTn id="23" dur="1" fill="hold">
                                          <p:stCondLst>
                                            <p:cond delay="0"/>
                                          </p:stCondLst>
                                        </p:cTn>
                                        <p:tgtEl>
                                          <p:spTgt spid="5662"/>
                                        </p:tgtEl>
                                        <p:attrNameLst>
                                          <p:attrName>style.visibility</p:attrName>
                                        </p:attrNameLst>
                                      </p:cBhvr>
                                      <p:to>
                                        <p:strVal val="visible"/>
                                      </p:to>
                                    </p:set>
                                    <p:animEffect transition="in" filter="fade">
                                      <p:cBhvr>
                                        <p:cTn id="24" dur="500"/>
                                        <p:tgtEl>
                                          <p:spTgt spid="5662"/>
                                        </p:tgtEl>
                                      </p:cBhvr>
                                    </p:animEffect>
                                  </p:childTnLst>
                                </p:cTn>
                              </p:par>
                            </p:childTnLst>
                          </p:cTn>
                        </p:par>
                        <p:par>
                          <p:cTn id="25" fill="hold">
                            <p:stCondLst>
                              <p:cond delay="1500"/>
                            </p:stCondLst>
                            <p:childTnLst>
                              <p:par>
                                <p:cTn id="26" presetID="10" presetClass="entr" presetSubtype="0" fill="hold" nodeType="afterEffect">
                                  <p:stCondLst>
                                    <p:cond delay="0"/>
                                  </p:stCondLst>
                                  <p:childTnLst>
                                    <p:set>
                                      <p:cBhvr>
                                        <p:cTn id="27" dur="1" fill="hold">
                                          <p:stCondLst>
                                            <p:cond delay="0"/>
                                          </p:stCondLst>
                                        </p:cTn>
                                        <p:tgtEl>
                                          <p:spTgt spid="5648"/>
                                        </p:tgtEl>
                                        <p:attrNameLst>
                                          <p:attrName>style.visibility</p:attrName>
                                        </p:attrNameLst>
                                      </p:cBhvr>
                                      <p:to>
                                        <p:strVal val="visible"/>
                                      </p:to>
                                    </p:set>
                                    <p:animEffect transition="in" filter="fade">
                                      <p:cBhvr>
                                        <p:cTn id="28" dur="500"/>
                                        <p:tgtEl>
                                          <p:spTgt spid="5648"/>
                                        </p:tgtEl>
                                      </p:cBhvr>
                                    </p:animEffect>
                                  </p:childTnLst>
                                </p:cTn>
                              </p:par>
                            </p:childTnLst>
                          </p:cTn>
                        </p:par>
                        <p:par>
                          <p:cTn id="29" fill="hold">
                            <p:stCondLst>
                              <p:cond delay="2000"/>
                            </p:stCondLst>
                            <p:childTnLst>
                              <p:par>
                                <p:cTn id="30" presetID="10" presetClass="entr" presetSubtype="0" fill="hold" nodeType="afterEffect">
                                  <p:stCondLst>
                                    <p:cond delay="0"/>
                                  </p:stCondLst>
                                  <p:childTnLst>
                                    <p:set>
                                      <p:cBhvr>
                                        <p:cTn id="31" dur="1" fill="hold">
                                          <p:stCondLst>
                                            <p:cond delay="0"/>
                                          </p:stCondLst>
                                        </p:cTn>
                                        <p:tgtEl>
                                          <p:spTgt spid="5663"/>
                                        </p:tgtEl>
                                        <p:attrNameLst>
                                          <p:attrName>style.visibility</p:attrName>
                                        </p:attrNameLst>
                                      </p:cBhvr>
                                      <p:to>
                                        <p:strVal val="visible"/>
                                      </p:to>
                                    </p:set>
                                    <p:animEffect transition="in" filter="fade">
                                      <p:cBhvr>
                                        <p:cTn id="32" dur="500"/>
                                        <p:tgtEl>
                                          <p:spTgt spid="5663"/>
                                        </p:tgtEl>
                                      </p:cBhvr>
                                    </p:animEffect>
                                  </p:childTnLst>
                                </p:cTn>
                              </p:par>
                            </p:childTnLst>
                          </p:cTn>
                        </p:par>
                        <p:par>
                          <p:cTn id="33" fill="hold">
                            <p:stCondLst>
                              <p:cond delay="2500"/>
                            </p:stCondLst>
                            <p:childTnLst>
                              <p:par>
                                <p:cTn id="34" presetID="10" presetClass="entr" presetSubtype="0" fill="hold" nodeType="afterEffect">
                                  <p:stCondLst>
                                    <p:cond delay="0"/>
                                  </p:stCondLst>
                                  <p:childTnLst>
                                    <p:set>
                                      <p:cBhvr>
                                        <p:cTn id="35" dur="1" fill="hold">
                                          <p:stCondLst>
                                            <p:cond delay="0"/>
                                          </p:stCondLst>
                                        </p:cTn>
                                        <p:tgtEl>
                                          <p:spTgt spid="5664"/>
                                        </p:tgtEl>
                                        <p:attrNameLst>
                                          <p:attrName>style.visibility</p:attrName>
                                        </p:attrNameLst>
                                      </p:cBhvr>
                                      <p:to>
                                        <p:strVal val="visible"/>
                                      </p:to>
                                    </p:set>
                                    <p:animEffect transition="in" filter="fade">
                                      <p:cBhvr>
                                        <p:cTn id="36" dur="500"/>
                                        <p:tgtEl>
                                          <p:spTgt spid="5664"/>
                                        </p:tgtEl>
                                      </p:cBhvr>
                                    </p:animEffect>
                                  </p:childTnLst>
                                </p:cTn>
                              </p:par>
                            </p:childTnLst>
                          </p:cTn>
                        </p:par>
                        <p:par>
                          <p:cTn id="37" fill="hold">
                            <p:stCondLst>
                              <p:cond delay="3000"/>
                            </p:stCondLst>
                            <p:childTnLst>
                              <p:par>
                                <p:cTn id="38" presetID="1" presetClass="entr" presetSubtype="0" fill="hold" nodeType="afterEffect">
                                  <p:stCondLst>
                                    <p:cond delay="0"/>
                                  </p:stCondLst>
                                  <p:childTnLst>
                                    <p:set>
                                      <p:cBhvr>
                                        <p:cTn id="39" dur="1" fill="hold">
                                          <p:stCondLst>
                                            <p:cond delay="0"/>
                                          </p:stCondLst>
                                        </p:cTn>
                                        <p:tgtEl>
                                          <p:spTgt spid="5665"/>
                                        </p:tgtEl>
                                        <p:attrNameLst>
                                          <p:attrName>style.visibility</p:attrName>
                                        </p:attrNameLst>
                                      </p:cBhvr>
                                      <p:to>
                                        <p:strVal val="visible"/>
                                      </p:to>
                                    </p:set>
                                  </p:childTnLst>
                                </p:cTn>
                              </p:par>
                              <p:par>
                                <p:cTn id="40" presetID="1" presetClass="entr" presetSubtype="0" fill="hold" nodeType="withEffect">
                                  <p:stCondLst>
                                    <p:cond delay="0"/>
                                  </p:stCondLst>
                                  <p:childTnLst>
                                    <p:set>
                                      <p:cBhvr>
                                        <p:cTn id="41" dur="1" fill="hold">
                                          <p:stCondLst>
                                            <p:cond delay="0"/>
                                          </p:stCondLst>
                                        </p:cTn>
                                        <p:tgtEl>
                                          <p:spTgt spid="56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677"/>
        <p:cNvGrpSpPr/>
        <p:nvPr/>
      </p:nvGrpSpPr>
      <p:grpSpPr>
        <a:xfrm>
          <a:off x="0" y="0"/>
          <a:ext cx="0" cy="0"/>
          <a:chOff x="0" y="0"/>
          <a:chExt cx="0" cy="0"/>
        </a:xfrm>
      </p:grpSpPr>
      <p:sp>
        <p:nvSpPr>
          <p:cNvPr id="5678" name="Google Shape;5678;p192"/>
          <p:cNvSpPr/>
          <p:nvPr/>
        </p:nvSpPr>
        <p:spPr>
          <a:xfrm>
            <a:off x="1103372" y="3500943"/>
            <a:ext cx="575400" cy="756000"/>
          </a:xfrm>
          <a:prstGeom prst="can">
            <a:avLst>
              <a:gd name="adj" fmla="val 39530"/>
            </a:avLst>
          </a:prstGeom>
          <a:noFill/>
          <a:ln w="12700" cap="flat" cmpd="sng">
            <a:solidFill>
              <a:schemeClr val="dk2"/>
            </a:solidFill>
            <a:prstDash val="solid"/>
            <a:round/>
            <a:headEnd type="none" w="sm" len="sm"/>
            <a:tailEnd type="none" w="sm" len="sm"/>
          </a:ln>
        </p:spPr>
        <p:txBody>
          <a:bodyPr spcFirstLastPara="1" wrap="square" lIns="0" tIns="146275" rIns="0" bIns="146275" anchor="ctr" anchorCtr="0">
            <a:noAutofit/>
          </a:bodyPr>
          <a:lstStyle/>
          <a:p>
            <a:pPr marL="0" marR="0" lvl="0" indent="0" algn="ctr" rtl="0">
              <a:lnSpc>
                <a:spcPct val="90000"/>
              </a:lnSpc>
              <a:spcBef>
                <a:spcPts val="0"/>
              </a:spcBef>
              <a:spcAft>
                <a:spcPts val="0"/>
              </a:spcAft>
              <a:buClr>
                <a:schemeClr val="lt1"/>
              </a:buClr>
              <a:buSzPts val="1800"/>
              <a:buFont typeface="Quattrocento Sans"/>
              <a:buNone/>
            </a:pPr>
            <a:endParaRPr sz="1800" b="0" i="0" u="none" strike="noStrike" cap="none">
              <a:solidFill>
                <a:srgbClr val="0078D4"/>
              </a:solidFill>
              <a:latin typeface="Quattrocento Sans"/>
              <a:ea typeface="Quattrocento Sans"/>
              <a:cs typeface="Quattrocento Sans"/>
              <a:sym typeface="Quattrocento Sans"/>
            </a:endParaRPr>
          </a:p>
        </p:txBody>
      </p:sp>
      <p:sp>
        <p:nvSpPr>
          <p:cNvPr id="5679" name="Google Shape;5679;p192"/>
          <p:cNvSpPr txBox="1"/>
          <p:nvPr/>
        </p:nvSpPr>
        <p:spPr>
          <a:xfrm>
            <a:off x="2224846" y="1733997"/>
            <a:ext cx="1668300" cy="3078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78D4"/>
              </a:buClr>
              <a:buSzPts val="2000"/>
              <a:buFont typeface="Quattrocento Sans"/>
              <a:buNone/>
            </a:pPr>
            <a:r>
              <a:rPr lang="en-US" sz="2000" b="1" i="0" u="none" strike="noStrike" cap="none">
                <a:solidFill>
                  <a:srgbClr val="0078D4"/>
                </a:solidFill>
                <a:latin typeface="Quattrocento Sans"/>
                <a:ea typeface="Quattrocento Sans"/>
                <a:cs typeface="Quattrocento Sans"/>
                <a:sym typeface="Quattrocento Sans"/>
              </a:rPr>
              <a:t>Prepare data</a:t>
            </a:r>
            <a:endParaRPr sz="1400"/>
          </a:p>
        </p:txBody>
      </p:sp>
      <p:sp>
        <p:nvSpPr>
          <p:cNvPr id="5680" name="Google Shape;5680;p192"/>
          <p:cNvSpPr txBox="1"/>
          <p:nvPr/>
        </p:nvSpPr>
        <p:spPr>
          <a:xfrm>
            <a:off x="5388204" y="1733997"/>
            <a:ext cx="2560800" cy="3078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78D4"/>
              </a:buClr>
              <a:buSzPts val="2000"/>
              <a:buFont typeface="Quattrocento Sans"/>
              <a:buNone/>
            </a:pPr>
            <a:r>
              <a:rPr lang="en-US" sz="2000" b="1" i="0" u="none" strike="noStrike" cap="none">
                <a:solidFill>
                  <a:srgbClr val="0078D4"/>
                </a:solidFill>
                <a:latin typeface="Quattrocento Sans"/>
                <a:ea typeface="Quattrocento Sans"/>
                <a:cs typeface="Quattrocento Sans"/>
                <a:sym typeface="Quattrocento Sans"/>
              </a:rPr>
              <a:t>Build &amp; train models</a:t>
            </a:r>
            <a:endParaRPr sz="1400"/>
          </a:p>
        </p:txBody>
      </p:sp>
      <p:sp>
        <p:nvSpPr>
          <p:cNvPr id="5681" name="Google Shape;5681;p192"/>
          <p:cNvSpPr txBox="1"/>
          <p:nvPr/>
        </p:nvSpPr>
        <p:spPr>
          <a:xfrm>
            <a:off x="8873681" y="1733997"/>
            <a:ext cx="2155200" cy="3078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78D4"/>
              </a:buClr>
              <a:buSzPts val="2000"/>
              <a:buFont typeface="Quattrocento Sans"/>
              <a:buNone/>
            </a:pPr>
            <a:r>
              <a:rPr lang="en-US" sz="2000" b="1" i="0" u="none" strike="noStrike" cap="none">
                <a:solidFill>
                  <a:srgbClr val="0078D4"/>
                </a:solidFill>
                <a:latin typeface="Quattrocento Sans"/>
                <a:ea typeface="Quattrocento Sans"/>
                <a:cs typeface="Quattrocento Sans"/>
                <a:sym typeface="Quattrocento Sans"/>
              </a:rPr>
              <a:t>Deploy &amp; predict</a:t>
            </a:r>
            <a:endParaRPr sz="1400"/>
          </a:p>
        </p:txBody>
      </p:sp>
      <p:sp>
        <p:nvSpPr>
          <p:cNvPr id="5682" name="Google Shape;5682;p192"/>
          <p:cNvSpPr/>
          <p:nvPr/>
        </p:nvSpPr>
        <p:spPr>
          <a:xfrm>
            <a:off x="4574080" y="1687831"/>
            <a:ext cx="156591" cy="313182"/>
          </a:xfrm>
          <a:custGeom>
            <a:avLst/>
            <a:gdLst/>
            <a:ahLst/>
            <a:cxnLst/>
            <a:rect l="l" t="t" r="r" b="b"/>
            <a:pathLst>
              <a:path w="457200" h="914400" extrusionOk="0">
                <a:moveTo>
                  <a:pt x="0" y="0"/>
                </a:moveTo>
                <a:lnTo>
                  <a:pt x="457200" y="457200"/>
                </a:lnTo>
                <a:lnTo>
                  <a:pt x="0" y="914400"/>
                </a:lnTo>
              </a:path>
            </a:pathLst>
          </a:custGeom>
          <a:noFill/>
          <a:ln w="9525" cap="flat" cmpd="sng">
            <a:solidFill>
              <a:schemeClr val="dk2"/>
            </a:solidFill>
            <a:prstDash val="solid"/>
            <a:round/>
            <a:headEnd type="none" w="sm" len="sm"/>
            <a:tailEnd type="none" w="sm" len="sm"/>
          </a:ln>
        </p:spPr>
        <p:txBody>
          <a:bodyPr spcFirstLastPara="1" wrap="square" lIns="182850" tIns="146275" rIns="182850" bIns="146275" anchor="t" anchorCtr="0">
            <a:noAutofit/>
          </a:bodyPr>
          <a:lstStyle/>
          <a:p>
            <a:pPr marL="0" marR="0" lvl="0" indent="0" algn="ctr" rtl="0">
              <a:lnSpc>
                <a:spcPct val="90000"/>
              </a:lnSpc>
              <a:spcBef>
                <a:spcPts val="0"/>
              </a:spcBef>
              <a:spcAft>
                <a:spcPts val="0"/>
              </a:spcAft>
              <a:buClr>
                <a:schemeClr val="lt1"/>
              </a:buClr>
              <a:buSzPts val="2400"/>
              <a:buFont typeface="Quattrocento Sans"/>
              <a:buNone/>
            </a:pPr>
            <a:endParaRPr sz="2400" b="0" i="0" u="none" strike="noStrike" cap="none">
              <a:solidFill>
                <a:srgbClr val="FFFFFF"/>
              </a:solidFill>
              <a:latin typeface="Quattrocento Sans"/>
              <a:ea typeface="Quattrocento Sans"/>
              <a:cs typeface="Quattrocento Sans"/>
              <a:sym typeface="Quattrocento Sans"/>
            </a:endParaRPr>
          </a:p>
        </p:txBody>
      </p:sp>
      <p:sp>
        <p:nvSpPr>
          <p:cNvPr id="5683" name="Google Shape;5683;p192"/>
          <p:cNvSpPr/>
          <p:nvPr/>
        </p:nvSpPr>
        <p:spPr>
          <a:xfrm>
            <a:off x="8343533" y="1687831"/>
            <a:ext cx="156591" cy="313182"/>
          </a:xfrm>
          <a:custGeom>
            <a:avLst/>
            <a:gdLst/>
            <a:ahLst/>
            <a:cxnLst/>
            <a:rect l="l" t="t" r="r" b="b"/>
            <a:pathLst>
              <a:path w="457200" h="914400" extrusionOk="0">
                <a:moveTo>
                  <a:pt x="0" y="0"/>
                </a:moveTo>
                <a:lnTo>
                  <a:pt x="457200" y="457200"/>
                </a:lnTo>
                <a:lnTo>
                  <a:pt x="0" y="914400"/>
                </a:lnTo>
              </a:path>
            </a:pathLst>
          </a:custGeom>
          <a:noFill/>
          <a:ln w="9525" cap="flat" cmpd="sng">
            <a:solidFill>
              <a:schemeClr val="dk2"/>
            </a:solidFill>
            <a:prstDash val="solid"/>
            <a:round/>
            <a:headEnd type="none" w="sm" len="sm"/>
            <a:tailEnd type="none" w="sm" len="sm"/>
          </a:ln>
        </p:spPr>
        <p:txBody>
          <a:bodyPr spcFirstLastPara="1" wrap="square" lIns="182850" tIns="146275" rIns="182850" bIns="146275" anchor="t" anchorCtr="0">
            <a:noAutofit/>
          </a:bodyPr>
          <a:lstStyle/>
          <a:p>
            <a:pPr marL="0" marR="0" lvl="0" indent="0" algn="ctr" rtl="0">
              <a:lnSpc>
                <a:spcPct val="90000"/>
              </a:lnSpc>
              <a:spcBef>
                <a:spcPts val="0"/>
              </a:spcBef>
              <a:spcAft>
                <a:spcPts val="0"/>
              </a:spcAft>
              <a:buClr>
                <a:schemeClr val="lt1"/>
              </a:buClr>
              <a:buSzPts val="2400"/>
              <a:buFont typeface="Quattrocento Sans"/>
              <a:buNone/>
            </a:pPr>
            <a:endParaRPr sz="2400" b="0" i="0" u="none" strike="noStrike" cap="none">
              <a:solidFill>
                <a:srgbClr val="FFFFFF"/>
              </a:solidFill>
              <a:latin typeface="Quattrocento Sans"/>
              <a:ea typeface="Quattrocento Sans"/>
              <a:cs typeface="Quattrocento Sans"/>
              <a:sym typeface="Quattrocento Sans"/>
            </a:endParaRPr>
          </a:p>
        </p:txBody>
      </p:sp>
      <p:sp>
        <p:nvSpPr>
          <p:cNvPr id="5684" name="Google Shape;5684;p192"/>
          <p:cNvSpPr txBox="1"/>
          <p:nvPr/>
        </p:nvSpPr>
        <p:spPr>
          <a:xfrm>
            <a:off x="847406" y="4338378"/>
            <a:ext cx="1087200" cy="431400"/>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1200"/>
              <a:buFont typeface="Quattrocento Sans"/>
              <a:buNone/>
            </a:pPr>
            <a:r>
              <a:rPr lang="en-US" sz="1200" b="0" i="0" u="none" strike="noStrike" cap="none">
                <a:solidFill>
                  <a:srgbClr val="000000"/>
                </a:solidFill>
                <a:latin typeface="Quattrocento Sans"/>
                <a:ea typeface="Quattrocento Sans"/>
                <a:cs typeface="Quattrocento Sans"/>
                <a:sym typeface="Quattrocento Sans"/>
              </a:rPr>
              <a:t>Data storage locations</a:t>
            </a:r>
            <a:endParaRPr sz="1400"/>
          </a:p>
        </p:txBody>
      </p:sp>
      <p:sp>
        <p:nvSpPr>
          <p:cNvPr id="5685" name="Google Shape;5685;p192"/>
          <p:cNvSpPr txBox="1"/>
          <p:nvPr/>
        </p:nvSpPr>
        <p:spPr>
          <a:xfrm>
            <a:off x="785731" y="2532972"/>
            <a:ext cx="1210500" cy="317400"/>
          </a:xfrm>
          <a:prstGeom prst="rect">
            <a:avLst/>
          </a:prstGeom>
          <a:noFill/>
          <a:ln w="12700" cap="flat" cmpd="sng">
            <a:solidFill>
              <a:schemeClr val="dk2"/>
            </a:solidFill>
            <a:prstDash val="solid"/>
            <a:round/>
            <a:headEnd type="none" w="sm" len="sm"/>
            <a:tailEnd type="none" w="sm" len="sm"/>
          </a:ln>
        </p:spPr>
        <p:txBody>
          <a:bodyPr spcFirstLastPara="1" wrap="square" lIns="91425" tIns="73125" rIns="91425" bIns="73125" anchor="t" anchorCtr="0">
            <a:noAutofit/>
          </a:bodyPr>
          <a:lstStyle/>
          <a:p>
            <a:pPr marL="0" marR="0" lvl="0" indent="0" algn="ctr" rtl="0">
              <a:lnSpc>
                <a:spcPct val="90000"/>
              </a:lnSpc>
              <a:spcBef>
                <a:spcPts val="0"/>
              </a:spcBef>
              <a:spcAft>
                <a:spcPts val="0"/>
              </a:spcAft>
              <a:buClr>
                <a:srgbClr val="000000"/>
              </a:buClr>
              <a:buSzPts val="1200"/>
              <a:buFont typeface="Quattrocento Sans"/>
              <a:buNone/>
            </a:pPr>
            <a:r>
              <a:rPr lang="en-US" sz="1200" b="0" i="0" u="none" strike="noStrike" cap="none">
                <a:solidFill>
                  <a:srgbClr val="000000"/>
                </a:solidFill>
                <a:latin typeface="Quattrocento Sans"/>
                <a:ea typeface="Quattrocento Sans"/>
                <a:cs typeface="Quattrocento Sans"/>
                <a:sym typeface="Quattrocento Sans"/>
              </a:rPr>
              <a:t>Data ingestion</a:t>
            </a:r>
            <a:endParaRPr sz="1400"/>
          </a:p>
        </p:txBody>
      </p:sp>
      <p:sp>
        <p:nvSpPr>
          <p:cNvPr id="5686" name="Google Shape;5686;p192"/>
          <p:cNvSpPr txBox="1"/>
          <p:nvPr/>
        </p:nvSpPr>
        <p:spPr>
          <a:xfrm>
            <a:off x="2302214" y="2367112"/>
            <a:ext cx="2129700" cy="2327400"/>
          </a:xfrm>
          <a:prstGeom prst="rect">
            <a:avLst/>
          </a:prstGeom>
          <a:noFill/>
          <a:ln w="12700" cap="flat" cmpd="sng">
            <a:solidFill>
              <a:schemeClr val="dk2"/>
            </a:solidFill>
            <a:prstDash val="solid"/>
            <a:round/>
            <a:headEnd type="none" w="sm" len="sm"/>
            <a:tailEnd type="none" w="sm" len="sm"/>
          </a:ln>
        </p:spPr>
        <p:txBody>
          <a:bodyPr spcFirstLastPara="1" wrap="square" lIns="91425" tIns="73125" rIns="91425" bIns="73125" anchor="t" anchorCtr="0">
            <a:noAutofit/>
          </a:bodyPr>
          <a:lstStyle/>
          <a:p>
            <a:pPr marL="0" marR="0" lvl="0" indent="0" algn="ctr" rtl="0">
              <a:lnSpc>
                <a:spcPct val="90000"/>
              </a:lnSpc>
              <a:spcBef>
                <a:spcPts val="0"/>
              </a:spcBef>
              <a:spcAft>
                <a:spcPts val="0"/>
              </a:spcAft>
              <a:buClr>
                <a:srgbClr val="000000"/>
              </a:buClr>
              <a:buSzPts val="1200"/>
              <a:buFont typeface="Quattrocento Sans"/>
              <a:buNone/>
            </a:pPr>
            <a:r>
              <a:rPr lang="en-US" sz="1200" b="0" i="0" u="none" strike="noStrike" cap="none">
                <a:solidFill>
                  <a:srgbClr val="000000"/>
                </a:solidFill>
                <a:latin typeface="Quattrocento Sans"/>
                <a:ea typeface="Quattrocento Sans"/>
                <a:cs typeface="Quattrocento Sans"/>
                <a:sym typeface="Quattrocento Sans"/>
              </a:rPr>
              <a:t>Data Preparation</a:t>
            </a:r>
            <a:endParaRPr sz="1400"/>
          </a:p>
        </p:txBody>
      </p:sp>
      <p:sp>
        <p:nvSpPr>
          <p:cNvPr id="5687" name="Google Shape;5687;p192"/>
          <p:cNvSpPr txBox="1"/>
          <p:nvPr/>
        </p:nvSpPr>
        <p:spPr>
          <a:xfrm>
            <a:off x="5396832" y="2377370"/>
            <a:ext cx="2664600" cy="2316900"/>
          </a:xfrm>
          <a:prstGeom prst="rect">
            <a:avLst/>
          </a:prstGeom>
          <a:noFill/>
          <a:ln w="12700" cap="flat" cmpd="sng">
            <a:solidFill>
              <a:schemeClr val="dk2"/>
            </a:solidFill>
            <a:prstDash val="solid"/>
            <a:round/>
            <a:headEnd type="none" w="sm" len="sm"/>
            <a:tailEnd type="none" w="sm" len="sm"/>
          </a:ln>
        </p:spPr>
        <p:txBody>
          <a:bodyPr spcFirstLastPara="1" wrap="square" lIns="91425" tIns="73125" rIns="91425" bIns="73125" anchor="t" anchorCtr="0">
            <a:noAutofit/>
          </a:bodyPr>
          <a:lstStyle/>
          <a:p>
            <a:pPr marL="0" marR="0" lvl="0" indent="0" algn="ctr" rtl="0">
              <a:lnSpc>
                <a:spcPct val="90000"/>
              </a:lnSpc>
              <a:spcBef>
                <a:spcPts val="0"/>
              </a:spcBef>
              <a:spcAft>
                <a:spcPts val="0"/>
              </a:spcAft>
              <a:buClr>
                <a:srgbClr val="000000"/>
              </a:buClr>
              <a:buSzPts val="1200"/>
              <a:buFont typeface="Quattrocento Sans"/>
              <a:buNone/>
            </a:pPr>
            <a:r>
              <a:rPr lang="en-US" sz="1200" b="0" i="0" u="none" strike="noStrike" cap="none">
                <a:solidFill>
                  <a:srgbClr val="000000"/>
                </a:solidFill>
                <a:latin typeface="Quattrocento Sans"/>
                <a:ea typeface="Quattrocento Sans"/>
                <a:cs typeface="Quattrocento Sans"/>
                <a:sym typeface="Quattrocento Sans"/>
              </a:rPr>
              <a:t>Model building &amp; training</a:t>
            </a:r>
            <a:endParaRPr sz="1400"/>
          </a:p>
        </p:txBody>
      </p:sp>
      <p:sp>
        <p:nvSpPr>
          <p:cNvPr id="5688" name="Google Shape;5688;p192"/>
          <p:cNvSpPr txBox="1"/>
          <p:nvPr/>
        </p:nvSpPr>
        <p:spPr>
          <a:xfrm>
            <a:off x="9091039" y="2377370"/>
            <a:ext cx="2008500" cy="1261800"/>
          </a:xfrm>
          <a:prstGeom prst="rect">
            <a:avLst/>
          </a:prstGeom>
          <a:noFill/>
          <a:ln w="12700" cap="flat" cmpd="sng">
            <a:solidFill>
              <a:schemeClr val="dk2"/>
            </a:solidFill>
            <a:prstDash val="solid"/>
            <a:round/>
            <a:headEnd type="none" w="sm" len="sm"/>
            <a:tailEnd type="none" w="sm" len="sm"/>
          </a:ln>
        </p:spPr>
        <p:txBody>
          <a:bodyPr spcFirstLastPara="1" wrap="square" lIns="91425" tIns="73125" rIns="91425" bIns="73125" anchor="t" anchorCtr="0">
            <a:noAutofit/>
          </a:bodyPr>
          <a:lstStyle/>
          <a:p>
            <a:pPr marL="0" marR="0" lvl="0" indent="0" algn="ctr" rtl="0">
              <a:lnSpc>
                <a:spcPct val="90000"/>
              </a:lnSpc>
              <a:spcBef>
                <a:spcPts val="0"/>
              </a:spcBef>
              <a:spcAft>
                <a:spcPts val="0"/>
              </a:spcAft>
              <a:buClr>
                <a:srgbClr val="000000"/>
              </a:buClr>
              <a:buSzPts val="1200"/>
              <a:buFont typeface="Quattrocento Sans"/>
              <a:buNone/>
            </a:pPr>
            <a:r>
              <a:rPr lang="en-US" sz="1200" b="0" i="0" u="none" strike="noStrike" cap="none">
                <a:solidFill>
                  <a:srgbClr val="000000"/>
                </a:solidFill>
                <a:latin typeface="Quattrocento Sans"/>
                <a:ea typeface="Quattrocento Sans"/>
                <a:cs typeface="Quattrocento Sans"/>
                <a:sym typeface="Quattrocento Sans"/>
              </a:rPr>
              <a:t>Model deployment</a:t>
            </a:r>
            <a:endParaRPr sz="1400"/>
          </a:p>
        </p:txBody>
      </p:sp>
      <p:cxnSp>
        <p:nvCxnSpPr>
          <p:cNvPr id="5689" name="Google Shape;5689;p192"/>
          <p:cNvCxnSpPr>
            <a:endCxn id="5685" idx="2"/>
          </p:cNvCxnSpPr>
          <p:nvPr/>
        </p:nvCxnSpPr>
        <p:spPr>
          <a:xfrm rot="10800000">
            <a:off x="1390981" y="2850372"/>
            <a:ext cx="0" cy="516300"/>
          </a:xfrm>
          <a:prstGeom prst="straightConnector1">
            <a:avLst/>
          </a:prstGeom>
          <a:noFill/>
          <a:ln w="12700" cap="flat" cmpd="sng">
            <a:solidFill>
              <a:schemeClr val="dk1"/>
            </a:solidFill>
            <a:prstDash val="solid"/>
            <a:round/>
            <a:headEnd type="none" w="sm" len="sm"/>
            <a:tailEnd type="triangle" w="med" len="med"/>
          </a:ln>
        </p:spPr>
      </p:cxnSp>
      <p:cxnSp>
        <p:nvCxnSpPr>
          <p:cNvPr id="5690" name="Google Shape;5690;p192"/>
          <p:cNvCxnSpPr>
            <a:stCxn id="5685" idx="3"/>
          </p:cNvCxnSpPr>
          <p:nvPr/>
        </p:nvCxnSpPr>
        <p:spPr>
          <a:xfrm>
            <a:off x="1996231" y="2691672"/>
            <a:ext cx="306000" cy="0"/>
          </a:xfrm>
          <a:prstGeom prst="straightConnector1">
            <a:avLst/>
          </a:prstGeom>
          <a:noFill/>
          <a:ln w="12700" cap="flat" cmpd="sng">
            <a:solidFill>
              <a:schemeClr val="dk1"/>
            </a:solidFill>
            <a:prstDash val="solid"/>
            <a:round/>
            <a:headEnd type="none" w="sm" len="sm"/>
            <a:tailEnd type="triangle" w="med" len="med"/>
          </a:ln>
        </p:spPr>
      </p:cxnSp>
      <p:sp>
        <p:nvSpPr>
          <p:cNvPr id="5691" name="Google Shape;5691;p192"/>
          <p:cNvSpPr txBox="1"/>
          <p:nvPr/>
        </p:nvSpPr>
        <p:spPr>
          <a:xfrm>
            <a:off x="2445886" y="2847665"/>
            <a:ext cx="1864800" cy="282300"/>
          </a:xfrm>
          <a:prstGeom prst="rect">
            <a:avLst/>
          </a:prstGeom>
          <a:no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1400"/>
              <a:buFont typeface="Quattrocento Sans"/>
              <a:buNone/>
            </a:pPr>
            <a:r>
              <a:rPr lang="en-US" sz="1400" b="0" i="0" u="none" strike="noStrike" cap="none">
                <a:solidFill>
                  <a:srgbClr val="000000"/>
                </a:solidFill>
                <a:latin typeface="Quattrocento Sans"/>
                <a:ea typeface="Quattrocento Sans"/>
                <a:cs typeface="Quattrocento Sans"/>
                <a:sym typeface="Quattrocento Sans"/>
              </a:rPr>
              <a:t>Normalization</a:t>
            </a:r>
            <a:endParaRPr sz="1400"/>
          </a:p>
        </p:txBody>
      </p:sp>
      <p:sp>
        <p:nvSpPr>
          <p:cNvPr id="5692" name="Google Shape;5692;p192"/>
          <p:cNvSpPr txBox="1"/>
          <p:nvPr/>
        </p:nvSpPr>
        <p:spPr>
          <a:xfrm>
            <a:off x="2445886" y="3319440"/>
            <a:ext cx="1864800" cy="282300"/>
          </a:xfrm>
          <a:prstGeom prst="rect">
            <a:avLst/>
          </a:prstGeom>
          <a:no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1400"/>
              <a:buFont typeface="Quattrocento Sans"/>
              <a:buNone/>
            </a:pPr>
            <a:r>
              <a:rPr lang="en-US" sz="1400" b="0" i="0" u="none" strike="noStrike" cap="none">
                <a:solidFill>
                  <a:srgbClr val="000000"/>
                </a:solidFill>
                <a:latin typeface="Quattrocento Sans"/>
                <a:ea typeface="Quattrocento Sans"/>
                <a:cs typeface="Quattrocento Sans"/>
                <a:sym typeface="Quattrocento Sans"/>
              </a:rPr>
              <a:t>Transformation</a:t>
            </a:r>
            <a:endParaRPr sz="1400"/>
          </a:p>
        </p:txBody>
      </p:sp>
      <p:sp>
        <p:nvSpPr>
          <p:cNvPr id="5693" name="Google Shape;5693;p192"/>
          <p:cNvSpPr txBox="1"/>
          <p:nvPr/>
        </p:nvSpPr>
        <p:spPr>
          <a:xfrm>
            <a:off x="2445886" y="3791216"/>
            <a:ext cx="1864800" cy="282300"/>
          </a:xfrm>
          <a:prstGeom prst="rect">
            <a:avLst/>
          </a:prstGeom>
          <a:no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1400"/>
              <a:buFont typeface="Quattrocento Sans"/>
              <a:buNone/>
            </a:pPr>
            <a:r>
              <a:rPr lang="en-US" sz="1400" b="0" i="0" u="none" strike="noStrike" cap="none">
                <a:solidFill>
                  <a:srgbClr val="000000"/>
                </a:solidFill>
                <a:latin typeface="Quattrocento Sans"/>
                <a:ea typeface="Quattrocento Sans"/>
                <a:cs typeface="Quattrocento Sans"/>
                <a:sym typeface="Quattrocento Sans"/>
              </a:rPr>
              <a:t>Validation</a:t>
            </a:r>
            <a:endParaRPr sz="1400"/>
          </a:p>
        </p:txBody>
      </p:sp>
      <p:sp>
        <p:nvSpPr>
          <p:cNvPr id="5694" name="Google Shape;5694;p192"/>
          <p:cNvSpPr txBox="1"/>
          <p:nvPr/>
        </p:nvSpPr>
        <p:spPr>
          <a:xfrm>
            <a:off x="2436053" y="4262991"/>
            <a:ext cx="1864800" cy="282300"/>
          </a:xfrm>
          <a:prstGeom prst="rect">
            <a:avLst/>
          </a:prstGeom>
          <a:no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1400"/>
              <a:buFont typeface="Quattrocento Sans"/>
              <a:buNone/>
            </a:pPr>
            <a:r>
              <a:rPr lang="en-US" sz="1400" b="0" i="0" u="none" strike="noStrike" cap="none">
                <a:solidFill>
                  <a:srgbClr val="000000"/>
                </a:solidFill>
                <a:latin typeface="Quattrocento Sans"/>
                <a:ea typeface="Quattrocento Sans"/>
                <a:cs typeface="Quattrocento Sans"/>
                <a:sym typeface="Quattrocento Sans"/>
              </a:rPr>
              <a:t>Featurization</a:t>
            </a:r>
            <a:endParaRPr sz="1400"/>
          </a:p>
        </p:txBody>
      </p:sp>
      <p:sp>
        <p:nvSpPr>
          <p:cNvPr id="5695" name="Google Shape;5695;p192"/>
          <p:cNvSpPr txBox="1"/>
          <p:nvPr/>
        </p:nvSpPr>
        <p:spPr>
          <a:xfrm>
            <a:off x="5531795" y="2847665"/>
            <a:ext cx="2371200" cy="282300"/>
          </a:xfrm>
          <a:prstGeom prst="rect">
            <a:avLst/>
          </a:prstGeom>
          <a:no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1400"/>
              <a:buFont typeface="Quattrocento Sans"/>
              <a:buNone/>
            </a:pPr>
            <a:r>
              <a:rPr lang="en-US" sz="1400" b="0" i="0" u="none" strike="noStrike" cap="none">
                <a:solidFill>
                  <a:srgbClr val="000000"/>
                </a:solidFill>
                <a:latin typeface="Quattrocento Sans"/>
                <a:ea typeface="Quattrocento Sans"/>
                <a:cs typeface="Quattrocento Sans"/>
                <a:sym typeface="Quattrocento Sans"/>
              </a:rPr>
              <a:t>Hyper-parameter tuning</a:t>
            </a:r>
            <a:endParaRPr sz="1400"/>
          </a:p>
        </p:txBody>
      </p:sp>
      <p:sp>
        <p:nvSpPr>
          <p:cNvPr id="5696" name="Google Shape;5696;p192"/>
          <p:cNvSpPr txBox="1"/>
          <p:nvPr/>
        </p:nvSpPr>
        <p:spPr>
          <a:xfrm>
            <a:off x="5531795" y="3316870"/>
            <a:ext cx="2371200" cy="282300"/>
          </a:xfrm>
          <a:prstGeom prst="rect">
            <a:avLst/>
          </a:prstGeom>
          <a:no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1400"/>
              <a:buFont typeface="Quattrocento Sans"/>
              <a:buNone/>
            </a:pPr>
            <a:r>
              <a:rPr lang="en-US" sz="1400" b="0" i="0" u="none" strike="noStrike" cap="none">
                <a:solidFill>
                  <a:srgbClr val="000000"/>
                </a:solidFill>
                <a:latin typeface="Quattrocento Sans"/>
                <a:ea typeface="Quattrocento Sans"/>
                <a:cs typeface="Quattrocento Sans"/>
                <a:sym typeface="Quattrocento Sans"/>
              </a:rPr>
              <a:t>Automatic model selection</a:t>
            </a:r>
            <a:endParaRPr sz="1400"/>
          </a:p>
        </p:txBody>
      </p:sp>
      <p:sp>
        <p:nvSpPr>
          <p:cNvPr id="5697" name="Google Shape;5697;p192"/>
          <p:cNvSpPr txBox="1"/>
          <p:nvPr/>
        </p:nvSpPr>
        <p:spPr>
          <a:xfrm>
            <a:off x="5531795" y="3794514"/>
            <a:ext cx="2371200" cy="282300"/>
          </a:xfrm>
          <a:prstGeom prst="rect">
            <a:avLst/>
          </a:prstGeom>
          <a:no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1400"/>
              <a:buFont typeface="Quattrocento Sans"/>
              <a:buNone/>
            </a:pPr>
            <a:r>
              <a:rPr lang="en-US" sz="1400" b="0" i="0" u="none" strike="noStrike" cap="none">
                <a:solidFill>
                  <a:srgbClr val="000000"/>
                </a:solidFill>
                <a:latin typeface="Quattrocento Sans"/>
                <a:ea typeface="Quattrocento Sans"/>
                <a:cs typeface="Quattrocento Sans"/>
                <a:sym typeface="Quattrocento Sans"/>
              </a:rPr>
              <a:t>Model testing</a:t>
            </a:r>
            <a:endParaRPr sz="1400"/>
          </a:p>
        </p:txBody>
      </p:sp>
      <p:sp>
        <p:nvSpPr>
          <p:cNvPr id="5698" name="Google Shape;5698;p192"/>
          <p:cNvSpPr txBox="1"/>
          <p:nvPr/>
        </p:nvSpPr>
        <p:spPr>
          <a:xfrm>
            <a:off x="5526797" y="4270804"/>
            <a:ext cx="2371200" cy="282300"/>
          </a:xfrm>
          <a:prstGeom prst="rect">
            <a:avLst/>
          </a:prstGeom>
          <a:no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1400"/>
              <a:buFont typeface="Quattrocento Sans"/>
              <a:buNone/>
            </a:pPr>
            <a:r>
              <a:rPr lang="en-US" sz="1400" b="0" i="0" u="none" strike="noStrike" cap="none">
                <a:solidFill>
                  <a:srgbClr val="000000"/>
                </a:solidFill>
                <a:latin typeface="Quattrocento Sans"/>
                <a:ea typeface="Quattrocento Sans"/>
                <a:cs typeface="Quattrocento Sans"/>
                <a:sym typeface="Quattrocento Sans"/>
              </a:rPr>
              <a:t>Model validation</a:t>
            </a:r>
            <a:endParaRPr sz="1400"/>
          </a:p>
        </p:txBody>
      </p:sp>
      <p:cxnSp>
        <p:nvCxnSpPr>
          <p:cNvPr id="5699" name="Google Shape;5699;p192"/>
          <p:cNvCxnSpPr>
            <a:stCxn id="5686" idx="3"/>
            <a:endCxn id="5687" idx="1"/>
          </p:cNvCxnSpPr>
          <p:nvPr/>
        </p:nvCxnSpPr>
        <p:spPr>
          <a:xfrm>
            <a:off x="4431914" y="3530812"/>
            <a:ext cx="964800" cy="5100"/>
          </a:xfrm>
          <a:prstGeom prst="straightConnector1">
            <a:avLst/>
          </a:prstGeom>
          <a:noFill/>
          <a:ln w="12700" cap="flat" cmpd="sng">
            <a:solidFill>
              <a:schemeClr val="dk1"/>
            </a:solidFill>
            <a:prstDash val="solid"/>
            <a:round/>
            <a:headEnd type="none" w="sm" len="sm"/>
            <a:tailEnd type="triangle" w="med" len="med"/>
          </a:ln>
        </p:spPr>
      </p:cxnSp>
      <p:sp>
        <p:nvSpPr>
          <p:cNvPr id="5700" name="Google Shape;5700;p192"/>
          <p:cNvSpPr txBox="1"/>
          <p:nvPr/>
        </p:nvSpPr>
        <p:spPr>
          <a:xfrm>
            <a:off x="9278247" y="2847665"/>
            <a:ext cx="1647600" cy="282300"/>
          </a:xfrm>
          <a:prstGeom prst="rect">
            <a:avLst/>
          </a:prstGeom>
          <a:no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1400"/>
              <a:buFont typeface="Quattrocento Sans"/>
              <a:buNone/>
            </a:pPr>
            <a:r>
              <a:rPr lang="en-US" sz="1400" b="0" i="0" u="none" strike="noStrike" cap="none">
                <a:solidFill>
                  <a:srgbClr val="000000"/>
                </a:solidFill>
                <a:latin typeface="Quattrocento Sans"/>
                <a:ea typeface="Quattrocento Sans"/>
                <a:cs typeface="Quattrocento Sans"/>
                <a:sym typeface="Quattrocento Sans"/>
              </a:rPr>
              <a:t>Deployment</a:t>
            </a:r>
            <a:endParaRPr sz="1400"/>
          </a:p>
        </p:txBody>
      </p:sp>
      <p:sp>
        <p:nvSpPr>
          <p:cNvPr id="5701" name="Google Shape;5701;p192"/>
          <p:cNvSpPr txBox="1"/>
          <p:nvPr/>
        </p:nvSpPr>
        <p:spPr>
          <a:xfrm>
            <a:off x="9278247" y="3243472"/>
            <a:ext cx="1647600" cy="282300"/>
          </a:xfrm>
          <a:prstGeom prst="rect">
            <a:avLst/>
          </a:prstGeom>
          <a:no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1400"/>
              <a:buFont typeface="Quattrocento Sans"/>
              <a:buNone/>
            </a:pPr>
            <a:r>
              <a:rPr lang="en-US" sz="1400" b="0" i="0" u="none" strike="noStrike" cap="none">
                <a:solidFill>
                  <a:srgbClr val="000000"/>
                </a:solidFill>
                <a:latin typeface="Quattrocento Sans"/>
                <a:ea typeface="Quattrocento Sans"/>
                <a:cs typeface="Quattrocento Sans"/>
                <a:sym typeface="Quattrocento Sans"/>
              </a:rPr>
              <a:t>Batch scoring</a:t>
            </a:r>
            <a:endParaRPr sz="1400"/>
          </a:p>
        </p:txBody>
      </p:sp>
      <p:grpSp>
        <p:nvGrpSpPr>
          <p:cNvPr id="5702" name="Google Shape;5702;p192"/>
          <p:cNvGrpSpPr/>
          <p:nvPr/>
        </p:nvGrpSpPr>
        <p:grpSpPr>
          <a:xfrm>
            <a:off x="1236953" y="3786891"/>
            <a:ext cx="308757" cy="387212"/>
            <a:chOff x="13906502" y="3886200"/>
            <a:chExt cx="619124" cy="776287"/>
          </a:xfrm>
        </p:grpSpPr>
        <p:sp>
          <p:nvSpPr>
            <p:cNvPr id="5703" name="Google Shape;5703;p192"/>
            <p:cNvSpPr/>
            <p:nvPr/>
          </p:nvSpPr>
          <p:spPr>
            <a:xfrm>
              <a:off x="14216063" y="3986213"/>
              <a:ext cx="309563" cy="595312"/>
            </a:xfrm>
            <a:custGeom>
              <a:avLst/>
              <a:gdLst/>
              <a:ahLst/>
              <a:cxnLst/>
              <a:rect l="l" t="t" r="r" b="b"/>
              <a:pathLst>
                <a:path w="81" h="157" extrusionOk="0">
                  <a:moveTo>
                    <a:pt x="29" y="0"/>
                  </a:moveTo>
                  <a:cubicBezTo>
                    <a:pt x="59" y="12"/>
                    <a:pt x="81" y="41"/>
                    <a:pt x="81" y="76"/>
                  </a:cubicBezTo>
                  <a:cubicBezTo>
                    <a:pt x="81" y="121"/>
                    <a:pt x="45" y="157"/>
                    <a:pt x="0" y="157"/>
                  </a:cubicBezTo>
                </a:path>
              </a:pathLst>
            </a:custGeom>
            <a:no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FFFFFF"/>
                </a:solidFill>
                <a:latin typeface="Quattrocento Sans"/>
                <a:ea typeface="Quattrocento Sans"/>
                <a:cs typeface="Quattrocento Sans"/>
                <a:sym typeface="Quattrocento Sans"/>
              </a:endParaRPr>
            </a:p>
          </p:txBody>
        </p:sp>
        <p:sp>
          <p:nvSpPr>
            <p:cNvPr id="5704" name="Google Shape;5704;p192"/>
            <p:cNvSpPr/>
            <p:nvPr/>
          </p:nvSpPr>
          <p:spPr>
            <a:xfrm>
              <a:off x="13906502" y="3967163"/>
              <a:ext cx="309563" cy="596900"/>
            </a:xfrm>
            <a:custGeom>
              <a:avLst/>
              <a:gdLst/>
              <a:ahLst/>
              <a:cxnLst/>
              <a:rect l="l" t="t" r="r" b="b"/>
              <a:pathLst>
                <a:path w="81" h="157" extrusionOk="0">
                  <a:moveTo>
                    <a:pt x="52" y="157"/>
                  </a:moveTo>
                  <a:cubicBezTo>
                    <a:pt x="21" y="145"/>
                    <a:pt x="0" y="116"/>
                    <a:pt x="0" y="81"/>
                  </a:cubicBezTo>
                  <a:cubicBezTo>
                    <a:pt x="0" y="36"/>
                    <a:pt x="36" y="0"/>
                    <a:pt x="81" y="0"/>
                  </a:cubicBezTo>
                </a:path>
              </a:pathLst>
            </a:custGeom>
            <a:no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FFFFFF"/>
                </a:solidFill>
                <a:latin typeface="Quattrocento Sans"/>
                <a:ea typeface="Quattrocento Sans"/>
                <a:cs typeface="Quattrocento Sans"/>
                <a:sym typeface="Quattrocento Sans"/>
              </a:endParaRPr>
            </a:p>
          </p:txBody>
        </p:sp>
        <p:cxnSp>
          <p:nvCxnSpPr>
            <p:cNvPr id="5705" name="Google Shape;5705;p192"/>
            <p:cNvCxnSpPr/>
            <p:nvPr/>
          </p:nvCxnSpPr>
          <p:spPr>
            <a:xfrm>
              <a:off x="14216063" y="4221163"/>
              <a:ext cx="0" cy="0"/>
            </a:xfrm>
            <a:prstGeom prst="straightConnector1">
              <a:avLst/>
            </a:prstGeom>
            <a:noFill/>
            <a:ln w="12700" cap="flat" cmpd="sng">
              <a:solidFill>
                <a:schemeClr val="dk2"/>
              </a:solidFill>
              <a:prstDash val="solid"/>
              <a:miter lim="800000"/>
              <a:headEnd type="none" w="med" len="med"/>
              <a:tailEnd type="none" w="med" len="med"/>
            </a:ln>
          </p:spPr>
        </p:cxnSp>
        <p:sp>
          <p:nvSpPr>
            <p:cNvPr id="5706" name="Google Shape;5706;p192"/>
            <p:cNvSpPr/>
            <p:nvPr/>
          </p:nvSpPr>
          <p:spPr>
            <a:xfrm>
              <a:off x="14177963" y="3886200"/>
              <a:ext cx="76200" cy="160337"/>
            </a:xfrm>
            <a:custGeom>
              <a:avLst/>
              <a:gdLst/>
              <a:ahLst/>
              <a:cxnLst/>
              <a:rect l="l" t="t" r="r" b="b"/>
              <a:pathLst>
                <a:path w="48" h="101" extrusionOk="0">
                  <a:moveTo>
                    <a:pt x="0" y="101"/>
                  </a:moveTo>
                  <a:lnTo>
                    <a:pt x="48" y="51"/>
                  </a:lnTo>
                  <a:lnTo>
                    <a:pt x="0" y="0"/>
                  </a:lnTo>
                </a:path>
              </a:pathLst>
            </a:custGeom>
            <a:noFill/>
            <a:ln w="12700" cap="flat" cmpd="sng">
              <a:solidFill>
                <a:schemeClr val="dk2"/>
              </a:solidFill>
              <a:prstDash val="solid"/>
              <a:miter lim="800000"/>
              <a:headEnd type="none" w="med" len="med"/>
              <a:tailEnd type="none" w="med" len="med"/>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FFFFFF"/>
                </a:solidFill>
                <a:latin typeface="Quattrocento Sans"/>
                <a:ea typeface="Quattrocento Sans"/>
                <a:cs typeface="Quattrocento Sans"/>
                <a:sym typeface="Quattrocento Sans"/>
              </a:endParaRPr>
            </a:p>
          </p:txBody>
        </p:sp>
        <p:cxnSp>
          <p:nvCxnSpPr>
            <p:cNvPr id="5707" name="Google Shape;5707;p192"/>
            <p:cNvCxnSpPr/>
            <p:nvPr/>
          </p:nvCxnSpPr>
          <p:spPr>
            <a:xfrm>
              <a:off x="14216063" y="3967163"/>
              <a:ext cx="38100" cy="0"/>
            </a:xfrm>
            <a:prstGeom prst="straightConnector1">
              <a:avLst/>
            </a:prstGeom>
            <a:noFill/>
            <a:ln w="12700" cap="flat" cmpd="sng">
              <a:solidFill>
                <a:schemeClr val="dk2"/>
              </a:solidFill>
              <a:prstDash val="solid"/>
              <a:miter lim="800000"/>
              <a:headEnd type="none" w="med" len="med"/>
              <a:tailEnd type="none" w="med" len="med"/>
            </a:ln>
          </p:spPr>
        </p:cxnSp>
        <p:sp>
          <p:nvSpPr>
            <p:cNvPr id="5708" name="Google Shape;5708;p192"/>
            <p:cNvSpPr/>
            <p:nvPr/>
          </p:nvSpPr>
          <p:spPr>
            <a:xfrm>
              <a:off x="14177963" y="4502150"/>
              <a:ext cx="76200" cy="160337"/>
            </a:xfrm>
            <a:custGeom>
              <a:avLst/>
              <a:gdLst/>
              <a:ahLst/>
              <a:cxnLst/>
              <a:rect l="l" t="t" r="r" b="b"/>
              <a:pathLst>
                <a:path w="48" h="101" extrusionOk="0">
                  <a:moveTo>
                    <a:pt x="48" y="0"/>
                  </a:moveTo>
                  <a:lnTo>
                    <a:pt x="0" y="50"/>
                  </a:lnTo>
                  <a:lnTo>
                    <a:pt x="48" y="101"/>
                  </a:lnTo>
                </a:path>
              </a:pathLst>
            </a:custGeom>
            <a:noFill/>
            <a:ln w="12700" cap="flat" cmpd="sng">
              <a:solidFill>
                <a:schemeClr val="dk2"/>
              </a:solidFill>
              <a:prstDash val="solid"/>
              <a:miter lim="800000"/>
              <a:headEnd type="none" w="med" len="med"/>
              <a:tailEnd type="none" w="med" len="med"/>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FFFFFF"/>
                </a:solidFill>
                <a:latin typeface="Quattrocento Sans"/>
                <a:ea typeface="Quattrocento Sans"/>
                <a:cs typeface="Quattrocento Sans"/>
                <a:sym typeface="Quattrocento Sans"/>
              </a:endParaRPr>
            </a:p>
          </p:txBody>
        </p:sp>
        <p:cxnSp>
          <p:nvCxnSpPr>
            <p:cNvPr id="5709" name="Google Shape;5709;p192"/>
            <p:cNvCxnSpPr/>
            <p:nvPr/>
          </p:nvCxnSpPr>
          <p:spPr>
            <a:xfrm rot="10800000">
              <a:off x="14177963" y="4581525"/>
              <a:ext cx="38100" cy="0"/>
            </a:xfrm>
            <a:prstGeom prst="straightConnector1">
              <a:avLst/>
            </a:prstGeom>
            <a:noFill/>
            <a:ln w="12700" cap="flat" cmpd="sng">
              <a:solidFill>
                <a:schemeClr val="dk2"/>
              </a:solidFill>
              <a:prstDash val="solid"/>
              <a:miter lim="800000"/>
              <a:headEnd type="none" w="med" len="med"/>
              <a:tailEnd type="none" w="med" len="med"/>
            </a:ln>
          </p:spPr>
        </p:cxnSp>
      </p:grpSp>
      <p:sp>
        <p:nvSpPr>
          <p:cNvPr id="5710" name="Google Shape;5710;p192"/>
          <p:cNvSpPr txBox="1"/>
          <p:nvPr/>
        </p:nvSpPr>
        <p:spPr>
          <a:xfrm>
            <a:off x="2445886" y="2847665"/>
            <a:ext cx="1864800" cy="282300"/>
          </a:xfrm>
          <a:prstGeom prst="rect">
            <a:avLst/>
          </a:prstGeom>
          <a:solidFill>
            <a:schemeClr val="dk2"/>
          </a:solid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FFFFFF"/>
              </a:buClr>
              <a:buSzPts val="1400"/>
              <a:buFont typeface="Quattrocento Sans"/>
              <a:buNone/>
            </a:pPr>
            <a:r>
              <a:rPr lang="en-US" sz="1400" b="1" i="0" u="none" strike="noStrike" cap="none">
                <a:solidFill>
                  <a:srgbClr val="FFFFFF"/>
                </a:solidFill>
                <a:latin typeface="Quattrocento Sans"/>
                <a:ea typeface="Quattrocento Sans"/>
                <a:cs typeface="Quattrocento Sans"/>
                <a:sym typeface="Quattrocento Sans"/>
              </a:rPr>
              <a:t>Normalization</a:t>
            </a:r>
            <a:endParaRPr sz="1400"/>
          </a:p>
        </p:txBody>
      </p:sp>
      <p:sp>
        <p:nvSpPr>
          <p:cNvPr id="5711" name="Google Shape;5711;p192"/>
          <p:cNvSpPr txBox="1"/>
          <p:nvPr/>
        </p:nvSpPr>
        <p:spPr>
          <a:xfrm>
            <a:off x="2445886" y="3319440"/>
            <a:ext cx="1864800" cy="282300"/>
          </a:xfrm>
          <a:prstGeom prst="rect">
            <a:avLst/>
          </a:prstGeom>
          <a:solidFill>
            <a:schemeClr val="dk2"/>
          </a:solid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FFFFFF"/>
              </a:buClr>
              <a:buSzPts val="1400"/>
              <a:buFont typeface="Quattrocento Sans"/>
              <a:buNone/>
            </a:pPr>
            <a:r>
              <a:rPr lang="en-US" sz="1400" b="1" i="0" u="none" strike="noStrike" cap="none">
                <a:solidFill>
                  <a:srgbClr val="FFFFFF"/>
                </a:solidFill>
                <a:latin typeface="Quattrocento Sans"/>
                <a:ea typeface="Quattrocento Sans"/>
                <a:cs typeface="Quattrocento Sans"/>
                <a:sym typeface="Quattrocento Sans"/>
              </a:rPr>
              <a:t>Transformation</a:t>
            </a:r>
            <a:endParaRPr sz="1400"/>
          </a:p>
        </p:txBody>
      </p:sp>
      <p:sp>
        <p:nvSpPr>
          <p:cNvPr id="5712" name="Google Shape;5712;p192"/>
          <p:cNvSpPr txBox="1"/>
          <p:nvPr/>
        </p:nvSpPr>
        <p:spPr>
          <a:xfrm>
            <a:off x="2445886" y="3791216"/>
            <a:ext cx="1864800" cy="282300"/>
          </a:xfrm>
          <a:prstGeom prst="rect">
            <a:avLst/>
          </a:prstGeom>
          <a:solidFill>
            <a:schemeClr val="dk2"/>
          </a:solid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FFFFFF"/>
              </a:buClr>
              <a:buSzPts val="1400"/>
              <a:buFont typeface="Quattrocento Sans"/>
              <a:buNone/>
            </a:pPr>
            <a:r>
              <a:rPr lang="en-US" sz="1400" b="1" i="0" u="none" strike="noStrike" cap="none">
                <a:solidFill>
                  <a:srgbClr val="FFFFFF"/>
                </a:solidFill>
                <a:latin typeface="Quattrocento Sans"/>
                <a:ea typeface="Quattrocento Sans"/>
                <a:cs typeface="Quattrocento Sans"/>
                <a:sym typeface="Quattrocento Sans"/>
              </a:rPr>
              <a:t>Validation</a:t>
            </a:r>
            <a:endParaRPr sz="1400"/>
          </a:p>
        </p:txBody>
      </p:sp>
      <p:sp>
        <p:nvSpPr>
          <p:cNvPr id="5713" name="Google Shape;5713;p192"/>
          <p:cNvSpPr txBox="1"/>
          <p:nvPr/>
        </p:nvSpPr>
        <p:spPr>
          <a:xfrm>
            <a:off x="2436053" y="4262991"/>
            <a:ext cx="1864800" cy="282300"/>
          </a:xfrm>
          <a:prstGeom prst="rect">
            <a:avLst/>
          </a:prstGeom>
          <a:solidFill>
            <a:schemeClr val="dk2"/>
          </a:solid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FFFFFF"/>
              </a:buClr>
              <a:buSzPts val="1400"/>
              <a:buFont typeface="Quattrocento Sans"/>
              <a:buNone/>
            </a:pPr>
            <a:r>
              <a:rPr lang="en-US" sz="1400" b="1" i="0" u="none" strike="noStrike" cap="none">
                <a:solidFill>
                  <a:srgbClr val="FFFFFF"/>
                </a:solidFill>
                <a:latin typeface="Quattrocento Sans"/>
                <a:ea typeface="Quattrocento Sans"/>
                <a:cs typeface="Quattrocento Sans"/>
                <a:sym typeface="Quattrocento Sans"/>
              </a:rPr>
              <a:t>Featurization</a:t>
            </a:r>
            <a:endParaRPr sz="1400"/>
          </a:p>
        </p:txBody>
      </p:sp>
      <p:sp>
        <p:nvSpPr>
          <p:cNvPr id="5714" name="Google Shape;5714;p192"/>
          <p:cNvSpPr txBox="1"/>
          <p:nvPr/>
        </p:nvSpPr>
        <p:spPr>
          <a:xfrm>
            <a:off x="5531795" y="2847665"/>
            <a:ext cx="2371200" cy="282300"/>
          </a:xfrm>
          <a:prstGeom prst="rect">
            <a:avLst/>
          </a:prstGeom>
          <a:solidFill>
            <a:schemeClr val="dk2"/>
          </a:solid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FFFFFF"/>
              </a:buClr>
              <a:buSzPts val="1400"/>
              <a:buFont typeface="Quattrocento Sans"/>
              <a:buNone/>
            </a:pPr>
            <a:r>
              <a:rPr lang="en-US" sz="1400" b="1" i="0" u="none" strike="noStrike" cap="none">
                <a:solidFill>
                  <a:srgbClr val="FFFFFF"/>
                </a:solidFill>
                <a:latin typeface="Quattrocento Sans"/>
                <a:ea typeface="Quattrocento Sans"/>
                <a:cs typeface="Quattrocento Sans"/>
                <a:sym typeface="Quattrocento Sans"/>
              </a:rPr>
              <a:t>Hyper-parameter tuning</a:t>
            </a:r>
            <a:endParaRPr sz="1400"/>
          </a:p>
        </p:txBody>
      </p:sp>
      <p:sp>
        <p:nvSpPr>
          <p:cNvPr id="5715" name="Google Shape;5715;p192"/>
          <p:cNvSpPr txBox="1"/>
          <p:nvPr/>
        </p:nvSpPr>
        <p:spPr>
          <a:xfrm>
            <a:off x="5531795" y="3316870"/>
            <a:ext cx="2371200" cy="282300"/>
          </a:xfrm>
          <a:prstGeom prst="rect">
            <a:avLst/>
          </a:prstGeom>
          <a:solidFill>
            <a:schemeClr val="dk2"/>
          </a:solidFill>
          <a:ln w="12700" cap="flat" cmpd="sng">
            <a:solidFill>
              <a:schemeClr val="dk2"/>
            </a:solidFill>
            <a:prstDash val="solid"/>
            <a:round/>
            <a:headEnd type="none" w="sm" len="sm"/>
            <a:tailEnd type="none" w="sm" len="sm"/>
          </a:ln>
        </p:spPr>
        <p:txBody>
          <a:bodyPr spcFirstLastPara="1" wrap="square" lIns="0" tIns="45700" rIns="0" bIns="45700" anchor="t" anchorCtr="0">
            <a:noAutofit/>
          </a:bodyPr>
          <a:lstStyle/>
          <a:p>
            <a:pPr marL="0" marR="0" lvl="0" indent="0" algn="ctr" rtl="0">
              <a:lnSpc>
                <a:spcPct val="90000"/>
              </a:lnSpc>
              <a:spcBef>
                <a:spcPts val="0"/>
              </a:spcBef>
              <a:spcAft>
                <a:spcPts val="0"/>
              </a:spcAft>
              <a:buClr>
                <a:srgbClr val="FFFFFF"/>
              </a:buClr>
              <a:buSzPts val="1400"/>
              <a:buFont typeface="Quattrocento Sans"/>
              <a:buNone/>
            </a:pPr>
            <a:r>
              <a:rPr lang="en-US" sz="1400" b="1" i="0" u="none" strike="noStrike" cap="none">
                <a:solidFill>
                  <a:srgbClr val="FFFFFF"/>
                </a:solidFill>
                <a:latin typeface="Quattrocento Sans"/>
                <a:ea typeface="Quattrocento Sans"/>
                <a:cs typeface="Quattrocento Sans"/>
                <a:sym typeface="Quattrocento Sans"/>
              </a:rPr>
              <a:t>Automatic model selection</a:t>
            </a:r>
            <a:endParaRPr sz="1400"/>
          </a:p>
        </p:txBody>
      </p:sp>
      <p:sp>
        <p:nvSpPr>
          <p:cNvPr id="5716" name="Google Shape;5716;p192"/>
          <p:cNvSpPr txBox="1"/>
          <p:nvPr/>
        </p:nvSpPr>
        <p:spPr>
          <a:xfrm>
            <a:off x="5531795" y="3794514"/>
            <a:ext cx="2371200" cy="282300"/>
          </a:xfrm>
          <a:prstGeom prst="rect">
            <a:avLst/>
          </a:prstGeom>
          <a:solidFill>
            <a:srgbClr val="FF0000"/>
          </a:solidFill>
          <a:ln w="12700" cap="flat" cmpd="sng">
            <a:solidFill>
              <a:srgbClr val="FF0000"/>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FFFFFF"/>
              </a:buClr>
              <a:buSzPts val="1400"/>
              <a:buFont typeface="Quattrocento Sans"/>
              <a:buNone/>
            </a:pPr>
            <a:r>
              <a:rPr lang="en-US" sz="1400" b="1" i="0" u="none" strike="noStrike" cap="none">
                <a:solidFill>
                  <a:srgbClr val="FFFFFF"/>
                </a:solidFill>
                <a:latin typeface="Quattrocento Sans"/>
                <a:ea typeface="Quattrocento Sans"/>
                <a:cs typeface="Quattrocento Sans"/>
                <a:sym typeface="Quattrocento Sans"/>
              </a:rPr>
              <a:t>Model testing</a:t>
            </a:r>
            <a:endParaRPr sz="1400"/>
          </a:p>
        </p:txBody>
      </p:sp>
      <p:grpSp>
        <p:nvGrpSpPr>
          <p:cNvPr id="5717" name="Google Shape;5717;p192"/>
          <p:cNvGrpSpPr/>
          <p:nvPr/>
        </p:nvGrpSpPr>
        <p:grpSpPr>
          <a:xfrm>
            <a:off x="8287363" y="3752327"/>
            <a:ext cx="1430652" cy="381159"/>
            <a:chOff x="8172911" y="3749165"/>
            <a:chExt cx="1459402" cy="388740"/>
          </a:xfrm>
        </p:grpSpPr>
        <p:grpSp>
          <p:nvGrpSpPr>
            <p:cNvPr id="5718" name="Google Shape;5718;p192"/>
            <p:cNvGrpSpPr/>
            <p:nvPr/>
          </p:nvGrpSpPr>
          <p:grpSpPr>
            <a:xfrm>
              <a:off x="8172911" y="3749165"/>
              <a:ext cx="427581" cy="388740"/>
              <a:chOff x="4530976" y="2990126"/>
              <a:chExt cx="231300" cy="210300"/>
            </a:xfrm>
          </p:grpSpPr>
          <p:sp>
            <p:nvSpPr>
              <p:cNvPr id="5719" name="Google Shape;5719;p192"/>
              <p:cNvSpPr/>
              <p:nvPr/>
            </p:nvSpPr>
            <p:spPr>
              <a:xfrm>
                <a:off x="4530976" y="2990126"/>
                <a:ext cx="231300" cy="210300"/>
              </a:xfrm>
              <a:prstGeom prst="triangle">
                <a:avLst>
                  <a:gd name="adj" fmla="val 50000"/>
                </a:avLst>
              </a:prstGeom>
              <a:solidFill>
                <a:schemeClr val="lt1"/>
              </a:solidFill>
              <a:ln w="28575" cap="flat" cmpd="sng">
                <a:solidFill>
                  <a:srgbClr val="FF0000"/>
                </a:solidFill>
                <a:prstDash val="solid"/>
                <a:round/>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000000"/>
                  </a:solidFill>
                  <a:latin typeface="Quattrocento Sans"/>
                  <a:ea typeface="Quattrocento Sans"/>
                  <a:cs typeface="Quattrocento Sans"/>
                  <a:sym typeface="Quattrocento Sans"/>
                </a:endParaRPr>
              </a:p>
            </p:txBody>
          </p:sp>
          <p:grpSp>
            <p:nvGrpSpPr>
              <p:cNvPr id="5720" name="Google Shape;5720;p192"/>
              <p:cNvGrpSpPr/>
              <p:nvPr/>
            </p:nvGrpSpPr>
            <p:grpSpPr>
              <a:xfrm>
                <a:off x="4646619" y="3052237"/>
                <a:ext cx="0" cy="122217"/>
                <a:chOff x="4791447" y="2616042"/>
                <a:chExt cx="0" cy="1427766"/>
              </a:xfrm>
            </p:grpSpPr>
            <p:cxnSp>
              <p:nvCxnSpPr>
                <p:cNvPr id="5721" name="Google Shape;5721;p192"/>
                <p:cNvCxnSpPr/>
                <p:nvPr/>
              </p:nvCxnSpPr>
              <p:spPr>
                <a:xfrm>
                  <a:off x="4791447" y="2616042"/>
                  <a:ext cx="0" cy="1030200"/>
                </a:xfrm>
                <a:prstGeom prst="straightConnector1">
                  <a:avLst/>
                </a:prstGeom>
                <a:noFill/>
                <a:ln w="28575" cap="flat" cmpd="sng">
                  <a:solidFill>
                    <a:srgbClr val="FF0000"/>
                  </a:solidFill>
                  <a:prstDash val="solid"/>
                  <a:round/>
                  <a:headEnd type="none" w="sm" len="sm"/>
                  <a:tailEnd type="none" w="sm" len="sm"/>
                </a:ln>
              </p:spPr>
            </p:cxnSp>
            <p:cxnSp>
              <p:nvCxnSpPr>
                <p:cNvPr id="5722" name="Google Shape;5722;p192"/>
                <p:cNvCxnSpPr/>
                <p:nvPr/>
              </p:nvCxnSpPr>
              <p:spPr>
                <a:xfrm>
                  <a:off x="4791447" y="3793908"/>
                  <a:ext cx="0" cy="249900"/>
                </a:xfrm>
                <a:prstGeom prst="straightConnector1">
                  <a:avLst/>
                </a:prstGeom>
                <a:noFill/>
                <a:ln w="28575" cap="flat" cmpd="sng">
                  <a:solidFill>
                    <a:srgbClr val="FF0000"/>
                  </a:solidFill>
                  <a:prstDash val="solid"/>
                  <a:round/>
                  <a:headEnd type="none" w="sm" len="sm"/>
                  <a:tailEnd type="none" w="sm" len="sm"/>
                </a:ln>
              </p:spPr>
            </p:cxnSp>
          </p:grpSp>
        </p:grpSp>
        <p:sp>
          <p:nvSpPr>
            <p:cNvPr id="5723" name="Google Shape;5723;p192"/>
            <p:cNvSpPr txBox="1"/>
            <p:nvPr/>
          </p:nvSpPr>
          <p:spPr>
            <a:xfrm>
              <a:off x="8523213" y="3832982"/>
              <a:ext cx="1109100" cy="263700"/>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1200"/>
                <a:buFont typeface="Quattrocento Sans"/>
                <a:buNone/>
              </a:pPr>
              <a:r>
                <a:rPr lang="en-US" sz="1200" b="0" i="0" u="none" strike="noStrike" cap="none">
                  <a:solidFill>
                    <a:srgbClr val="000000"/>
                  </a:solidFill>
                  <a:latin typeface="Quattrocento Sans"/>
                  <a:ea typeface="Quattrocento Sans"/>
                  <a:cs typeface="Quattrocento Sans"/>
                  <a:sym typeface="Quattrocento Sans"/>
                </a:rPr>
                <a:t>Testing error</a:t>
              </a:r>
              <a:endParaRPr sz="1400"/>
            </a:p>
          </p:txBody>
        </p:sp>
      </p:grpSp>
      <p:cxnSp>
        <p:nvCxnSpPr>
          <p:cNvPr id="5724" name="Google Shape;5724;p192"/>
          <p:cNvCxnSpPr>
            <a:stCxn id="5716" idx="3"/>
            <a:endCxn id="5714" idx="3"/>
          </p:cNvCxnSpPr>
          <p:nvPr/>
        </p:nvCxnSpPr>
        <p:spPr>
          <a:xfrm rot="10800000" flipH="1">
            <a:off x="7902995" y="2988864"/>
            <a:ext cx="600" cy="946800"/>
          </a:xfrm>
          <a:prstGeom prst="bentConnector3">
            <a:avLst>
              <a:gd name="adj1" fmla="val 38100000"/>
            </a:avLst>
          </a:prstGeom>
          <a:noFill/>
          <a:ln w="12700" cap="flat" cmpd="sng">
            <a:solidFill>
              <a:schemeClr val="dk1"/>
            </a:solidFill>
            <a:prstDash val="solid"/>
            <a:round/>
            <a:headEnd type="none" w="sm" len="sm"/>
            <a:tailEnd type="triangle" w="med" len="med"/>
          </a:ln>
        </p:spPr>
      </p:cxnSp>
      <p:sp>
        <p:nvSpPr>
          <p:cNvPr id="5725" name="Google Shape;5725;p192"/>
          <p:cNvSpPr txBox="1"/>
          <p:nvPr/>
        </p:nvSpPr>
        <p:spPr>
          <a:xfrm>
            <a:off x="5532507" y="3791785"/>
            <a:ext cx="2372400" cy="288300"/>
          </a:xfrm>
          <a:prstGeom prst="rect">
            <a:avLst/>
          </a:prstGeom>
          <a:solidFill>
            <a:schemeClr val="dk2"/>
          </a:solid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FFFFFF"/>
              </a:buClr>
              <a:buSzPts val="1400"/>
              <a:buFont typeface="Quattrocento Sans"/>
              <a:buNone/>
            </a:pPr>
            <a:r>
              <a:rPr lang="en-US" sz="1400" b="1" i="0" u="none" strike="noStrike" cap="none">
                <a:solidFill>
                  <a:srgbClr val="FFFFFF"/>
                </a:solidFill>
                <a:latin typeface="Quattrocento Sans"/>
                <a:ea typeface="Quattrocento Sans"/>
                <a:cs typeface="Quattrocento Sans"/>
                <a:sym typeface="Quattrocento Sans"/>
              </a:rPr>
              <a:t>Model testing</a:t>
            </a:r>
            <a:endParaRPr sz="1400"/>
          </a:p>
        </p:txBody>
      </p:sp>
      <p:sp>
        <p:nvSpPr>
          <p:cNvPr id="5726" name="Google Shape;5726;p192"/>
          <p:cNvSpPr txBox="1"/>
          <p:nvPr/>
        </p:nvSpPr>
        <p:spPr>
          <a:xfrm>
            <a:off x="5526428" y="4271405"/>
            <a:ext cx="2371200" cy="282300"/>
          </a:xfrm>
          <a:prstGeom prst="rect">
            <a:avLst/>
          </a:prstGeom>
          <a:solidFill>
            <a:schemeClr val="dk2"/>
          </a:solid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FFFFFF"/>
              </a:buClr>
              <a:buSzPts val="1400"/>
              <a:buFont typeface="Quattrocento Sans"/>
              <a:buNone/>
            </a:pPr>
            <a:r>
              <a:rPr lang="en-US" sz="1400" b="1" i="0" u="none" strike="noStrike" cap="none">
                <a:solidFill>
                  <a:srgbClr val="FFFFFF"/>
                </a:solidFill>
                <a:latin typeface="Quattrocento Sans"/>
                <a:ea typeface="Quattrocento Sans"/>
                <a:cs typeface="Quattrocento Sans"/>
                <a:sym typeface="Quattrocento Sans"/>
              </a:rPr>
              <a:t>Model validation</a:t>
            </a:r>
            <a:endParaRPr sz="1400"/>
          </a:p>
        </p:txBody>
      </p:sp>
      <p:sp>
        <p:nvSpPr>
          <p:cNvPr id="5727" name="Google Shape;5727;p192"/>
          <p:cNvSpPr txBox="1"/>
          <p:nvPr/>
        </p:nvSpPr>
        <p:spPr>
          <a:xfrm>
            <a:off x="9277877" y="2848265"/>
            <a:ext cx="1647600" cy="282300"/>
          </a:xfrm>
          <a:prstGeom prst="rect">
            <a:avLst/>
          </a:prstGeom>
          <a:solidFill>
            <a:schemeClr val="dk2"/>
          </a:solid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FFFFFF"/>
              </a:buClr>
              <a:buSzPts val="1400"/>
              <a:buFont typeface="Quattrocento Sans"/>
              <a:buNone/>
            </a:pPr>
            <a:r>
              <a:rPr lang="en-US" sz="1400" b="1" i="0" u="none" strike="noStrike" cap="none">
                <a:solidFill>
                  <a:srgbClr val="FFFFFF"/>
                </a:solidFill>
                <a:latin typeface="Quattrocento Sans"/>
                <a:ea typeface="Quattrocento Sans"/>
                <a:cs typeface="Quattrocento Sans"/>
                <a:sym typeface="Quattrocento Sans"/>
              </a:rPr>
              <a:t>Deployment</a:t>
            </a:r>
            <a:endParaRPr sz="1400"/>
          </a:p>
        </p:txBody>
      </p:sp>
      <p:sp>
        <p:nvSpPr>
          <p:cNvPr id="5728" name="Google Shape;5728;p192"/>
          <p:cNvSpPr txBox="1"/>
          <p:nvPr/>
        </p:nvSpPr>
        <p:spPr>
          <a:xfrm>
            <a:off x="9277877" y="3244072"/>
            <a:ext cx="1647600" cy="282300"/>
          </a:xfrm>
          <a:prstGeom prst="rect">
            <a:avLst/>
          </a:prstGeom>
          <a:solidFill>
            <a:schemeClr val="dk2"/>
          </a:solid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FFFFFF"/>
              </a:buClr>
              <a:buSzPts val="1400"/>
              <a:buFont typeface="Quattrocento Sans"/>
              <a:buNone/>
            </a:pPr>
            <a:r>
              <a:rPr lang="en-US" sz="1400" b="1" i="0" u="none" strike="noStrike" cap="none">
                <a:solidFill>
                  <a:srgbClr val="FFFFFF"/>
                </a:solidFill>
                <a:latin typeface="Quattrocento Sans"/>
                <a:ea typeface="Quattrocento Sans"/>
                <a:cs typeface="Quattrocento Sans"/>
                <a:sym typeface="Quattrocento Sans"/>
              </a:rPr>
              <a:t>Batch scoring</a:t>
            </a:r>
            <a:endParaRPr sz="1400"/>
          </a:p>
        </p:txBody>
      </p:sp>
      <p:cxnSp>
        <p:nvCxnSpPr>
          <p:cNvPr id="5729" name="Google Shape;5729;p192"/>
          <p:cNvCxnSpPr/>
          <p:nvPr/>
        </p:nvCxnSpPr>
        <p:spPr>
          <a:xfrm rot="-5400000">
            <a:off x="7792705" y="3113778"/>
            <a:ext cx="1403700" cy="1192800"/>
          </a:xfrm>
          <a:prstGeom prst="bentConnector3">
            <a:avLst>
              <a:gd name="adj1" fmla="val 50000"/>
            </a:avLst>
          </a:prstGeom>
          <a:noFill/>
          <a:ln w="12700" cap="flat" cmpd="sng">
            <a:solidFill>
              <a:schemeClr val="dk1"/>
            </a:solidFill>
            <a:prstDash val="solid"/>
            <a:round/>
            <a:headEnd type="none" w="sm" len="sm"/>
            <a:tailEnd type="triangle" w="med" len="med"/>
          </a:ln>
        </p:spPr>
      </p:cxnSp>
      <p:grpSp>
        <p:nvGrpSpPr>
          <p:cNvPr id="5730" name="Google Shape;5730;p192"/>
          <p:cNvGrpSpPr/>
          <p:nvPr/>
        </p:nvGrpSpPr>
        <p:grpSpPr>
          <a:xfrm>
            <a:off x="7897050" y="4531374"/>
            <a:ext cx="1261977" cy="424753"/>
            <a:chOff x="9004077" y="4264253"/>
            <a:chExt cx="1287338" cy="433200"/>
          </a:xfrm>
        </p:grpSpPr>
        <p:sp>
          <p:nvSpPr>
            <p:cNvPr id="5731" name="Google Shape;5731;p192"/>
            <p:cNvSpPr txBox="1"/>
            <p:nvPr/>
          </p:nvSpPr>
          <p:spPr>
            <a:xfrm>
              <a:off x="9182314" y="4264253"/>
              <a:ext cx="1109100" cy="433200"/>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1200"/>
                <a:buFont typeface="Quattrocento Sans"/>
                <a:buNone/>
              </a:pPr>
              <a:r>
                <a:rPr lang="en-US" sz="1200" b="0" i="0" u="none" strike="noStrike" cap="none">
                  <a:solidFill>
                    <a:srgbClr val="000000"/>
                  </a:solidFill>
                  <a:latin typeface="Quattrocento Sans"/>
                  <a:ea typeface="Quattrocento Sans"/>
                  <a:cs typeface="Quattrocento Sans"/>
                  <a:sym typeface="Quattrocento Sans"/>
                </a:rPr>
                <a:t>Error resolved</a:t>
              </a:r>
              <a:endParaRPr sz="1400"/>
            </a:p>
          </p:txBody>
        </p:sp>
        <p:grpSp>
          <p:nvGrpSpPr>
            <p:cNvPr id="5732" name="Google Shape;5732;p192"/>
            <p:cNvGrpSpPr/>
            <p:nvPr/>
          </p:nvGrpSpPr>
          <p:grpSpPr>
            <a:xfrm>
              <a:off x="9004077" y="4283733"/>
              <a:ext cx="343098" cy="343098"/>
              <a:chOff x="1517650" y="1863725"/>
              <a:chExt cx="177900" cy="177900"/>
            </a:xfrm>
          </p:grpSpPr>
          <p:sp>
            <p:nvSpPr>
              <p:cNvPr id="5733" name="Google Shape;5733;p192"/>
              <p:cNvSpPr/>
              <p:nvPr/>
            </p:nvSpPr>
            <p:spPr>
              <a:xfrm>
                <a:off x="1517650" y="1863725"/>
                <a:ext cx="177900" cy="177900"/>
              </a:xfrm>
              <a:prstGeom prst="ellipse">
                <a:avLst/>
              </a:prstGeom>
              <a:solidFill>
                <a:schemeClr val="lt1"/>
              </a:solidFill>
              <a:ln w="28575" cap="flat" cmpd="sng">
                <a:solidFill>
                  <a:schemeClr val="dk2"/>
                </a:solidFill>
                <a:prstDash val="solid"/>
                <a:round/>
                <a:headEnd type="none" w="sm" len="sm"/>
                <a:tailEnd type="none" w="sm" len="sm"/>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Clr>
                    <a:schemeClr val="lt1"/>
                  </a:buClr>
                  <a:buSzPts val="2400"/>
                  <a:buFont typeface="Quattrocento Sans"/>
                  <a:buNone/>
                </a:pPr>
                <a:endParaRPr sz="2400" b="0" i="0" u="none" strike="noStrike" cap="none">
                  <a:solidFill>
                    <a:srgbClr val="FFFFFF"/>
                  </a:solidFill>
                  <a:latin typeface="Quattrocento Sans"/>
                  <a:ea typeface="Quattrocento Sans"/>
                  <a:cs typeface="Quattrocento Sans"/>
                  <a:sym typeface="Quattrocento Sans"/>
                </a:endParaRPr>
              </a:p>
            </p:txBody>
          </p:sp>
          <p:sp>
            <p:nvSpPr>
              <p:cNvPr id="5734" name="Google Shape;5734;p192"/>
              <p:cNvSpPr/>
              <p:nvPr/>
            </p:nvSpPr>
            <p:spPr>
              <a:xfrm>
                <a:off x="1554163" y="1919288"/>
                <a:ext cx="104775" cy="66675"/>
              </a:xfrm>
              <a:custGeom>
                <a:avLst/>
                <a:gdLst/>
                <a:ahLst/>
                <a:cxnLst/>
                <a:rect l="l" t="t" r="r" b="b"/>
                <a:pathLst>
                  <a:path w="104775" h="66675" extrusionOk="0">
                    <a:moveTo>
                      <a:pt x="0" y="28575"/>
                    </a:moveTo>
                    <a:lnTo>
                      <a:pt x="38100" y="66675"/>
                    </a:lnTo>
                    <a:lnTo>
                      <a:pt x="104775" y="0"/>
                    </a:lnTo>
                  </a:path>
                </a:pathLst>
              </a:custGeom>
              <a:solidFill>
                <a:schemeClr val="lt1"/>
              </a:solidFill>
              <a:ln w="28575" cap="flat" cmpd="sng">
                <a:solidFill>
                  <a:schemeClr val="dk2"/>
                </a:solidFill>
                <a:prstDash val="solid"/>
                <a:round/>
                <a:headEnd type="none" w="sm" len="sm"/>
                <a:tailEnd type="none" w="sm" len="sm"/>
              </a:ln>
            </p:spPr>
            <p:txBody>
              <a:bodyPr spcFirstLastPara="1" wrap="square" lIns="89625" tIns="44800" rIns="89625" bIns="44800" anchor="ctr" anchorCtr="0">
                <a:noAutofit/>
              </a:bodyPr>
              <a:lstStyle/>
              <a:p>
                <a:pPr marL="0" marR="0" lvl="0" indent="0" algn="ctr" rtl="0">
                  <a:lnSpc>
                    <a:spcPct val="100000"/>
                  </a:lnSpc>
                  <a:spcBef>
                    <a:spcPts val="0"/>
                  </a:spcBef>
                  <a:spcAft>
                    <a:spcPts val="0"/>
                  </a:spcAft>
                  <a:buClr>
                    <a:schemeClr val="lt1"/>
                  </a:buClr>
                  <a:buSzPts val="1800"/>
                  <a:buFont typeface="Quattrocento Sans"/>
                  <a:buNone/>
                </a:pPr>
                <a:endParaRPr sz="1800" b="0" i="0" u="none" strike="noStrike" cap="none">
                  <a:solidFill>
                    <a:srgbClr val="FFFFFF"/>
                  </a:solidFill>
                  <a:latin typeface="Quattrocento Sans"/>
                  <a:ea typeface="Quattrocento Sans"/>
                  <a:cs typeface="Quattrocento Sans"/>
                  <a:sym typeface="Quattrocento Sans"/>
                </a:endParaRPr>
              </a:p>
            </p:txBody>
          </p:sp>
        </p:grpSp>
      </p:grpSp>
      <p:sp>
        <p:nvSpPr>
          <p:cNvPr id="5735" name="Google Shape;5735;p192"/>
          <p:cNvSpPr txBox="1">
            <a:spLocks noGrp="1"/>
          </p:cNvSpPr>
          <p:nvPr>
            <p:ph type="title"/>
          </p:nvPr>
        </p:nvSpPr>
        <p:spPr>
          <a:xfrm>
            <a:off x="426424" y="302551"/>
            <a:ext cx="11335800" cy="758100"/>
          </a:xfrm>
          <a:prstGeom prst="rect">
            <a:avLst/>
          </a:prstGeom>
          <a:noFill/>
          <a:ln>
            <a:noFill/>
          </a:ln>
        </p:spPr>
        <p:txBody>
          <a:bodyPr spcFirstLastPara="1" wrap="square" lIns="89625" tIns="161350" rIns="0" bIns="0" anchor="t" anchorCtr="0">
            <a:noAutofit/>
          </a:bodyPr>
          <a:lstStyle/>
          <a:p>
            <a:pPr marL="0" lvl="0" indent="0" algn="l" rtl="0">
              <a:lnSpc>
                <a:spcPct val="90000"/>
              </a:lnSpc>
              <a:spcBef>
                <a:spcPts val="0"/>
              </a:spcBef>
              <a:spcAft>
                <a:spcPts val="0"/>
              </a:spcAft>
              <a:buClr>
                <a:srgbClr val="000000"/>
              </a:buClr>
              <a:buSzPts val="3500"/>
              <a:buFont typeface="Quattrocento Sans"/>
              <a:buNone/>
            </a:pPr>
            <a:r>
              <a:rPr lang="en-US" sz="4500" b="1">
                <a:latin typeface="Calibri"/>
                <a:ea typeface="Calibri"/>
                <a:cs typeface="Calibri"/>
                <a:sym typeface="Calibri"/>
              </a:rPr>
              <a:t>Azure Machine Learning Pipelines</a:t>
            </a:r>
            <a:endParaRPr sz="4500" b="1">
              <a:latin typeface="Calibri"/>
              <a:ea typeface="Calibri"/>
              <a:cs typeface="Calibri"/>
              <a:sym typeface="Calibri"/>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724"/>
                                        </p:tgtEl>
                                        <p:attrNameLst>
                                          <p:attrName>style.visibility</p:attrName>
                                        </p:attrNameLst>
                                      </p:cBhvr>
                                      <p:to>
                                        <p:strVal val="visible"/>
                                      </p:to>
                                    </p:set>
                                    <p:animEffect transition="in" filter="fade">
                                      <p:cBhvr>
                                        <p:cTn id="7" dur="500"/>
                                        <p:tgtEl>
                                          <p:spTgt spid="572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714"/>
                                        </p:tgtEl>
                                        <p:attrNameLst>
                                          <p:attrName>style.visibility</p:attrName>
                                        </p:attrNameLst>
                                      </p:cBhvr>
                                      <p:to>
                                        <p:strVal val="visible"/>
                                      </p:to>
                                    </p:set>
                                    <p:animEffect transition="in" filter="fade">
                                      <p:cBhvr>
                                        <p:cTn id="11" dur="500"/>
                                        <p:tgtEl>
                                          <p:spTgt spid="5714"/>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5725"/>
                                        </p:tgtEl>
                                        <p:attrNameLst>
                                          <p:attrName>style.visibility</p:attrName>
                                        </p:attrNameLst>
                                      </p:cBhvr>
                                      <p:to>
                                        <p:strVal val="visible"/>
                                      </p:to>
                                    </p:set>
                                    <p:animEffect transition="in" filter="fade">
                                      <p:cBhvr>
                                        <p:cTn id="15" dur="500"/>
                                        <p:tgtEl>
                                          <p:spTgt spid="5725"/>
                                        </p:tgtEl>
                                      </p:cBhvr>
                                    </p:animEffect>
                                  </p:childTnLst>
                                </p:cTn>
                              </p:par>
                              <p:par>
                                <p:cTn id="16" presetID="10" presetClass="exit" presetSubtype="0" fill="hold" nodeType="withEffect">
                                  <p:stCondLst>
                                    <p:cond delay="0"/>
                                  </p:stCondLst>
                                  <p:childTnLst>
                                    <p:animEffect transition="out" filter="fade">
                                      <p:cBhvr>
                                        <p:cTn id="17" dur="500"/>
                                        <p:tgtEl>
                                          <p:spTgt spid="5717"/>
                                        </p:tgtEl>
                                      </p:cBhvr>
                                    </p:animEffect>
                                    <p:set>
                                      <p:cBhvr>
                                        <p:cTn id="18" dur="1" fill="hold">
                                          <p:stCondLst>
                                            <p:cond delay="500"/>
                                          </p:stCondLst>
                                        </p:cTn>
                                        <p:tgtEl>
                                          <p:spTgt spid="5717"/>
                                        </p:tgtEl>
                                        <p:attrNameLst>
                                          <p:attrName>style.visibility</p:attrName>
                                        </p:attrNameLst>
                                      </p:cBhvr>
                                      <p:to>
                                        <p:strVal val="hidden"/>
                                      </p:to>
                                    </p:set>
                                  </p:childTnLst>
                                </p:cTn>
                              </p:par>
                              <p:par>
                                <p:cTn id="19" presetID="1" presetClass="entr" presetSubtype="0" fill="hold" nodeType="withEffect">
                                  <p:stCondLst>
                                    <p:cond delay="0"/>
                                  </p:stCondLst>
                                  <p:childTnLst>
                                    <p:set>
                                      <p:cBhvr>
                                        <p:cTn id="20" dur="1" fill="hold">
                                          <p:stCondLst>
                                            <p:cond delay="0"/>
                                          </p:stCondLst>
                                        </p:cTn>
                                        <p:tgtEl>
                                          <p:spTgt spid="5730"/>
                                        </p:tgtEl>
                                        <p:attrNameLst>
                                          <p:attrName>style.visibility</p:attrName>
                                        </p:attrNameLst>
                                      </p:cBhvr>
                                      <p:to>
                                        <p:strVal val="visible"/>
                                      </p:to>
                                    </p:set>
                                  </p:childTnLst>
                                </p:cTn>
                              </p:par>
                            </p:childTnLst>
                          </p:cTn>
                        </p:par>
                        <p:par>
                          <p:cTn id="21" fill="hold">
                            <p:stCondLst>
                              <p:cond delay="1500"/>
                            </p:stCondLst>
                            <p:childTnLst>
                              <p:par>
                                <p:cTn id="22" presetID="10" presetClass="entr" presetSubtype="0" fill="hold" nodeType="afterEffect">
                                  <p:stCondLst>
                                    <p:cond delay="0"/>
                                  </p:stCondLst>
                                  <p:childTnLst>
                                    <p:set>
                                      <p:cBhvr>
                                        <p:cTn id="23" dur="1" fill="hold">
                                          <p:stCondLst>
                                            <p:cond delay="0"/>
                                          </p:stCondLst>
                                        </p:cTn>
                                        <p:tgtEl>
                                          <p:spTgt spid="5726"/>
                                        </p:tgtEl>
                                        <p:attrNameLst>
                                          <p:attrName>style.visibility</p:attrName>
                                        </p:attrNameLst>
                                      </p:cBhvr>
                                      <p:to>
                                        <p:strVal val="visible"/>
                                      </p:to>
                                    </p:set>
                                    <p:animEffect transition="in" filter="fade">
                                      <p:cBhvr>
                                        <p:cTn id="24" dur="500"/>
                                        <p:tgtEl>
                                          <p:spTgt spid="5726"/>
                                        </p:tgtEl>
                                      </p:cBhvr>
                                    </p:animEffect>
                                  </p:childTnLst>
                                </p:cTn>
                              </p:par>
                            </p:childTnLst>
                          </p:cTn>
                        </p:par>
                        <p:par>
                          <p:cTn id="25" fill="hold">
                            <p:stCondLst>
                              <p:cond delay="2000"/>
                            </p:stCondLst>
                            <p:childTnLst>
                              <p:par>
                                <p:cTn id="26" presetID="10" presetClass="entr" presetSubtype="0" fill="hold" nodeType="afterEffect">
                                  <p:stCondLst>
                                    <p:cond delay="0"/>
                                  </p:stCondLst>
                                  <p:childTnLst>
                                    <p:set>
                                      <p:cBhvr>
                                        <p:cTn id="27" dur="1" fill="hold">
                                          <p:stCondLst>
                                            <p:cond delay="0"/>
                                          </p:stCondLst>
                                        </p:cTn>
                                        <p:tgtEl>
                                          <p:spTgt spid="5729"/>
                                        </p:tgtEl>
                                        <p:attrNameLst>
                                          <p:attrName>style.visibility</p:attrName>
                                        </p:attrNameLst>
                                      </p:cBhvr>
                                      <p:to>
                                        <p:strVal val="visible"/>
                                      </p:to>
                                    </p:set>
                                    <p:animEffect transition="in" filter="fade">
                                      <p:cBhvr>
                                        <p:cTn id="28" dur="500"/>
                                        <p:tgtEl>
                                          <p:spTgt spid="5729"/>
                                        </p:tgtEl>
                                      </p:cBhvr>
                                    </p:animEffect>
                                  </p:childTnLst>
                                </p:cTn>
                              </p:par>
                            </p:childTnLst>
                          </p:cTn>
                        </p:par>
                        <p:par>
                          <p:cTn id="29" fill="hold">
                            <p:stCondLst>
                              <p:cond delay="2500"/>
                            </p:stCondLst>
                            <p:childTnLst>
                              <p:par>
                                <p:cTn id="30" presetID="10" presetClass="entr" presetSubtype="0" fill="hold" nodeType="afterEffect">
                                  <p:stCondLst>
                                    <p:cond delay="0"/>
                                  </p:stCondLst>
                                  <p:childTnLst>
                                    <p:set>
                                      <p:cBhvr>
                                        <p:cTn id="31" dur="1" fill="hold">
                                          <p:stCondLst>
                                            <p:cond delay="0"/>
                                          </p:stCondLst>
                                        </p:cTn>
                                        <p:tgtEl>
                                          <p:spTgt spid="5727"/>
                                        </p:tgtEl>
                                        <p:attrNameLst>
                                          <p:attrName>style.visibility</p:attrName>
                                        </p:attrNameLst>
                                      </p:cBhvr>
                                      <p:to>
                                        <p:strVal val="visible"/>
                                      </p:to>
                                    </p:set>
                                    <p:animEffect transition="in" filter="fade">
                                      <p:cBhvr>
                                        <p:cTn id="32" dur="500"/>
                                        <p:tgtEl>
                                          <p:spTgt spid="5727"/>
                                        </p:tgtEl>
                                      </p:cBhvr>
                                    </p:animEffect>
                                  </p:childTnLst>
                                </p:cTn>
                              </p:par>
                            </p:childTnLst>
                          </p:cTn>
                        </p:par>
                        <p:par>
                          <p:cTn id="33" fill="hold">
                            <p:stCondLst>
                              <p:cond delay="3000"/>
                            </p:stCondLst>
                            <p:childTnLst>
                              <p:par>
                                <p:cTn id="34" presetID="10" presetClass="entr" presetSubtype="0" fill="hold" nodeType="afterEffect">
                                  <p:stCondLst>
                                    <p:cond delay="0"/>
                                  </p:stCondLst>
                                  <p:childTnLst>
                                    <p:set>
                                      <p:cBhvr>
                                        <p:cTn id="35" dur="1" fill="hold">
                                          <p:stCondLst>
                                            <p:cond delay="0"/>
                                          </p:stCondLst>
                                        </p:cTn>
                                        <p:tgtEl>
                                          <p:spTgt spid="5728"/>
                                        </p:tgtEl>
                                        <p:attrNameLst>
                                          <p:attrName>style.visibility</p:attrName>
                                        </p:attrNameLst>
                                      </p:cBhvr>
                                      <p:to>
                                        <p:strVal val="visible"/>
                                      </p:to>
                                    </p:set>
                                    <p:animEffect transition="in" filter="fade">
                                      <p:cBhvr>
                                        <p:cTn id="36" dur="500"/>
                                        <p:tgtEl>
                                          <p:spTgt spid="57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739"/>
        <p:cNvGrpSpPr/>
        <p:nvPr/>
      </p:nvGrpSpPr>
      <p:grpSpPr>
        <a:xfrm>
          <a:off x="0" y="0"/>
          <a:ext cx="0" cy="0"/>
          <a:chOff x="0" y="0"/>
          <a:chExt cx="0" cy="0"/>
        </a:xfrm>
      </p:grpSpPr>
      <p:sp>
        <p:nvSpPr>
          <p:cNvPr id="5740" name="Google Shape;5740;p193"/>
          <p:cNvSpPr txBox="1">
            <a:spLocks noGrp="1"/>
          </p:cNvSpPr>
          <p:nvPr>
            <p:ph type="title"/>
          </p:nvPr>
        </p:nvSpPr>
        <p:spPr>
          <a:xfrm>
            <a:off x="426424" y="302551"/>
            <a:ext cx="11335800" cy="758100"/>
          </a:xfrm>
          <a:prstGeom prst="rect">
            <a:avLst/>
          </a:prstGeom>
          <a:noFill/>
          <a:ln>
            <a:noFill/>
          </a:ln>
        </p:spPr>
        <p:txBody>
          <a:bodyPr spcFirstLastPara="1" wrap="square" lIns="89625" tIns="161350" rIns="0" bIns="0" anchor="t" anchorCtr="0">
            <a:noAutofit/>
          </a:bodyPr>
          <a:lstStyle/>
          <a:p>
            <a:pPr marL="0" lvl="0" indent="0" algn="l" rtl="0">
              <a:lnSpc>
                <a:spcPct val="90000"/>
              </a:lnSpc>
              <a:spcBef>
                <a:spcPts val="0"/>
              </a:spcBef>
              <a:spcAft>
                <a:spcPts val="0"/>
              </a:spcAft>
              <a:buClr>
                <a:srgbClr val="000000"/>
              </a:buClr>
              <a:buSzPts val="3500"/>
              <a:buFont typeface="Quattrocento Sans"/>
              <a:buNone/>
            </a:pPr>
            <a:r>
              <a:rPr lang="en-US" sz="4500" b="1">
                <a:latin typeface="Calibri"/>
                <a:ea typeface="Calibri"/>
                <a:cs typeface="Calibri"/>
                <a:sym typeface="Calibri"/>
              </a:rPr>
              <a:t>Azure Machine Learning Pipelines with new data</a:t>
            </a:r>
            <a:endParaRPr sz="4500" b="1">
              <a:latin typeface="Calibri"/>
              <a:ea typeface="Calibri"/>
              <a:cs typeface="Calibri"/>
              <a:sym typeface="Calibri"/>
            </a:endParaRPr>
          </a:p>
        </p:txBody>
      </p:sp>
      <p:sp>
        <p:nvSpPr>
          <p:cNvPr id="5741" name="Google Shape;5741;p193"/>
          <p:cNvSpPr/>
          <p:nvPr/>
        </p:nvSpPr>
        <p:spPr>
          <a:xfrm>
            <a:off x="1103372" y="3500943"/>
            <a:ext cx="575400" cy="756000"/>
          </a:xfrm>
          <a:prstGeom prst="can">
            <a:avLst>
              <a:gd name="adj" fmla="val 39530"/>
            </a:avLst>
          </a:prstGeom>
          <a:noFill/>
          <a:ln w="12700" cap="flat" cmpd="sng">
            <a:solidFill>
              <a:schemeClr val="dk2"/>
            </a:solidFill>
            <a:prstDash val="solid"/>
            <a:round/>
            <a:headEnd type="none" w="sm" len="sm"/>
            <a:tailEnd type="none" w="sm" len="sm"/>
          </a:ln>
        </p:spPr>
        <p:txBody>
          <a:bodyPr spcFirstLastPara="1" wrap="square" lIns="0" tIns="146275" rIns="0" bIns="146275" anchor="ctr" anchorCtr="0">
            <a:noAutofit/>
          </a:bodyPr>
          <a:lstStyle/>
          <a:p>
            <a:pPr marL="0" marR="0" lvl="0" indent="0" algn="ctr" rtl="0">
              <a:lnSpc>
                <a:spcPct val="90000"/>
              </a:lnSpc>
              <a:spcBef>
                <a:spcPts val="0"/>
              </a:spcBef>
              <a:spcAft>
                <a:spcPts val="0"/>
              </a:spcAft>
              <a:buClr>
                <a:schemeClr val="lt1"/>
              </a:buClr>
              <a:buSzPts val="1800"/>
              <a:buFont typeface="Quattrocento Sans"/>
              <a:buNone/>
            </a:pPr>
            <a:endParaRPr sz="1800" b="0" i="0" u="none" strike="noStrike" cap="none">
              <a:solidFill>
                <a:srgbClr val="0078D4"/>
              </a:solidFill>
              <a:latin typeface="Quattrocento Sans"/>
              <a:ea typeface="Quattrocento Sans"/>
              <a:cs typeface="Quattrocento Sans"/>
              <a:sym typeface="Quattrocento Sans"/>
            </a:endParaRPr>
          </a:p>
        </p:txBody>
      </p:sp>
      <p:sp>
        <p:nvSpPr>
          <p:cNvPr id="5742" name="Google Shape;5742;p193"/>
          <p:cNvSpPr txBox="1"/>
          <p:nvPr/>
        </p:nvSpPr>
        <p:spPr>
          <a:xfrm>
            <a:off x="2224846" y="1733997"/>
            <a:ext cx="1668300" cy="3078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78D4"/>
              </a:buClr>
              <a:buSzPts val="2000"/>
              <a:buFont typeface="Quattrocento Sans"/>
              <a:buNone/>
            </a:pPr>
            <a:r>
              <a:rPr lang="en-US" sz="2000" b="1" i="0" u="none" strike="noStrike" cap="none">
                <a:solidFill>
                  <a:srgbClr val="0078D4"/>
                </a:solidFill>
                <a:latin typeface="Quattrocento Sans"/>
                <a:ea typeface="Quattrocento Sans"/>
                <a:cs typeface="Quattrocento Sans"/>
                <a:sym typeface="Quattrocento Sans"/>
              </a:rPr>
              <a:t>Prepare data</a:t>
            </a:r>
            <a:endParaRPr sz="1400"/>
          </a:p>
        </p:txBody>
      </p:sp>
      <p:sp>
        <p:nvSpPr>
          <p:cNvPr id="5743" name="Google Shape;5743;p193"/>
          <p:cNvSpPr txBox="1"/>
          <p:nvPr/>
        </p:nvSpPr>
        <p:spPr>
          <a:xfrm>
            <a:off x="5388204" y="1733997"/>
            <a:ext cx="2560800" cy="3078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78D4"/>
              </a:buClr>
              <a:buSzPts val="2000"/>
              <a:buFont typeface="Quattrocento Sans"/>
              <a:buNone/>
            </a:pPr>
            <a:r>
              <a:rPr lang="en-US" sz="2000" b="1" i="0" u="none" strike="noStrike" cap="none">
                <a:solidFill>
                  <a:srgbClr val="0078D4"/>
                </a:solidFill>
                <a:latin typeface="Quattrocento Sans"/>
                <a:ea typeface="Quattrocento Sans"/>
                <a:cs typeface="Quattrocento Sans"/>
                <a:sym typeface="Quattrocento Sans"/>
              </a:rPr>
              <a:t>Build &amp; train models</a:t>
            </a:r>
            <a:endParaRPr sz="1400"/>
          </a:p>
        </p:txBody>
      </p:sp>
      <p:sp>
        <p:nvSpPr>
          <p:cNvPr id="5744" name="Google Shape;5744;p193"/>
          <p:cNvSpPr txBox="1"/>
          <p:nvPr/>
        </p:nvSpPr>
        <p:spPr>
          <a:xfrm>
            <a:off x="8873681" y="1733997"/>
            <a:ext cx="2155200" cy="3078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78D4"/>
              </a:buClr>
              <a:buSzPts val="2000"/>
              <a:buFont typeface="Quattrocento Sans"/>
              <a:buNone/>
            </a:pPr>
            <a:r>
              <a:rPr lang="en-US" sz="2000" b="1" i="0" u="none" strike="noStrike" cap="none">
                <a:solidFill>
                  <a:srgbClr val="0078D4"/>
                </a:solidFill>
                <a:latin typeface="Quattrocento Sans"/>
                <a:ea typeface="Quattrocento Sans"/>
                <a:cs typeface="Quattrocento Sans"/>
                <a:sym typeface="Quattrocento Sans"/>
              </a:rPr>
              <a:t>Deploy &amp; predict</a:t>
            </a:r>
            <a:endParaRPr sz="1400"/>
          </a:p>
        </p:txBody>
      </p:sp>
      <p:sp>
        <p:nvSpPr>
          <p:cNvPr id="5745" name="Google Shape;5745;p193"/>
          <p:cNvSpPr/>
          <p:nvPr/>
        </p:nvSpPr>
        <p:spPr>
          <a:xfrm>
            <a:off x="4574080" y="1687831"/>
            <a:ext cx="156591" cy="313182"/>
          </a:xfrm>
          <a:custGeom>
            <a:avLst/>
            <a:gdLst/>
            <a:ahLst/>
            <a:cxnLst/>
            <a:rect l="l" t="t" r="r" b="b"/>
            <a:pathLst>
              <a:path w="457200" h="914400" extrusionOk="0">
                <a:moveTo>
                  <a:pt x="0" y="0"/>
                </a:moveTo>
                <a:lnTo>
                  <a:pt x="457200" y="457200"/>
                </a:lnTo>
                <a:lnTo>
                  <a:pt x="0" y="914400"/>
                </a:lnTo>
              </a:path>
            </a:pathLst>
          </a:custGeom>
          <a:noFill/>
          <a:ln w="9525" cap="flat" cmpd="sng">
            <a:solidFill>
              <a:schemeClr val="dk2"/>
            </a:solidFill>
            <a:prstDash val="solid"/>
            <a:round/>
            <a:headEnd type="none" w="sm" len="sm"/>
            <a:tailEnd type="none" w="sm" len="sm"/>
          </a:ln>
        </p:spPr>
        <p:txBody>
          <a:bodyPr spcFirstLastPara="1" wrap="square" lIns="182850" tIns="146275" rIns="182850" bIns="146275" anchor="t" anchorCtr="0">
            <a:noAutofit/>
          </a:bodyPr>
          <a:lstStyle/>
          <a:p>
            <a:pPr marL="0" marR="0" lvl="0" indent="0" algn="ctr" rtl="0">
              <a:lnSpc>
                <a:spcPct val="90000"/>
              </a:lnSpc>
              <a:spcBef>
                <a:spcPts val="0"/>
              </a:spcBef>
              <a:spcAft>
                <a:spcPts val="0"/>
              </a:spcAft>
              <a:buClr>
                <a:schemeClr val="lt1"/>
              </a:buClr>
              <a:buSzPts val="2400"/>
              <a:buFont typeface="Quattrocento Sans"/>
              <a:buNone/>
            </a:pPr>
            <a:endParaRPr sz="2400" b="0" i="0" u="none" strike="noStrike" cap="none">
              <a:solidFill>
                <a:srgbClr val="FFFFFF"/>
              </a:solidFill>
              <a:latin typeface="Quattrocento Sans"/>
              <a:ea typeface="Quattrocento Sans"/>
              <a:cs typeface="Quattrocento Sans"/>
              <a:sym typeface="Quattrocento Sans"/>
            </a:endParaRPr>
          </a:p>
        </p:txBody>
      </p:sp>
      <p:sp>
        <p:nvSpPr>
          <p:cNvPr id="5746" name="Google Shape;5746;p193"/>
          <p:cNvSpPr/>
          <p:nvPr/>
        </p:nvSpPr>
        <p:spPr>
          <a:xfrm>
            <a:off x="8343533" y="1687831"/>
            <a:ext cx="156591" cy="313182"/>
          </a:xfrm>
          <a:custGeom>
            <a:avLst/>
            <a:gdLst/>
            <a:ahLst/>
            <a:cxnLst/>
            <a:rect l="l" t="t" r="r" b="b"/>
            <a:pathLst>
              <a:path w="457200" h="914400" extrusionOk="0">
                <a:moveTo>
                  <a:pt x="0" y="0"/>
                </a:moveTo>
                <a:lnTo>
                  <a:pt x="457200" y="457200"/>
                </a:lnTo>
                <a:lnTo>
                  <a:pt x="0" y="914400"/>
                </a:lnTo>
              </a:path>
            </a:pathLst>
          </a:custGeom>
          <a:noFill/>
          <a:ln w="9525" cap="flat" cmpd="sng">
            <a:solidFill>
              <a:schemeClr val="dk2"/>
            </a:solidFill>
            <a:prstDash val="solid"/>
            <a:round/>
            <a:headEnd type="none" w="sm" len="sm"/>
            <a:tailEnd type="none" w="sm" len="sm"/>
          </a:ln>
        </p:spPr>
        <p:txBody>
          <a:bodyPr spcFirstLastPara="1" wrap="square" lIns="182850" tIns="146275" rIns="182850" bIns="146275" anchor="t" anchorCtr="0">
            <a:noAutofit/>
          </a:bodyPr>
          <a:lstStyle/>
          <a:p>
            <a:pPr marL="0" marR="0" lvl="0" indent="0" algn="ctr" rtl="0">
              <a:lnSpc>
                <a:spcPct val="90000"/>
              </a:lnSpc>
              <a:spcBef>
                <a:spcPts val="0"/>
              </a:spcBef>
              <a:spcAft>
                <a:spcPts val="0"/>
              </a:spcAft>
              <a:buClr>
                <a:schemeClr val="lt1"/>
              </a:buClr>
              <a:buSzPts val="2400"/>
              <a:buFont typeface="Quattrocento Sans"/>
              <a:buNone/>
            </a:pPr>
            <a:endParaRPr sz="2400" b="0" i="0" u="none" strike="noStrike" cap="none">
              <a:solidFill>
                <a:srgbClr val="FFFFFF"/>
              </a:solidFill>
              <a:latin typeface="Quattrocento Sans"/>
              <a:ea typeface="Quattrocento Sans"/>
              <a:cs typeface="Quattrocento Sans"/>
              <a:sym typeface="Quattrocento Sans"/>
            </a:endParaRPr>
          </a:p>
        </p:txBody>
      </p:sp>
      <p:sp>
        <p:nvSpPr>
          <p:cNvPr id="5747" name="Google Shape;5747;p193"/>
          <p:cNvSpPr txBox="1"/>
          <p:nvPr/>
        </p:nvSpPr>
        <p:spPr>
          <a:xfrm>
            <a:off x="847406" y="4338378"/>
            <a:ext cx="1087200" cy="431400"/>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1200"/>
              <a:buFont typeface="Quattrocento Sans"/>
              <a:buNone/>
            </a:pPr>
            <a:r>
              <a:rPr lang="en-US" sz="1200" b="0" i="0" u="none" strike="noStrike" cap="none">
                <a:solidFill>
                  <a:srgbClr val="000000"/>
                </a:solidFill>
                <a:latin typeface="Quattrocento Sans"/>
                <a:ea typeface="Quattrocento Sans"/>
                <a:cs typeface="Quattrocento Sans"/>
                <a:sym typeface="Quattrocento Sans"/>
              </a:rPr>
              <a:t>Data storage locations</a:t>
            </a:r>
            <a:endParaRPr sz="1400"/>
          </a:p>
        </p:txBody>
      </p:sp>
      <p:sp>
        <p:nvSpPr>
          <p:cNvPr id="5748" name="Google Shape;5748;p193"/>
          <p:cNvSpPr txBox="1"/>
          <p:nvPr/>
        </p:nvSpPr>
        <p:spPr>
          <a:xfrm>
            <a:off x="785731" y="2532972"/>
            <a:ext cx="1210500" cy="317400"/>
          </a:xfrm>
          <a:prstGeom prst="rect">
            <a:avLst/>
          </a:prstGeom>
          <a:noFill/>
          <a:ln w="12700" cap="flat" cmpd="sng">
            <a:solidFill>
              <a:schemeClr val="dk2"/>
            </a:solidFill>
            <a:prstDash val="solid"/>
            <a:round/>
            <a:headEnd type="none" w="sm" len="sm"/>
            <a:tailEnd type="none" w="sm" len="sm"/>
          </a:ln>
        </p:spPr>
        <p:txBody>
          <a:bodyPr spcFirstLastPara="1" wrap="square" lIns="91425" tIns="73125" rIns="91425" bIns="73125" anchor="t" anchorCtr="0">
            <a:noAutofit/>
          </a:bodyPr>
          <a:lstStyle/>
          <a:p>
            <a:pPr marL="0" marR="0" lvl="0" indent="0" algn="ctr" rtl="0">
              <a:lnSpc>
                <a:spcPct val="90000"/>
              </a:lnSpc>
              <a:spcBef>
                <a:spcPts val="0"/>
              </a:spcBef>
              <a:spcAft>
                <a:spcPts val="0"/>
              </a:spcAft>
              <a:buClr>
                <a:srgbClr val="000000"/>
              </a:buClr>
              <a:buSzPts val="1200"/>
              <a:buFont typeface="Quattrocento Sans"/>
              <a:buNone/>
            </a:pPr>
            <a:r>
              <a:rPr lang="en-US" sz="1200" b="0" i="0" u="none" strike="noStrike" cap="none">
                <a:solidFill>
                  <a:srgbClr val="000000"/>
                </a:solidFill>
                <a:latin typeface="Quattrocento Sans"/>
                <a:ea typeface="Quattrocento Sans"/>
                <a:cs typeface="Quattrocento Sans"/>
                <a:sym typeface="Quattrocento Sans"/>
              </a:rPr>
              <a:t>Data ingestion</a:t>
            </a:r>
            <a:endParaRPr sz="1400"/>
          </a:p>
        </p:txBody>
      </p:sp>
      <p:sp>
        <p:nvSpPr>
          <p:cNvPr id="5749" name="Google Shape;5749;p193"/>
          <p:cNvSpPr txBox="1"/>
          <p:nvPr/>
        </p:nvSpPr>
        <p:spPr>
          <a:xfrm>
            <a:off x="2302214" y="2367112"/>
            <a:ext cx="2129700" cy="2327400"/>
          </a:xfrm>
          <a:prstGeom prst="rect">
            <a:avLst/>
          </a:prstGeom>
          <a:noFill/>
          <a:ln w="12700" cap="flat" cmpd="sng">
            <a:solidFill>
              <a:schemeClr val="dk2"/>
            </a:solidFill>
            <a:prstDash val="solid"/>
            <a:round/>
            <a:headEnd type="none" w="sm" len="sm"/>
            <a:tailEnd type="none" w="sm" len="sm"/>
          </a:ln>
        </p:spPr>
        <p:txBody>
          <a:bodyPr spcFirstLastPara="1" wrap="square" lIns="91425" tIns="73125" rIns="91425" bIns="73125" anchor="t" anchorCtr="0">
            <a:noAutofit/>
          </a:bodyPr>
          <a:lstStyle/>
          <a:p>
            <a:pPr marL="0" marR="0" lvl="0" indent="0" algn="ctr" rtl="0">
              <a:lnSpc>
                <a:spcPct val="90000"/>
              </a:lnSpc>
              <a:spcBef>
                <a:spcPts val="0"/>
              </a:spcBef>
              <a:spcAft>
                <a:spcPts val="0"/>
              </a:spcAft>
              <a:buClr>
                <a:srgbClr val="000000"/>
              </a:buClr>
              <a:buSzPts val="1200"/>
              <a:buFont typeface="Quattrocento Sans"/>
              <a:buNone/>
            </a:pPr>
            <a:r>
              <a:rPr lang="en-US" sz="1200" b="0" i="0" u="none" strike="noStrike" cap="none">
                <a:solidFill>
                  <a:srgbClr val="000000"/>
                </a:solidFill>
                <a:latin typeface="Quattrocento Sans"/>
                <a:ea typeface="Quattrocento Sans"/>
                <a:cs typeface="Quattrocento Sans"/>
                <a:sym typeface="Quattrocento Sans"/>
              </a:rPr>
              <a:t>Data Preparation</a:t>
            </a:r>
            <a:endParaRPr sz="1400"/>
          </a:p>
        </p:txBody>
      </p:sp>
      <p:sp>
        <p:nvSpPr>
          <p:cNvPr id="5750" name="Google Shape;5750;p193"/>
          <p:cNvSpPr txBox="1"/>
          <p:nvPr/>
        </p:nvSpPr>
        <p:spPr>
          <a:xfrm>
            <a:off x="5396832" y="2377370"/>
            <a:ext cx="2664600" cy="2316900"/>
          </a:xfrm>
          <a:prstGeom prst="rect">
            <a:avLst/>
          </a:prstGeom>
          <a:noFill/>
          <a:ln w="12700" cap="flat" cmpd="sng">
            <a:solidFill>
              <a:schemeClr val="dk2"/>
            </a:solidFill>
            <a:prstDash val="solid"/>
            <a:round/>
            <a:headEnd type="none" w="sm" len="sm"/>
            <a:tailEnd type="none" w="sm" len="sm"/>
          </a:ln>
        </p:spPr>
        <p:txBody>
          <a:bodyPr spcFirstLastPara="1" wrap="square" lIns="91425" tIns="73125" rIns="91425" bIns="73125" anchor="t" anchorCtr="0">
            <a:noAutofit/>
          </a:bodyPr>
          <a:lstStyle/>
          <a:p>
            <a:pPr marL="0" marR="0" lvl="0" indent="0" algn="ctr" rtl="0">
              <a:lnSpc>
                <a:spcPct val="90000"/>
              </a:lnSpc>
              <a:spcBef>
                <a:spcPts val="0"/>
              </a:spcBef>
              <a:spcAft>
                <a:spcPts val="0"/>
              </a:spcAft>
              <a:buClr>
                <a:srgbClr val="000000"/>
              </a:buClr>
              <a:buSzPts val="1200"/>
              <a:buFont typeface="Quattrocento Sans"/>
              <a:buNone/>
            </a:pPr>
            <a:r>
              <a:rPr lang="en-US" sz="1200" b="0" i="0" u="none" strike="noStrike" cap="none">
                <a:solidFill>
                  <a:srgbClr val="000000"/>
                </a:solidFill>
                <a:latin typeface="Quattrocento Sans"/>
                <a:ea typeface="Quattrocento Sans"/>
                <a:cs typeface="Quattrocento Sans"/>
                <a:sym typeface="Quattrocento Sans"/>
              </a:rPr>
              <a:t>Model building &amp; training</a:t>
            </a:r>
            <a:endParaRPr sz="1400"/>
          </a:p>
        </p:txBody>
      </p:sp>
      <p:sp>
        <p:nvSpPr>
          <p:cNvPr id="5751" name="Google Shape;5751;p193"/>
          <p:cNvSpPr txBox="1"/>
          <p:nvPr/>
        </p:nvSpPr>
        <p:spPr>
          <a:xfrm>
            <a:off x="9091039" y="2377370"/>
            <a:ext cx="2008500" cy="1261800"/>
          </a:xfrm>
          <a:prstGeom prst="rect">
            <a:avLst/>
          </a:prstGeom>
          <a:noFill/>
          <a:ln w="12700" cap="flat" cmpd="sng">
            <a:solidFill>
              <a:schemeClr val="dk2"/>
            </a:solidFill>
            <a:prstDash val="solid"/>
            <a:round/>
            <a:headEnd type="none" w="sm" len="sm"/>
            <a:tailEnd type="none" w="sm" len="sm"/>
          </a:ln>
        </p:spPr>
        <p:txBody>
          <a:bodyPr spcFirstLastPara="1" wrap="square" lIns="91425" tIns="73125" rIns="91425" bIns="73125" anchor="t" anchorCtr="0">
            <a:noAutofit/>
          </a:bodyPr>
          <a:lstStyle/>
          <a:p>
            <a:pPr marL="0" marR="0" lvl="0" indent="0" algn="ctr" rtl="0">
              <a:lnSpc>
                <a:spcPct val="90000"/>
              </a:lnSpc>
              <a:spcBef>
                <a:spcPts val="0"/>
              </a:spcBef>
              <a:spcAft>
                <a:spcPts val="0"/>
              </a:spcAft>
              <a:buClr>
                <a:srgbClr val="000000"/>
              </a:buClr>
              <a:buSzPts val="1200"/>
              <a:buFont typeface="Quattrocento Sans"/>
              <a:buNone/>
            </a:pPr>
            <a:r>
              <a:rPr lang="en-US" sz="1200" b="0" i="0" u="none" strike="noStrike" cap="none">
                <a:solidFill>
                  <a:srgbClr val="000000"/>
                </a:solidFill>
                <a:latin typeface="Quattrocento Sans"/>
                <a:ea typeface="Quattrocento Sans"/>
                <a:cs typeface="Quattrocento Sans"/>
                <a:sym typeface="Quattrocento Sans"/>
              </a:rPr>
              <a:t>Model deployment</a:t>
            </a:r>
            <a:endParaRPr sz="1400"/>
          </a:p>
        </p:txBody>
      </p:sp>
      <p:cxnSp>
        <p:nvCxnSpPr>
          <p:cNvPr id="5752" name="Google Shape;5752;p193"/>
          <p:cNvCxnSpPr>
            <a:endCxn id="5748" idx="2"/>
          </p:cNvCxnSpPr>
          <p:nvPr/>
        </p:nvCxnSpPr>
        <p:spPr>
          <a:xfrm rot="10800000">
            <a:off x="1390981" y="2850372"/>
            <a:ext cx="0" cy="516300"/>
          </a:xfrm>
          <a:prstGeom prst="straightConnector1">
            <a:avLst/>
          </a:prstGeom>
          <a:noFill/>
          <a:ln w="12700" cap="flat" cmpd="sng">
            <a:solidFill>
              <a:schemeClr val="dk1"/>
            </a:solidFill>
            <a:prstDash val="solid"/>
            <a:round/>
            <a:headEnd type="none" w="sm" len="sm"/>
            <a:tailEnd type="triangle" w="med" len="med"/>
          </a:ln>
        </p:spPr>
      </p:cxnSp>
      <p:cxnSp>
        <p:nvCxnSpPr>
          <p:cNvPr id="5753" name="Google Shape;5753;p193"/>
          <p:cNvCxnSpPr>
            <a:stCxn id="5748" idx="3"/>
          </p:cNvCxnSpPr>
          <p:nvPr/>
        </p:nvCxnSpPr>
        <p:spPr>
          <a:xfrm>
            <a:off x="1996231" y="2691672"/>
            <a:ext cx="306000" cy="0"/>
          </a:xfrm>
          <a:prstGeom prst="straightConnector1">
            <a:avLst/>
          </a:prstGeom>
          <a:noFill/>
          <a:ln w="12700" cap="flat" cmpd="sng">
            <a:solidFill>
              <a:schemeClr val="dk1"/>
            </a:solidFill>
            <a:prstDash val="solid"/>
            <a:round/>
            <a:headEnd type="none" w="sm" len="sm"/>
            <a:tailEnd type="triangle" w="med" len="med"/>
          </a:ln>
        </p:spPr>
      </p:cxnSp>
      <p:sp>
        <p:nvSpPr>
          <p:cNvPr id="5754" name="Google Shape;5754;p193"/>
          <p:cNvSpPr txBox="1"/>
          <p:nvPr/>
        </p:nvSpPr>
        <p:spPr>
          <a:xfrm>
            <a:off x="2445886" y="2847665"/>
            <a:ext cx="1864800" cy="282300"/>
          </a:xfrm>
          <a:prstGeom prst="rect">
            <a:avLst/>
          </a:prstGeom>
          <a:no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1400"/>
              <a:buFont typeface="Quattrocento Sans"/>
              <a:buNone/>
            </a:pPr>
            <a:r>
              <a:rPr lang="en-US" sz="1400" b="0" i="0" u="none" strike="noStrike" cap="none">
                <a:solidFill>
                  <a:srgbClr val="000000"/>
                </a:solidFill>
                <a:latin typeface="Quattrocento Sans"/>
                <a:ea typeface="Quattrocento Sans"/>
                <a:cs typeface="Quattrocento Sans"/>
                <a:sym typeface="Quattrocento Sans"/>
              </a:rPr>
              <a:t>Normalization</a:t>
            </a:r>
            <a:endParaRPr sz="1400"/>
          </a:p>
        </p:txBody>
      </p:sp>
      <p:sp>
        <p:nvSpPr>
          <p:cNvPr id="5755" name="Google Shape;5755;p193"/>
          <p:cNvSpPr txBox="1"/>
          <p:nvPr/>
        </p:nvSpPr>
        <p:spPr>
          <a:xfrm>
            <a:off x="2445886" y="3319440"/>
            <a:ext cx="1864800" cy="282300"/>
          </a:xfrm>
          <a:prstGeom prst="rect">
            <a:avLst/>
          </a:prstGeom>
          <a:no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1400"/>
              <a:buFont typeface="Quattrocento Sans"/>
              <a:buNone/>
            </a:pPr>
            <a:r>
              <a:rPr lang="en-US" sz="1400" b="0" i="0" u="none" strike="noStrike" cap="none">
                <a:solidFill>
                  <a:srgbClr val="000000"/>
                </a:solidFill>
                <a:latin typeface="Quattrocento Sans"/>
                <a:ea typeface="Quattrocento Sans"/>
                <a:cs typeface="Quattrocento Sans"/>
                <a:sym typeface="Quattrocento Sans"/>
              </a:rPr>
              <a:t>Transformation</a:t>
            </a:r>
            <a:endParaRPr sz="1400"/>
          </a:p>
        </p:txBody>
      </p:sp>
      <p:sp>
        <p:nvSpPr>
          <p:cNvPr id="5756" name="Google Shape;5756;p193"/>
          <p:cNvSpPr txBox="1"/>
          <p:nvPr/>
        </p:nvSpPr>
        <p:spPr>
          <a:xfrm>
            <a:off x="2445886" y="3791216"/>
            <a:ext cx="1864800" cy="282300"/>
          </a:xfrm>
          <a:prstGeom prst="rect">
            <a:avLst/>
          </a:prstGeom>
          <a:no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1400"/>
              <a:buFont typeface="Quattrocento Sans"/>
              <a:buNone/>
            </a:pPr>
            <a:r>
              <a:rPr lang="en-US" sz="1400" b="0" i="0" u="none" strike="noStrike" cap="none">
                <a:solidFill>
                  <a:srgbClr val="000000"/>
                </a:solidFill>
                <a:latin typeface="Quattrocento Sans"/>
                <a:ea typeface="Quattrocento Sans"/>
                <a:cs typeface="Quattrocento Sans"/>
                <a:sym typeface="Quattrocento Sans"/>
              </a:rPr>
              <a:t>Validation</a:t>
            </a:r>
            <a:endParaRPr sz="1400"/>
          </a:p>
        </p:txBody>
      </p:sp>
      <p:sp>
        <p:nvSpPr>
          <p:cNvPr id="5757" name="Google Shape;5757;p193"/>
          <p:cNvSpPr txBox="1"/>
          <p:nvPr/>
        </p:nvSpPr>
        <p:spPr>
          <a:xfrm>
            <a:off x="2436053" y="4262991"/>
            <a:ext cx="1864800" cy="282300"/>
          </a:xfrm>
          <a:prstGeom prst="rect">
            <a:avLst/>
          </a:prstGeom>
          <a:no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1400"/>
              <a:buFont typeface="Quattrocento Sans"/>
              <a:buNone/>
            </a:pPr>
            <a:r>
              <a:rPr lang="en-US" sz="1400" b="0" i="0" u="none" strike="noStrike" cap="none">
                <a:solidFill>
                  <a:srgbClr val="000000"/>
                </a:solidFill>
                <a:latin typeface="Quattrocento Sans"/>
                <a:ea typeface="Quattrocento Sans"/>
                <a:cs typeface="Quattrocento Sans"/>
                <a:sym typeface="Quattrocento Sans"/>
              </a:rPr>
              <a:t>Featurization</a:t>
            </a:r>
            <a:endParaRPr sz="1400"/>
          </a:p>
        </p:txBody>
      </p:sp>
      <p:sp>
        <p:nvSpPr>
          <p:cNvPr id="5758" name="Google Shape;5758;p193"/>
          <p:cNvSpPr txBox="1"/>
          <p:nvPr/>
        </p:nvSpPr>
        <p:spPr>
          <a:xfrm>
            <a:off x="5531795" y="2847665"/>
            <a:ext cx="2371200" cy="282300"/>
          </a:xfrm>
          <a:prstGeom prst="rect">
            <a:avLst/>
          </a:prstGeom>
          <a:no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1400"/>
              <a:buFont typeface="Quattrocento Sans"/>
              <a:buNone/>
            </a:pPr>
            <a:r>
              <a:rPr lang="en-US" sz="1400" b="0" i="0" u="none" strike="noStrike" cap="none">
                <a:solidFill>
                  <a:srgbClr val="000000"/>
                </a:solidFill>
                <a:latin typeface="Quattrocento Sans"/>
                <a:ea typeface="Quattrocento Sans"/>
                <a:cs typeface="Quattrocento Sans"/>
                <a:sym typeface="Quattrocento Sans"/>
              </a:rPr>
              <a:t>Hyper-parameter tuning</a:t>
            </a:r>
            <a:endParaRPr sz="1400"/>
          </a:p>
        </p:txBody>
      </p:sp>
      <p:sp>
        <p:nvSpPr>
          <p:cNvPr id="5759" name="Google Shape;5759;p193"/>
          <p:cNvSpPr txBox="1"/>
          <p:nvPr/>
        </p:nvSpPr>
        <p:spPr>
          <a:xfrm>
            <a:off x="5531795" y="3316870"/>
            <a:ext cx="2371200" cy="282300"/>
          </a:xfrm>
          <a:prstGeom prst="rect">
            <a:avLst/>
          </a:prstGeom>
          <a:no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1400"/>
              <a:buFont typeface="Quattrocento Sans"/>
              <a:buNone/>
            </a:pPr>
            <a:r>
              <a:rPr lang="en-US" sz="1400" b="0" i="0" u="none" strike="noStrike" cap="none">
                <a:solidFill>
                  <a:srgbClr val="000000"/>
                </a:solidFill>
                <a:latin typeface="Quattrocento Sans"/>
                <a:ea typeface="Quattrocento Sans"/>
                <a:cs typeface="Quattrocento Sans"/>
                <a:sym typeface="Quattrocento Sans"/>
              </a:rPr>
              <a:t>Automatic model selection</a:t>
            </a:r>
            <a:endParaRPr sz="1400"/>
          </a:p>
        </p:txBody>
      </p:sp>
      <p:sp>
        <p:nvSpPr>
          <p:cNvPr id="5760" name="Google Shape;5760;p193"/>
          <p:cNvSpPr txBox="1"/>
          <p:nvPr/>
        </p:nvSpPr>
        <p:spPr>
          <a:xfrm>
            <a:off x="5531795" y="3794514"/>
            <a:ext cx="2371200" cy="282300"/>
          </a:xfrm>
          <a:prstGeom prst="rect">
            <a:avLst/>
          </a:prstGeom>
          <a:no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1400"/>
              <a:buFont typeface="Quattrocento Sans"/>
              <a:buNone/>
            </a:pPr>
            <a:r>
              <a:rPr lang="en-US" sz="1400" b="0" i="0" u="none" strike="noStrike" cap="none">
                <a:solidFill>
                  <a:srgbClr val="000000"/>
                </a:solidFill>
                <a:latin typeface="Quattrocento Sans"/>
                <a:ea typeface="Quattrocento Sans"/>
                <a:cs typeface="Quattrocento Sans"/>
                <a:sym typeface="Quattrocento Sans"/>
              </a:rPr>
              <a:t>Model testing</a:t>
            </a:r>
            <a:endParaRPr sz="1400"/>
          </a:p>
        </p:txBody>
      </p:sp>
      <p:sp>
        <p:nvSpPr>
          <p:cNvPr id="5761" name="Google Shape;5761;p193"/>
          <p:cNvSpPr txBox="1"/>
          <p:nvPr/>
        </p:nvSpPr>
        <p:spPr>
          <a:xfrm>
            <a:off x="5526797" y="4270804"/>
            <a:ext cx="2371200" cy="282300"/>
          </a:xfrm>
          <a:prstGeom prst="rect">
            <a:avLst/>
          </a:prstGeom>
          <a:no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1400"/>
              <a:buFont typeface="Quattrocento Sans"/>
              <a:buNone/>
            </a:pPr>
            <a:r>
              <a:rPr lang="en-US" sz="1400" b="0" i="0" u="none" strike="noStrike" cap="none">
                <a:solidFill>
                  <a:srgbClr val="000000"/>
                </a:solidFill>
                <a:latin typeface="Quattrocento Sans"/>
                <a:ea typeface="Quattrocento Sans"/>
                <a:cs typeface="Quattrocento Sans"/>
                <a:sym typeface="Quattrocento Sans"/>
              </a:rPr>
              <a:t>Model validation</a:t>
            </a:r>
            <a:endParaRPr sz="1400"/>
          </a:p>
        </p:txBody>
      </p:sp>
      <p:sp>
        <p:nvSpPr>
          <p:cNvPr id="5762" name="Google Shape;5762;p193"/>
          <p:cNvSpPr txBox="1"/>
          <p:nvPr/>
        </p:nvSpPr>
        <p:spPr>
          <a:xfrm>
            <a:off x="9278247" y="2847665"/>
            <a:ext cx="1647600" cy="282300"/>
          </a:xfrm>
          <a:prstGeom prst="rect">
            <a:avLst/>
          </a:prstGeom>
          <a:no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1400"/>
              <a:buFont typeface="Quattrocento Sans"/>
              <a:buNone/>
            </a:pPr>
            <a:r>
              <a:rPr lang="en-US" sz="1400" b="0" i="0" u="none" strike="noStrike" cap="none">
                <a:solidFill>
                  <a:srgbClr val="000000"/>
                </a:solidFill>
                <a:latin typeface="Quattrocento Sans"/>
                <a:ea typeface="Quattrocento Sans"/>
                <a:cs typeface="Quattrocento Sans"/>
                <a:sym typeface="Quattrocento Sans"/>
              </a:rPr>
              <a:t>Deployment</a:t>
            </a:r>
            <a:endParaRPr sz="1400"/>
          </a:p>
        </p:txBody>
      </p:sp>
      <p:sp>
        <p:nvSpPr>
          <p:cNvPr id="5763" name="Google Shape;5763;p193"/>
          <p:cNvSpPr txBox="1"/>
          <p:nvPr/>
        </p:nvSpPr>
        <p:spPr>
          <a:xfrm>
            <a:off x="9278247" y="3243472"/>
            <a:ext cx="1647600" cy="282300"/>
          </a:xfrm>
          <a:prstGeom prst="rect">
            <a:avLst/>
          </a:prstGeom>
          <a:no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1400"/>
              <a:buFont typeface="Quattrocento Sans"/>
              <a:buNone/>
            </a:pPr>
            <a:r>
              <a:rPr lang="en-US" sz="1400" b="0" i="0" u="none" strike="noStrike" cap="none">
                <a:solidFill>
                  <a:srgbClr val="000000"/>
                </a:solidFill>
                <a:latin typeface="Quattrocento Sans"/>
                <a:ea typeface="Quattrocento Sans"/>
                <a:cs typeface="Quattrocento Sans"/>
                <a:sym typeface="Quattrocento Sans"/>
              </a:rPr>
              <a:t>Batch scoring</a:t>
            </a:r>
            <a:endParaRPr sz="1400"/>
          </a:p>
        </p:txBody>
      </p:sp>
      <p:cxnSp>
        <p:nvCxnSpPr>
          <p:cNvPr id="5764" name="Google Shape;5764;p193"/>
          <p:cNvCxnSpPr>
            <a:endCxn id="5751" idx="1"/>
          </p:cNvCxnSpPr>
          <p:nvPr/>
        </p:nvCxnSpPr>
        <p:spPr>
          <a:xfrm rot="-5400000">
            <a:off x="7821739" y="3686870"/>
            <a:ext cx="1947900" cy="590700"/>
          </a:xfrm>
          <a:prstGeom prst="bentConnector2">
            <a:avLst/>
          </a:prstGeom>
          <a:noFill/>
          <a:ln w="12700" cap="flat" cmpd="sng">
            <a:solidFill>
              <a:schemeClr val="dk1"/>
            </a:solidFill>
            <a:prstDash val="solid"/>
            <a:round/>
            <a:headEnd type="none" w="sm" len="sm"/>
            <a:tailEnd type="triangle" w="med" len="med"/>
          </a:ln>
        </p:spPr>
      </p:cxnSp>
      <p:grpSp>
        <p:nvGrpSpPr>
          <p:cNvPr id="5765" name="Google Shape;5765;p193"/>
          <p:cNvGrpSpPr/>
          <p:nvPr/>
        </p:nvGrpSpPr>
        <p:grpSpPr>
          <a:xfrm>
            <a:off x="1236953" y="3786891"/>
            <a:ext cx="308757" cy="387212"/>
            <a:chOff x="13906502" y="3886200"/>
            <a:chExt cx="619124" cy="776287"/>
          </a:xfrm>
        </p:grpSpPr>
        <p:sp>
          <p:nvSpPr>
            <p:cNvPr id="5766" name="Google Shape;5766;p193"/>
            <p:cNvSpPr/>
            <p:nvPr/>
          </p:nvSpPr>
          <p:spPr>
            <a:xfrm>
              <a:off x="14216063" y="3986213"/>
              <a:ext cx="309563" cy="595312"/>
            </a:xfrm>
            <a:custGeom>
              <a:avLst/>
              <a:gdLst/>
              <a:ahLst/>
              <a:cxnLst/>
              <a:rect l="l" t="t" r="r" b="b"/>
              <a:pathLst>
                <a:path w="81" h="157" extrusionOk="0">
                  <a:moveTo>
                    <a:pt x="29" y="0"/>
                  </a:moveTo>
                  <a:cubicBezTo>
                    <a:pt x="59" y="12"/>
                    <a:pt x="81" y="41"/>
                    <a:pt x="81" y="76"/>
                  </a:cubicBezTo>
                  <a:cubicBezTo>
                    <a:pt x="81" y="121"/>
                    <a:pt x="45" y="157"/>
                    <a:pt x="0" y="157"/>
                  </a:cubicBezTo>
                </a:path>
              </a:pathLst>
            </a:custGeom>
            <a:no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FFFFFF"/>
                </a:solidFill>
                <a:latin typeface="Quattrocento Sans"/>
                <a:ea typeface="Quattrocento Sans"/>
                <a:cs typeface="Quattrocento Sans"/>
                <a:sym typeface="Quattrocento Sans"/>
              </a:endParaRPr>
            </a:p>
          </p:txBody>
        </p:sp>
        <p:sp>
          <p:nvSpPr>
            <p:cNvPr id="5767" name="Google Shape;5767;p193"/>
            <p:cNvSpPr/>
            <p:nvPr/>
          </p:nvSpPr>
          <p:spPr>
            <a:xfrm>
              <a:off x="13906502" y="3967163"/>
              <a:ext cx="309563" cy="596900"/>
            </a:xfrm>
            <a:custGeom>
              <a:avLst/>
              <a:gdLst/>
              <a:ahLst/>
              <a:cxnLst/>
              <a:rect l="l" t="t" r="r" b="b"/>
              <a:pathLst>
                <a:path w="81" h="157" extrusionOk="0">
                  <a:moveTo>
                    <a:pt x="52" y="157"/>
                  </a:moveTo>
                  <a:cubicBezTo>
                    <a:pt x="21" y="145"/>
                    <a:pt x="0" y="116"/>
                    <a:pt x="0" y="81"/>
                  </a:cubicBezTo>
                  <a:cubicBezTo>
                    <a:pt x="0" y="36"/>
                    <a:pt x="36" y="0"/>
                    <a:pt x="81" y="0"/>
                  </a:cubicBezTo>
                </a:path>
              </a:pathLst>
            </a:custGeom>
            <a:no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FFFFFF"/>
                </a:solidFill>
                <a:latin typeface="Quattrocento Sans"/>
                <a:ea typeface="Quattrocento Sans"/>
                <a:cs typeface="Quattrocento Sans"/>
                <a:sym typeface="Quattrocento Sans"/>
              </a:endParaRPr>
            </a:p>
          </p:txBody>
        </p:sp>
        <p:cxnSp>
          <p:nvCxnSpPr>
            <p:cNvPr id="5768" name="Google Shape;5768;p193"/>
            <p:cNvCxnSpPr/>
            <p:nvPr/>
          </p:nvCxnSpPr>
          <p:spPr>
            <a:xfrm>
              <a:off x="14216063" y="4221163"/>
              <a:ext cx="0" cy="0"/>
            </a:xfrm>
            <a:prstGeom prst="straightConnector1">
              <a:avLst/>
            </a:prstGeom>
            <a:noFill/>
            <a:ln w="12700" cap="flat" cmpd="sng">
              <a:solidFill>
                <a:schemeClr val="dk2"/>
              </a:solidFill>
              <a:prstDash val="solid"/>
              <a:miter lim="800000"/>
              <a:headEnd type="none" w="med" len="med"/>
              <a:tailEnd type="none" w="med" len="med"/>
            </a:ln>
          </p:spPr>
        </p:cxnSp>
        <p:sp>
          <p:nvSpPr>
            <p:cNvPr id="5769" name="Google Shape;5769;p193"/>
            <p:cNvSpPr/>
            <p:nvPr/>
          </p:nvSpPr>
          <p:spPr>
            <a:xfrm>
              <a:off x="14177963" y="3886200"/>
              <a:ext cx="76200" cy="160337"/>
            </a:xfrm>
            <a:custGeom>
              <a:avLst/>
              <a:gdLst/>
              <a:ahLst/>
              <a:cxnLst/>
              <a:rect l="l" t="t" r="r" b="b"/>
              <a:pathLst>
                <a:path w="48" h="101" extrusionOk="0">
                  <a:moveTo>
                    <a:pt x="0" y="101"/>
                  </a:moveTo>
                  <a:lnTo>
                    <a:pt x="48" y="51"/>
                  </a:lnTo>
                  <a:lnTo>
                    <a:pt x="0" y="0"/>
                  </a:lnTo>
                </a:path>
              </a:pathLst>
            </a:custGeom>
            <a:noFill/>
            <a:ln w="12700" cap="flat" cmpd="sng">
              <a:solidFill>
                <a:schemeClr val="dk2"/>
              </a:solidFill>
              <a:prstDash val="solid"/>
              <a:miter lim="800000"/>
              <a:headEnd type="none" w="med" len="med"/>
              <a:tailEnd type="none" w="med" len="med"/>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FFFFFF"/>
                </a:solidFill>
                <a:latin typeface="Quattrocento Sans"/>
                <a:ea typeface="Quattrocento Sans"/>
                <a:cs typeface="Quattrocento Sans"/>
                <a:sym typeface="Quattrocento Sans"/>
              </a:endParaRPr>
            </a:p>
          </p:txBody>
        </p:sp>
        <p:cxnSp>
          <p:nvCxnSpPr>
            <p:cNvPr id="5770" name="Google Shape;5770;p193"/>
            <p:cNvCxnSpPr/>
            <p:nvPr/>
          </p:nvCxnSpPr>
          <p:spPr>
            <a:xfrm>
              <a:off x="14216063" y="3967163"/>
              <a:ext cx="38100" cy="0"/>
            </a:xfrm>
            <a:prstGeom prst="straightConnector1">
              <a:avLst/>
            </a:prstGeom>
            <a:noFill/>
            <a:ln w="12700" cap="flat" cmpd="sng">
              <a:solidFill>
                <a:schemeClr val="dk2"/>
              </a:solidFill>
              <a:prstDash val="solid"/>
              <a:miter lim="800000"/>
              <a:headEnd type="none" w="med" len="med"/>
              <a:tailEnd type="none" w="med" len="med"/>
            </a:ln>
          </p:spPr>
        </p:cxnSp>
        <p:sp>
          <p:nvSpPr>
            <p:cNvPr id="5771" name="Google Shape;5771;p193"/>
            <p:cNvSpPr/>
            <p:nvPr/>
          </p:nvSpPr>
          <p:spPr>
            <a:xfrm>
              <a:off x="14177963" y="4502150"/>
              <a:ext cx="76200" cy="160337"/>
            </a:xfrm>
            <a:custGeom>
              <a:avLst/>
              <a:gdLst/>
              <a:ahLst/>
              <a:cxnLst/>
              <a:rect l="l" t="t" r="r" b="b"/>
              <a:pathLst>
                <a:path w="48" h="101" extrusionOk="0">
                  <a:moveTo>
                    <a:pt x="48" y="0"/>
                  </a:moveTo>
                  <a:lnTo>
                    <a:pt x="0" y="50"/>
                  </a:lnTo>
                  <a:lnTo>
                    <a:pt x="48" y="101"/>
                  </a:lnTo>
                </a:path>
              </a:pathLst>
            </a:custGeom>
            <a:noFill/>
            <a:ln w="12700" cap="flat" cmpd="sng">
              <a:solidFill>
                <a:schemeClr val="dk2"/>
              </a:solidFill>
              <a:prstDash val="solid"/>
              <a:miter lim="800000"/>
              <a:headEnd type="none" w="med" len="med"/>
              <a:tailEnd type="none" w="med" len="med"/>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FFFFFF"/>
                </a:solidFill>
                <a:latin typeface="Quattrocento Sans"/>
                <a:ea typeface="Quattrocento Sans"/>
                <a:cs typeface="Quattrocento Sans"/>
                <a:sym typeface="Quattrocento Sans"/>
              </a:endParaRPr>
            </a:p>
          </p:txBody>
        </p:sp>
        <p:cxnSp>
          <p:nvCxnSpPr>
            <p:cNvPr id="5772" name="Google Shape;5772;p193"/>
            <p:cNvCxnSpPr/>
            <p:nvPr/>
          </p:nvCxnSpPr>
          <p:spPr>
            <a:xfrm rot="10800000">
              <a:off x="14177963" y="4581525"/>
              <a:ext cx="38100" cy="0"/>
            </a:xfrm>
            <a:prstGeom prst="straightConnector1">
              <a:avLst/>
            </a:prstGeom>
            <a:noFill/>
            <a:ln w="12700" cap="flat" cmpd="sng">
              <a:solidFill>
                <a:schemeClr val="dk2"/>
              </a:solidFill>
              <a:prstDash val="solid"/>
              <a:miter lim="800000"/>
              <a:headEnd type="none" w="med" len="med"/>
              <a:tailEnd type="none" w="med" len="med"/>
            </a:ln>
          </p:spPr>
        </p:cxnSp>
      </p:grpSp>
      <p:sp>
        <p:nvSpPr>
          <p:cNvPr id="5773" name="Google Shape;5773;p193"/>
          <p:cNvSpPr txBox="1"/>
          <p:nvPr/>
        </p:nvSpPr>
        <p:spPr>
          <a:xfrm>
            <a:off x="2445886" y="2847665"/>
            <a:ext cx="1864800" cy="282300"/>
          </a:xfrm>
          <a:prstGeom prst="rect">
            <a:avLst/>
          </a:prstGeom>
          <a:solidFill>
            <a:schemeClr val="dk2"/>
          </a:solid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FFFFFF"/>
              </a:buClr>
              <a:buSzPts val="1400"/>
              <a:buFont typeface="Quattrocento Sans"/>
              <a:buNone/>
            </a:pPr>
            <a:r>
              <a:rPr lang="en-US" sz="1400" b="1" i="0" u="none" strike="noStrike" cap="none">
                <a:solidFill>
                  <a:srgbClr val="FFFFFF"/>
                </a:solidFill>
                <a:latin typeface="Quattrocento Sans"/>
                <a:ea typeface="Quattrocento Sans"/>
                <a:cs typeface="Quattrocento Sans"/>
                <a:sym typeface="Quattrocento Sans"/>
              </a:rPr>
              <a:t>Normalization</a:t>
            </a:r>
            <a:endParaRPr sz="1400"/>
          </a:p>
        </p:txBody>
      </p:sp>
      <p:sp>
        <p:nvSpPr>
          <p:cNvPr id="5774" name="Google Shape;5774;p193"/>
          <p:cNvSpPr txBox="1"/>
          <p:nvPr/>
        </p:nvSpPr>
        <p:spPr>
          <a:xfrm>
            <a:off x="2445886" y="3319440"/>
            <a:ext cx="1864800" cy="282300"/>
          </a:xfrm>
          <a:prstGeom prst="rect">
            <a:avLst/>
          </a:prstGeom>
          <a:solidFill>
            <a:schemeClr val="dk2"/>
          </a:solid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FFFFFF"/>
              </a:buClr>
              <a:buSzPts val="1400"/>
              <a:buFont typeface="Quattrocento Sans"/>
              <a:buNone/>
            </a:pPr>
            <a:r>
              <a:rPr lang="en-US" sz="1400" b="1" i="0" u="none" strike="noStrike" cap="none">
                <a:solidFill>
                  <a:srgbClr val="FFFFFF"/>
                </a:solidFill>
                <a:latin typeface="Quattrocento Sans"/>
                <a:ea typeface="Quattrocento Sans"/>
                <a:cs typeface="Quattrocento Sans"/>
                <a:sym typeface="Quattrocento Sans"/>
              </a:rPr>
              <a:t>Transformation</a:t>
            </a:r>
            <a:endParaRPr sz="1400"/>
          </a:p>
        </p:txBody>
      </p:sp>
      <p:sp>
        <p:nvSpPr>
          <p:cNvPr id="5775" name="Google Shape;5775;p193"/>
          <p:cNvSpPr txBox="1"/>
          <p:nvPr/>
        </p:nvSpPr>
        <p:spPr>
          <a:xfrm>
            <a:off x="2445886" y="3791216"/>
            <a:ext cx="1864800" cy="282300"/>
          </a:xfrm>
          <a:prstGeom prst="rect">
            <a:avLst/>
          </a:prstGeom>
          <a:solidFill>
            <a:schemeClr val="dk2"/>
          </a:solid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FFFFFF"/>
              </a:buClr>
              <a:buSzPts val="1400"/>
              <a:buFont typeface="Quattrocento Sans"/>
              <a:buNone/>
            </a:pPr>
            <a:r>
              <a:rPr lang="en-US" sz="1400" b="1" i="0" u="none" strike="noStrike" cap="none">
                <a:solidFill>
                  <a:srgbClr val="FFFFFF"/>
                </a:solidFill>
                <a:latin typeface="Quattrocento Sans"/>
                <a:ea typeface="Quattrocento Sans"/>
                <a:cs typeface="Quattrocento Sans"/>
                <a:sym typeface="Quattrocento Sans"/>
              </a:rPr>
              <a:t>Validation</a:t>
            </a:r>
            <a:endParaRPr sz="1400"/>
          </a:p>
        </p:txBody>
      </p:sp>
      <p:sp>
        <p:nvSpPr>
          <p:cNvPr id="5776" name="Google Shape;5776;p193"/>
          <p:cNvSpPr txBox="1"/>
          <p:nvPr/>
        </p:nvSpPr>
        <p:spPr>
          <a:xfrm>
            <a:off x="2436053" y="4262991"/>
            <a:ext cx="1864800" cy="282300"/>
          </a:xfrm>
          <a:prstGeom prst="rect">
            <a:avLst/>
          </a:prstGeom>
          <a:solidFill>
            <a:schemeClr val="dk2"/>
          </a:solid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FFFFFF"/>
              </a:buClr>
              <a:buSzPts val="1400"/>
              <a:buFont typeface="Quattrocento Sans"/>
              <a:buNone/>
            </a:pPr>
            <a:r>
              <a:rPr lang="en-US" sz="1400" b="1" i="0" u="none" strike="noStrike" cap="none">
                <a:solidFill>
                  <a:srgbClr val="FFFFFF"/>
                </a:solidFill>
                <a:latin typeface="Quattrocento Sans"/>
                <a:ea typeface="Quattrocento Sans"/>
                <a:cs typeface="Quattrocento Sans"/>
                <a:sym typeface="Quattrocento Sans"/>
              </a:rPr>
              <a:t>Featurization</a:t>
            </a:r>
            <a:endParaRPr sz="1400"/>
          </a:p>
        </p:txBody>
      </p:sp>
      <p:sp>
        <p:nvSpPr>
          <p:cNvPr id="5777" name="Google Shape;5777;p193"/>
          <p:cNvSpPr txBox="1"/>
          <p:nvPr/>
        </p:nvSpPr>
        <p:spPr>
          <a:xfrm>
            <a:off x="5531795" y="2847665"/>
            <a:ext cx="2371200" cy="282300"/>
          </a:xfrm>
          <a:prstGeom prst="rect">
            <a:avLst/>
          </a:prstGeom>
          <a:solidFill>
            <a:schemeClr val="dk2"/>
          </a:solid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FFFFFF"/>
              </a:buClr>
              <a:buSzPts val="1400"/>
              <a:buFont typeface="Quattrocento Sans"/>
              <a:buNone/>
            </a:pPr>
            <a:r>
              <a:rPr lang="en-US" sz="1400" b="1" i="0" u="none" strike="noStrike" cap="none">
                <a:solidFill>
                  <a:srgbClr val="FFFFFF"/>
                </a:solidFill>
                <a:latin typeface="Quattrocento Sans"/>
                <a:ea typeface="Quattrocento Sans"/>
                <a:cs typeface="Quattrocento Sans"/>
                <a:sym typeface="Quattrocento Sans"/>
              </a:rPr>
              <a:t>Hyper-parameter tuning</a:t>
            </a:r>
            <a:endParaRPr sz="1400"/>
          </a:p>
        </p:txBody>
      </p:sp>
      <p:sp>
        <p:nvSpPr>
          <p:cNvPr id="5778" name="Google Shape;5778;p193"/>
          <p:cNvSpPr txBox="1"/>
          <p:nvPr/>
        </p:nvSpPr>
        <p:spPr>
          <a:xfrm>
            <a:off x="5531795" y="3316870"/>
            <a:ext cx="2371200" cy="282300"/>
          </a:xfrm>
          <a:prstGeom prst="rect">
            <a:avLst/>
          </a:prstGeom>
          <a:solidFill>
            <a:schemeClr val="dk2"/>
          </a:solidFill>
          <a:ln w="12700" cap="flat" cmpd="sng">
            <a:solidFill>
              <a:schemeClr val="dk2"/>
            </a:solidFill>
            <a:prstDash val="solid"/>
            <a:round/>
            <a:headEnd type="none" w="sm" len="sm"/>
            <a:tailEnd type="none" w="sm" len="sm"/>
          </a:ln>
        </p:spPr>
        <p:txBody>
          <a:bodyPr spcFirstLastPara="1" wrap="square" lIns="0" tIns="45700" rIns="0" bIns="45700" anchor="t" anchorCtr="0">
            <a:noAutofit/>
          </a:bodyPr>
          <a:lstStyle/>
          <a:p>
            <a:pPr marL="0" marR="0" lvl="0" indent="0" algn="ctr" rtl="0">
              <a:lnSpc>
                <a:spcPct val="90000"/>
              </a:lnSpc>
              <a:spcBef>
                <a:spcPts val="0"/>
              </a:spcBef>
              <a:spcAft>
                <a:spcPts val="0"/>
              </a:spcAft>
              <a:buClr>
                <a:srgbClr val="FFFFFF"/>
              </a:buClr>
              <a:buSzPts val="1400"/>
              <a:buFont typeface="Quattrocento Sans"/>
              <a:buNone/>
            </a:pPr>
            <a:r>
              <a:rPr lang="en-US" sz="1400" b="1" i="0" u="none" strike="noStrike" cap="none">
                <a:solidFill>
                  <a:srgbClr val="FFFFFF"/>
                </a:solidFill>
                <a:latin typeface="Quattrocento Sans"/>
                <a:ea typeface="Quattrocento Sans"/>
                <a:cs typeface="Quattrocento Sans"/>
                <a:sym typeface="Quattrocento Sans"/>
              </a:rPr>
              <a:t>Automatic model selection</a:t>
            </a:r>
            <a:endParaRPr sz="1400"/>
          </a:p>
        </p:txBody>
      </p:sp>
      <p:sp>
        <p:nvSpPr>
          <p:cNvPr id="5779" name="Google Shape;5779;p193"/>
          <p:cNvSpPr txBox="1"/>
          <p:nvPr/>
        </p:nvSpPr>
        <p:spPr>
          <a:xfrm>
            <a:off x="5531795" y="3794514"/>
            <a:ext cx="2371200" cy="282300"/>
          </a:xfrm>
          <a:prstGeom prst="rect">
            <a:avLst/>
          </a:prstGeom>
          <a:solidFill>
            <a:schemeClr val="dk2"/>
          </a:solid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FFFFFF"/>
              </a:buClr>
              <a:buSzPts val="1400"/>
              <a:buFont typeface="Quattrocento Sans"/>
              <a:buNone/>
            </a:pPr>
            <a:r>
              <a:rPr lang="en-US" sz="1400" b="1" i="0" u="none" strike="noStrike" cap="none">
                <a:solidFill>
                  <a:srgbClr val="FFFFFF"/>
                </a:solidFill>
                <a:latin typeface="Quattrocento Sans"/>
                <a:ea typeface="Quattrocento Sans"/>
                <a:cs typeface="Quattrocento Sans"/>
                <a:sym typeface="Quattrocento Sans"/>
              </a:rPr>
              <a:t>Model testing</a:t>
            </a:r>
            <a:endParaRPr sz="1400"/>
          </a:p>
        </p:txBody>
      </p:sp>
      <p:sp>
        <p:nvSpPr>
          <p:cNvPr id="5780" name="Google Shape;5780;p193"/>
          <p:cNvSpPr txBox="1"/>
          <p:nvPr/>
        </p:nvSpPr>
        <p:spPr>
          <a:xfrm>
            <a:off x="5526797" y="4270804"/>
            <a:ext cx="2371200" cy="282300"/>
          </a:xfrm>
          <a:prstGeom prst="rect">
            <a:avLst/>
          </a:prstGeom>
          <a:solidFill>
            <a:schemeClr val="dk2"/>
          </a:solid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FFFFFF"/>
              </a:buClr>
              <a:buSzPts val="1400"/>
              <a:buFont typeface="Quattrocento Sans"/>
              <a:buNone/>
            </a:pPr>
            <a:r>
              <a:rPr lang="en-US" sz="1400" b="1" i="0" u="none" strike="noStrike" cap="none">
                <a:solidFill>
                  <a:srgbClr val="FFFFFF"/>
                </a:solidFill>
                <a:latin typeface="Quattrocento Sans"/>
                <a:ea typeface="Quattrocento Sans"/>
                <a:cs typeface="Quattrocento Sans"/>
                <a:sym typeface="Quattrocento Sans"/>
              </a:rPr>
              <a:t>Model validation</a:t>
            </a:r>
            <a:endParaRPr sz="1400"/>
          </a:p>
        </p:txBody>
      </p:sp>
      <p:grpSp>
        <p:nvGrpSpPr>
          <p:cNvPr id="5781" name="Google Shape;5781;p193"/>
          <p:cNvGrpSpPr/>
          <p:nvPr/>
        </p:nvGrpSpPr>
        <p:grpSpPr>
          <a:xfrm>
            <a:off x="820946" y="2985882"/>
            <a:ext cx="1132649" cy="422197"/>
            <a:chOff x="830352" y="3011791"/>
            <a:chExt cx="1162287" cy="433200"/>
          </a:xfrm>
        </p:grpSpPr>
        <p:grpSp>
          <p:nvGrpSpPr>
            <p:cNvPr id="5782" name="Google Shape;5782;p193"/>
            <p:cNvGrpSpPr/>
            <p:nvPr/>
          </p:nvGrpSpPr>
          <p:grpSpPr>
            <a:xfrm>
              <a:off x="1547943" y="3044269"/>
              <a:ext cx="444696" cy="389292"/>
              <a:chOff x="3764" y="3313"/>
              <a:chExt cx="353" cy="309"/>
            </a:xfrm>
          </p:grpSpPr>
          <p:sp>
            <p:nvSpPr>
              <p:cNvPr id="5783" name="Google Shape;5783;p193"/>
              <p:cNvSpPr/>
              <p:nvPr/>
            </p:nvSpPr>
            <p:spPr>
              <a:xfrm>
                <a:off x="3764" y="3313"/>
                <a:ext cx="0" cy="71"/>
              </a:xfrm>
              <a:custGeom>
                <a:avLst/>
                <a:gdLst/>
                <a:ahLst/>
                <a:cxnLst/>
                <a:rect l="l" t="t" r="r" b="b"/>
                <a:pathLst>
                  <a:path w="120000" h="51" extrusionOk="0">
                    <a:moveTo>
                      <a:pt x="0" y="0"/>
                    </a:moveTo>
                    <a:cubicBezTo>
                      <a:pt x="0" y="51"/>
                      <a:pt x="0" y="51"/>
                      <a:pt x="0" y="51"/>
                    </a:cubicBezTo>
                  </a:path>
                </a:pathLst>
              </a:custGeom>
              <a:noFill/>
              <a:ln w="12700" cap="flat" cmpd="sng">
                <a:solidFill>
                  <a:srgbClr val="515151"/>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5784" name="Google Shape;5784;p193"/>
              <p:cNvSpPr/>
              <p:nvPr/>
            </p:nvSpPr>
            <p:spPr>
              <a:xfrm>
                <a:off x="3897" y="3313"/>
                <a:ext cx="0" cy="71"/>
              </a:xfrm>
              <a:custGeom>
                <a:avLst/>
                <a:gdLst/>
                <a:ahLst/>
                <a:cxnLst/>
                <a:rect l="l" t="t" r="r" b="b"/>
                <a:pathLst>
                  <a:path w="120000" h="51" extrusionOk="0">
                    <a:moveTo>
                      <a:pt x="0" y="0"/>
                    </a:moveTo>
                    <a:cubicBezTo>
                      <a:pt x="0" y="51"/>
                      <a:pt x="0" y="51"/>
                      <a:pt x="0" y="51"/>
                    </a:cubicBezTo>
                  </a:path>
                </a:pathLst>
              </a:custGeom>
              <a:noFill/>
              <a:ln w="12700" cap="flat" cmpd="sng">
                <a:solidFill>
                  <a:srgbClr val="0078D7"/>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5785" name="Google Shape;5785;p193"/>
              <p:cNvSpPr/>
              <p:nvPr/>
            </p:nvSpPr>
            <p:spPr>
              <a:xfrm>
                <a:off x="4028" y="3313"/>
                <a:ext cx="0" cy="71"/>
              </a:xfrm>
              <a:custGeom>
                <a:avLst/>
                <a:gdLst/>
                <a:ahLst/>
                <a:cxnLst/>
                <a:rect l="l" t="t" r="r" b="b"/>
                <a:pathLst>
                  <a:path w="120000" h="51" extrusionOk="0">
                    <a:moveTo>
                      <a:pt x="0" y="0"/>
                    </a:moveTo>
                    <a:cubicBezTo>
                      <a:pt x="0" y="51"/>
                      <a:pt x="0" y="51"/>
                      <a:pt x="0" y="51"/>
                    </a:cubicBezTo>
                  </a:path>
                </a:pathLst>
              </a:custGeom>
              <a:noFill/>
              <a:ln w="12700" cap="flat" cmpd="sng">
                <a:solidFill>
                  <a:srgbClr val="515151"/>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5786" name="Google Shape;5786;p193"/>
              <p:cNvSpPr/>
              <p:nvPr/>
            </p:nvSpPr>
            <p:spPr>
              <a:xfrm>
                <a:off x="3807" y="3313"/>
                <a:ext cx="47" cy="72"/>
              </a:xfrm>
              <a:custGeom>
                <a:avLst/>
                <a:gdLst/>
                <a:ahLst/>
                <a:cxnLst/>
                <a:rect l="l" t="t" r="r" b="b"/>
                <a:pathLst>
                  <a:path w="34" h="52" extrusionOk="0">
                    <a:moveTo>
                      <a:pt x="34" y="35"/>
                    </a:moveTo>
                    <a:cubicBezTo>
                      <a:pt x="34" y="16"/>
                      <a:pt x="34" y="16"/>
                      <a:pt x="34" y="16"/>
                    </a:cubicBezTo>
                    <a:cubicBezTo>
                      <a:pt x="34" y="7"/>
                      <a:pt x="26" y="0"/>
                      <a:pt x="17" y="0"/>
                    </a:cubicBezTo>
                    <a:cubicBezTo>
                      <a:pt x="17" y="0"/>
                      <a:pt x="17" y="0"/>
                      <a:pt x="17" y="0"/>
                    </a:cubicBezTo>
                    <a:cubicBezTo>
                      <a:pt x="7" y="0"/>
                      <a:pt x="0" y="7"/>
                      <a:pt x="0" y="16"/>
                    </a:cubicBezTo>
                    <a:cubicBezTo>
                      <a:pt x="0" y="35"/>
                      <a:pt x="0" y="35"/>
                      <a:pt x="0" y="35"/>
                    </a:cubicBezTo>
                    <a:cubicBezTo>
                      <a:pt x="0" y="43"/>
                      <a:pt x="7" y="52"/>
                      <a:pt x="17" y="52"/>
                    </a:cubicBezTo>
                    <a:cubicBezTo>
                      <a:pt x="17" y="52"/>
                      <a:pt x="17" y="52"/>
                      <a:pt x="17" y="52"/>
                    </a:cubicBezTo>
                    <a:cubicBezTo>
                      <a:pt x="26" y="52"/>
                      <a:pt x="34" y="43"/>
                      <a:pt x="34" y="35"/>
                    </a:cubicBezTo>
                    <a:close/>
                  </a:path>
                </a:pathLst>
              </a:custGeom>
              <a:noFill/>
              <a:ln w="12700" cap="flat" cmpd="sng">
                <a:solidFill>
                  <a:srgbClr val="0078D7"/>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5787" name="Google Shape;5787;p193"/>
              <p:cNvSpPr/>
              <p:nvPr/>
            </p:nvSpPr>
            <p:spPr>
              <a:xfrm>
                <a:off x="3940" y="3313"/>
                <a:ext cx="44" cy="72"/>
              </a:xfrm>
              <a:custGeom>
                <a:avLst/>
                <a:gdLst/>
                <a:ahLst/>
                <a:cxnLst/>
                <a:rect l="l" t="t" r="r" b="b"/>
                <a:pathLst>
                  <a:path w="32" h="52" extrusionOk="0">
                    <a:moveTo>
                      <a:pt x="32" y="35"/>
                    </a:moveTo>
                    <a:cubicBezTo>
                      <a:pt x="32" y="16"/>
                      <a:pt x="32" y="16"/>
                      <a:pt x="32" y="16"/>
                    </a:cubicBezTo>
                    <a:cubicBezTo>
                      <a:pt x="32" y="7"/>
                      <a:pt x="25" y="0"/>
                      <a:pt x="15" y="0"/>
                    </a:cubicBezTo>
                    <a:cubicBezTo>
                      <a:pt x="15" y="0"/>
                      <a:pt x="15" y="0"/>
                      <a:pt x="15" y="0"/>
                    </a:cubicBezTo>
                    <a:cubicBezTo>
                      <a:pt x="7" y="0"/>
                      <a:pt x="0" y="7"/>
                      <a:pt x="0" y="16"/>
                    </a:cubicBezTo>
                    <a:cubicBezTo>
                      <a:pt x="0" y="35"/>
                      <a:pt x="0" y="35"/>
                      <a:pt x="0" y="35"/>
                    </a:cubicBezTo>
                    <a:cubicBezTo>
                      <a:pt x="0" y="43"/>
                      <a:pt x="7" y="52"/>
                      <a:pt x="15" y="52"/>
                    </a:cubicBezTo>
                    <a:cubicBezTo>
                      <a:pt x="15" y="52"/>
                      <a:pt x="15" y="52"/>
                      <a:pt x="15" y="52"/>
                    </a:cubicBezTo>
                    <a:cubicBezTo>
                      <a:pt x="25" y="52"/>
                      <a:pt x="32" y="43"/>
                      <a:pt x="32" y="35"/>
                    </a:cubicBezTo>
                    <a:close/>
                  </a:path>
                </a:pathLst>
              </a:custGeom>
              <a:noFill/>
              <a:ln w="12700" cap="flat" cmpd="sng">
                <a:solidFill>
                  <a:srgbClr val="0078D7"/>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5788" name="Google Shape;5788;p193"/>
              <p:cNvSpPr/>
              <p:nvPr/>
            </p:nvSpPr>
            <p:spPr>
              <a:xfrm>
                <a:off x="4071" y="3313"/>
                <a:ext cx="46" cy="72"/>
              </a:xfrm>
              <a:custGeom>
                <a:avLst/>
                <a:gdLst/>
                <a:ahLst/>
                <a:cxnLst/>
                <a:rect l="l" t="t" r="r" b="b"/>
                <a:pathLst>
                  <a:path w="34" h="52" extrusionOk="0">
                    <a:moveTo>
                      <a:pt x="34" y="35"/>
                    </a:moveTo>
                    <a:cubicBezTo>
                      <a:pt x="34" y="16"/>
                      <a:pt x="34" y="16"/>
                      <a:pt x="34" y="16"/>
                    </a:cubicBezTo>
                    <a:cubicBezTo>
                      <a:pt x="34" y="7"/>
                      <a:pt x="25" y="0"/>
                      <a:pt x="17" y="0"/>
                    </a:cubicBezTo>
                    <a:cubicBezTo>
                      <a:pt x="17" y="0"/>
                      <a:pt x="17" y="0"/>
                      <a:pt x="17" y="0"/>
                    </a:cubicBezTo>
                    <a:cubicBezTo>
                      <a:pt x="7" y="0"/>
                      <a:pt x="0" y="7"/>
                      <a:pt x="0" y="16"/>
                    </a:cubicBezTo>
                    <a:cubicBezTo>
                      <a:pt x="0" y="35"/>
                      <a:pt x="0" y="35"/>
                      <a:pt x="0" y="35"/>
                    </a:cubicBezTo>
                    <a:cubicBezTo>
                      <a:pt x="0" y="43"/>
                      <a:pt x="7" y="52"/>
                      <a:pt x="17" y="52"/>
                    </a:cubicBezTo>
                    <a:cubicBezTo>
                      <a:pt x="17" y="52"/>
                      <a:pt x="17" y="52"/>
                      <a:pt x="17" y="52"/>
                    </a:cubicBezTo>
                    <a:cubicBezTo>
                      <a:pt x="25" y="52"/>
                      <a:pt x="34" y="43"/>
                      <a:pt x="34" y="35"/>
                    </a:cubicBezTo>
                    <a:close/>
                  </a:path>
                </a:pathLst>
              </a:custGeom>
              <a:noFill/>
              <a:ln w="12700" cap="flat" cmpd="sng">
                <a:solidFill>
                  <a:srgbClr val="515151"/>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5789" name="Google Shape;5789;p193"/>
              <p:cNvSpPr/>
              <p:nvPr/>
            </p:nvSpPr>
            <p:spPr>
              <a:xfrm>
                <a:off x="3764" y="3550"/>
                <a:ext cx="0" cy="72"/>
              </a:xfrm>
              <a:custGeom>
                <a:avLst/>
                <a:gdLst/>
                <a:ahLst/>
                <a:cxnLst/>
                <a:rect l="l" t="t" r="r" b="b"/>
                <a:pathLst>
                  <a:path w="120000" h="52" extrusionOk="0">
                    <a:moveTo>
                      <a:pt x="0" y="0"/>
                    </a:moveTo>
                    <a:cubicBezTo>
                      <a:pt x="0" y="52"/>
                      <a:pt x="0" y="52"/>
                      <a:pt x="0" y="52"/>
                    </a:cubicBezTo>
                  </a:path>
                </a:pathLst>
              </a:custGeom>
              <a:noFill/>
              <a:ln w="12700" cap="flat" cmpd="sng">
                <a:solidFill>
                  <a:srgbClr val="515151"/>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5790" name="Google Shape;5790;p193"/>
              <p:cNvSpPr/>
              <p:nvPr/>
            </p:nvSpPr>
            <p:spPr>
              <a:xfrm>
                <a:off x="3897" y="3550"/>
                <a:ext cx="0" cy="72"/>
              </a:xfrm>
              <a:custGeom>
                <a:avLst/>
                <a:gdLst/>
                <a:ahLst/>
                <a:cxnLst/>
                <a:rect l="l" t="t" r="r" b="b"/>
                <a:pathLst>
                  <a:path w="120000" h="52" extrusionOk="0">
                    <a:moveTo>
                      <a:pt x="0" y="0"/>
                    </a:moveTo>
                    <a:cubicBezTo>
                      <a:pt x="0" y="52"/>
                      <a:pt x="0" y="52"/>
                      <a:pt x="0" y="52"/>
                    </a:cubicBezTo>
                  </a:path>
                </a:pathLst>
              </a:custGeom>
              <a:noFill/>
              <a:ln w="12700" cap="flat" cmpd="sng">
                <a:solidFill>
                  <a:srgbClr val="515151"/>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5791" name="Google Shape;5791;p193"/>
              <p:cNvSpPr/>
              <p:nvPr/>
            </p:nvSpPr>
            <p:spPr>
              <a:xfrm>
                <a:off x="4028" y="3550"/>
                <a:ext cx="0" cy="72"/>
              </a:xfrm>
              <a:custGeom>
                <a:avLst/>
                <a:gdLst/>
                <a:ahLst/>
                <a:cxnLst/>
                <a:rect l="l" t="t" r="r" b="b"/>
                <a:pathLst>
                  <a:path w="120000" h="52" extrusionOk="0">
                    <a:moveTo>
                      <a:pt x="0" y="0"/>
                    </a:moveTo>
                    <a:cubicBezTo>
                      <a:pt x="0" y="52"/>
                      <a:pt x="0" y="52"/>
                      <a:pt x="0" y="52"/>
                    </a:cubicBezTo>
                  </a:path>
                </a:pathLst>
              </a:custGeom>
              <a:noFill/>
              <a:ln w="12700" cap="flat" cmpd="sng">
                <a:solidFill>
                  <a:srgbClr val="0078D7"/>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5792" name="Google Shape;5792;p193"/>
              <p:cNvSpPr/>
              <p:nvPr/>
            </p:nvSpPr>
            <p:spPr>
              <a:xfrm>
                <a:off x="3807" y="3550"/>
                <a:ext cx="47" cy="72"/>
              </a:xfrm>
              <a:custGeom>
                <a:avLst/>
                <a:gdLst/>
                <a:ahLst/>
                <a:cxnLst/>
                <a:rect l="l" t="t" r="r" b="b"/>
                <a:pathLst>
                  <a:path w="34" h="52" extrusionOk="0">
                    <a:moveTo>
                      <a:pt x="34" y="35"/>
                    </a:moveTo>
                    <a:cubicBezTo>
                      <a:pt x="34" y="17"/>
                      <a:pt x="34" y="17"/>
                      <a:pt x="34" y="17"/>
                    </a:cubicBezTo>
                    <a:cubicBezTo>
                      <a:pt x="34" y="8"/>
                      <a:pt x="26" y="0"/>
                      <a:pt x="17" y="0"/>
                    </a:cubicBezTo>
                    <a:cubicBezTo>
                      <a:pt x="17" y="0"/>
                      <a:pt x="17" y="0"/>
                      <a:pt x="17" y="0"/>
                    </a:cubicBezTo>
                    <a:cubicBezTo>
                      <a:pt x="7" y="0"/>
                      <a:pt x="0" y="8"/>
                      <a:pt x="0" y="17"/>
                    </a:cubicBezTo>
                    <a:cubicBezTo>
                      <a:pt x="0" y="35"/>
                      <a:pt x="0" y="35"/>
                      <a:pt x="0" y="35"/>
                    </a:cubicBezTo>
                    <a:cubicBezTo>
                      <a:pt x="0" y="45"/>
                      <a:pt x="7" y="52"/>
                      <a:pt x="17" y="52"/>
                    </a:cubicBezTo>
                    <a:cubicBezTo>
                      <a:pt x="17" y="52"/>
                      <a:pt x="17" y="52"/>
                      <a:pt x="17" y="52"/>
                    </a:cubicBezTo>
                    <a:cubicBezTo>
                      <a:pt x="26" y="52"/>
                      <a:pt x="34" y="45"/>
                      <a:pt x="34" y="35"/>
                    </a:cubicBezTo>
                    <a:close/>
                  </a:path>
                </a:pathLst>
              </a:custGeom>
              <a:noFill/>
              <a:ln w="12700" cap="flat" cmpd="sng">
                <a:solidFill>
                  <a:srgbClr val="515151"/>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5793" name="Google Shape;5793;p193"/>
              <p:cNvSpPr/>
              <p:nvPr/>
            </p:nvSpPr>
            <p:spPr>
              <a:xfrm>
                <a:off x="3940" y="3550"/>
                <a:ext cx="44" cy="72"/>
              </a:xfrm>
              <a:custGeom>
                <a:avLst/>
                <a:gdLst/>
                <a:ahLst/>
                <a:cxnLst/>
                <a:rect l="l" t="t" r="r" b="b"/>
                <a:pathLst>
                  <a:path w="32" h="52" extrusionOk="0">
                    <a:moveTo>
                      <a:pt x="32" y="35"/>
                    </a:moveTo>
                    <a:cubicBezTo>
                      <a:pt x="32" y="17"/>
                      <a:pt x="32" y="17"/>
                      <a:pt x="32" y="17"/>
                    </a:cubicBezTo>
                    <a:cubicBezTo>
                      <a:pt x="32" y="8"/>
                      <a:pt x="25" y="0"/>
                      <a:pt x="15" y="0"/>
                    </a:cubicBezTo>
                    <a:cubicBezTo>
                      <a:pt x="15" y="0"/>
                      <a:pt x="15" y="0"/>
                      <a:pt x="15" y="0"/>
                    </a:cubicBezTo>
                    <a:cubicBezTo>
                      <a:pt x="7" y="0"/>
                      <a:pt x="0" y="8"/>
                      <a:pt x="0" y="17"/>
                    </a:cubicBezTo>
                    <a:cubicBezTo>
                      <a:pt x="0" y="35"/>
                      <a:pt x="0" y="35"/>
                      <a:pt x="0" y="35"/>
                    </a:cubicBezTo>
                    <a:cubicBezTo>
                      <a:pt x="0" y="45"/>
                      <a:pt x="7" y="52"/>
                      <a:pt x="15" y="52"/>
                    </a:cubicBezTo>
                    <a:cubicBezTo>
                      <a:pt x="15" y="52"/>
                      <a:pt x="15" y="52"/>
                      <a:pt x="15" y="52"/>
                    </a:cubicBezTo>
                    <a:cubicBezTo>
                      <a:pt x="25" y="52"/>
                      <a:pt x="32" y="45"/>
                      <a:pt x="32" y="35"/>
                    </a:cubicBezTo>
                    <a:close/>
                  </a:path>
                </a:pathLst>
              </a:custGeom>
              <a:noFill/>
              <a:ln w="12700" cap="flat" cmpd="sng">
                <a:solidFill>
                  <a:srgbClr val="0078D7"/>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5794" name="Google Shape;5794;p193"/>
              <p:cNvSpPr/>
              <p:nvPr/>
            </p:nvSpPr>
            <p:spPr>
              <a:xfrm>
                <a:off x="4071" y="3550"/>
                <a:ext cx="46" cy="72"/>
              </a:xfrm>
              <a:custGeom>
                <a:avLst/>
                <a:gdLst/>
                <a:ahLst/>
                <a:cxnLst/>
                <a:rect l="l" t="t" r="r" b="b"/>
                <a:pathLst>
                  <a:path w="34" h="52" extrusionOk="0">
                    <a:moveTo>
                      <a:pt x="34" y="35"/>
                    </a:moveTo>
                    <a:cubicBezTo>
                      <a:pt x="34" y="17"/>
                      <a:pt x="34" y="17"/>
                      <a:pt x="34" y="17"/>
                    </a:cubicBezTo>
                    <a:cubicBezTo>
                      <a:pt x="34" y="8"/>
                      <a:pt x="25" y="0"/>
                      <a:pt x="17" y="0"/>
                    </a:cubicBezTo>
                    <a:cubicBezTo>
                      <a:pt x="17" y="0"/>
                      <a:pt x="17" y="0"/>
                      <a:pt x="17" y="0"/>
                    </a:cubicBezTo>
                    <a:cubicBezTo>
                      <a:pt x="7" y="0"/>
                      <a:pt x="0" y="8"/>
                      <a:pt x="0" y="17"/>
                    </a:cubicBezTo>
                    <a:cubicBezTo>
                      <a:pt x="0" y="35"/>
                      <a:pt x="0" y="35"/>
                      <a:pt x="0" y="35"/>
                    </a:cubicBezTo>
                    <a:cubicBezTo>
                      <a:pt x="0" y="45"/>
                      <a:pt x="7" y="52"/>
                      <a:pt x="17" y="52"/>
                    </a:cubicBezTo>
                    <a:cubicBezTo>
                      <a:pt x="17" y="52"/>
                      <a:pt x="17" y="52"/>
                      <a:pt x="17" y="52"/>
                    </a:cubicBezTo>
                    <a:cubicBezTo>
                      <a:pt x="25" y="52"/>
                      <a:pt x="34" y="45"/>
                      <a:pt x="34" y="35"/>
                    </a:cubicBezTo>
                    <a:close/>
                  </a:path>
                </a:pathLst>
              </a:custGeom>
              <a:noFill/>
              <a:ln w="12700" cap="flat" cmpd="sng">
                <a:solidFill>
                  <a:srgbClr val="515151"/>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5795" name="Google Shape;5795;p193"/>
              <p:cNvSpPr/>
              <p:nvPr/>
            </p:nvSpPr>
            <p:spPr>
              <a:xfrm>
                <a:off x="3854" y="3435"/>
                <a:ext cx="0" cy="68"/>
              </a:xfrm>
              <a:custGeom>
                <a:avLst/>
                <a:gdLst/>
                <a:ahLst/>
                <a:cxnLst/>
                <a:rect l="l" t="t" r="r" b="b"/>
                <a:pathLst>
                  <a:path w="120000" h="50" extrusionOk="0">
                    <a:moveTo>
                      <a:pt x="0" y="0"/>
                    </a:moveTo>
                    <a:cubicBezTo>
                      <a:pt x="0" y="50"/>
                      <a:pt x="0" y="50"/>
                      <a:pt x="0" y="50"/>
                    </a:cubicBezTo>
                  </a:path>
                </a:pathLst>
              </a:custGeom>
              <a:noFill/>
              <a:ln w="12700" cap="flat" cmpd="sng">
                <a:solidFill>
                  <a:srgbClr val="0078D7"/>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5796" name="Google Shape;5796;p193"/>
              <p:cNvSpPr/>
              <p:nvPr/>
            </p:nvSpPr>
            <p:spPr>
              <a:xfrm>
                <a:off x="3984" y="3435"/>
                <a:ext cx="0" cy="68"/>
              </a:xfrm>
              <a:custGeom>
                <a:avLst/>
                <a:gdLst/>
                <a:ahLst/>
                <a:cxnLst/>
                <a:rect l="l" t="t" r="r" b="b"/>
                <a:pathLst>
                  <a:path w="120000" h="50" extrusionOk="0">
                    <a:moveTo>
                      <a:pt x="0" y="0"/>
                    </a:moveTo>
                    <a:cubicBezTo>
                      <a:pt x="0" y="50"/>
                      <a:pt x="0" y="50"/>
                      <a:pt x="0" y="50"/>
                    </a:cubicBezTo>
                  </a:path>
                </a:pathLst>
              </a:custGeom>
              <a:noFill/>
              <a:ln w="12700" cap="flat" cmpd="sng">
                <a:solidFill>
                  <a:srgbClr val="515151"/>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5797" name="Google Shape;5797;p193"/>
              <p:cNvSpPr/>
              <p:nvPr/>
            </p:nvSpPr>
            <p:spPr>
              <a:xfrm>
                <a:off x="3764" y="3435"/>
                <a:ext cx="46" cy="71"/>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2700" cap="flat" cmpd="sng">
                <a:solidFill>
                  <a:srgbClr val="515151"/>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5798" name="Google Shape;5798;p193"/>
              <p:cNvSpPr/>
              <p:nvPr/>
            </p:nvSpPr>
            <p:spPr>
              <a:xfrm>
                <a:off x="3897" y="3435"/>
                <a:ext cx="45" cy="71"/>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2700" cap="flat" cmpd="sng">
                <a:solidFill>
                  <a:srgbClr val="0078D7"/>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5799" name="Google Shape;5799;p193"/>
              <p:cNvSpPr/>
              <p:nvPr/>
            </p:nvSpPr>
            <p:spPr>
              <a:xfrm>
                <a:off x="4028" y="3435"/>
                <a:ext cx="45" cy="71"/>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2700" cap="flat" cmpd="sng">
                <a:solidFill>
                  <a:srgbClr val="515151"/>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5800" name="Google Shape;5800;p193"/>
              <p:cNvSpPr/>
              <p:nvPr/>
            </p:nvSpPr>
            <p:spPr>
              <a:xfrm>
                <a:off x="4117" y="3435"/>
                <a:ext cx="0" cy="68"/>
              </a:xfrm>
              <a:custGeom>
                <a:avLst/>
                <a:gdLst/>
                <a:ahLst/>
                <a:cxnLst/>
                <a:rect l="l" t="t" r="r" b="b"/>
                <a:pathLst>
                  <a:path w="120000" h="50" extrusionOk="0">
                    <a:moveTo>
                      <a:pt x="0" y="0"/>
                    </a:moveTo>
                    <a:cubicBezTo>
                      <a:pt x="0" y="50"/>
                      <a:pt x="0" y="50"/>
                      <a:pt x="0" y="50"/>
                    </a:cubicBezTo>
                  </a:path>
                </a:pathLst>
              </a:custGeom>
              <a:noFill/>
              <a:ln w="12700" cap="flat" cmpd="sng">
                <a:solidFill>
                  <a:srgbClr val="515151"/>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grpSp>
        <p:sp>
          <p:nvSpPr>
            <p:cNvPr id="5801" name="Google Shape;5801;p193"/>
            <p:cNvSpPr txBox="1"/>
            <p:nvPr/>
          </p:nvSpPr>
          <p:spPr>
            <a:xfrm>
              <a:off x="830352" y="3011791"/>
              <a:ext cx="579300" cy="433200"/>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1200"/>
                <a:buFont typeface="Quattrocento Sans"/>
                <a:buNone/>
              </a:pPr>
              <a:r>
                <a:rPr lang="en-US" sz="1200" b="0" i="0" u="none" strike="noStrike" cap="none">
                  <a:solidFill>
                    <a:srgbClr val="000000"/>
                  </a:solidFill>
                  <a:latin typeface="Quattrocento Sans"/>
                  <a:ea typeface="Quattrocento Sans"/>
                  <a:cs typeface="Quattrocento Sans"/>
                  <a:sym typeface="Quattrocento Sans"/>
                </a:rPr>
                <a:t>New data</a:t>
              </a:r>
              <a:endParaRPr sz="1400"/>
            </a:p>
          </p:txBody>
        </p:sp>
      </p:grpSp>
      <p:cxnSp>
        <p:nvCxnSpPr>
          <p:cNvPr id="5802" name="Google Shape;5802;p193"/>
          <p:cNvCxnSpPr/>
          <p:nvPr/>
        </p:nvCxnSpPr>
        <p:spPr>
          <a:xfrm>
            <a:off x="4749879" y="3243472"/>
            <a:ext cx="3761700" cy="1712400"/>
          </a:xfrm>
          <a:prstGeom prst="bentConnector3">
            <a:avLst>
              <a:gd name="adj1" fmla="val 7568"/>
            </a:avLst>
          </a:prstGeom>
          <a:noFill/>
          <a:ln w="12700" cap="flat" cmpd="sng">
            <a:solidFill>
              <a:schemeClr val="dk1"/>
            </a:solidFill>
            <a:prstDash val="solid"/>
            <a:round/>
            <a:headEnd type="none" w="sm" len="sm"/>
            <a:tailEnd type="none" w="sm" len="sm"/>
          </a:ln>
        </p:spPr>
      </p:cxnSp>
      <p:cxnSp>
        <p:nvCxnSpPr>
          <p:cNvPr id="5803" name="Google Shape;5803;p193"/>
          <p:cNvCxnSpPr>
            <a:stCxn id="5773" idx="3"/>
            <a:endCxn id="5774" idx="3"/>
          </p:cNvCxnSpPr>
          <p:nvPr/>
        </p:nvCxnSpPr>
        <p:spPr>
          <a:xfrm>
            <a:off x="4310686" y="2988815"/>
            <a:ext cx="600" cy="471900"/>
          </a:xfrm>
          <a:prstGeom prst="bentConnector3">
            <a:avLst>
              <a:gd name="adj1" fmla="val 73412160"/>
            </a:avLst>
          </a:prstGeom>
          <a:noFill/>
          <a:ln w="12700" cap="flat" cmpd="sng">
            <a:solidFill>
              <a:schemeClr val="dk1"/>
            </a:solidFill>
            <a:prstDash val="solid"/>
            <a:round/>
            <a:headEnd type="none" w="sm" len="sm"/>
            <a:tailEnd type="none" w="sm" len="sm"/>
          </a:ln>
        </p:spPr>
      </p:cxnSp>
      <p:sp>
        <p:nvSpPr>
          <p:cNvPr id="5804" name="Google Shape;5804;p193"/>
          <p:cNvSpPr txBox="1"/>
          <p:nvPr/>
        </p:nvSpPr>
        <p:spPr>
          <a:xfrm>
            <a:off x="9277877" y="2848265"/>
            <a:ext cx="1647600" cy="282300"/>
          </a:xfrm>
          <a:prstGeom prst="rect">
            <a:avLst/>
          </a:prstGeom>
          <a:solidFill>
            <a:schemeClr val="dk2"/>
          </a:solid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FFFFFF"/>
              </a:buClr>
              <a:buSzPts val="1400"/>
              <a:buFont typeface="Quattrocento Sans"/>
              <a:buNone/>
            </a:pPr>
            <a:r>
              <a:rPr lang="en-US" sz="1400" b="1" i="0" u="none" strike="noStrike" cap="none">
                <a:solidFill>
                  <a:srgbClr val="FFFFFF"/>
                </a:solidFill>
                <a:latin typeface="Quattrocento Sans"/>
                <a:ea typeface="Quattrocento Sans"/>
                <a:cs typeface="Quattrocento Sans"/>
                <a:sym typeface="Quattrocento Sans"/>
              </a:rPr>
              <a:t>Deployment</a:t>
            </a:r>
            <a:endParaRPr sz="1400"/>
          </a:p>
        </p:txBody>
      </p:sp>
      <p:sp>
        <p:nvSpPr>
          <p:cNvPr id="5805" name="Google Shape;5805;p193"/>
          <p:cNvSpPr txBox="1"/>
          <p:nvPr/>
        </p:nvSpPr>
        <p:spPr>
          <a:xfrm>
            <a:off x="9277877" y="3244072"/>
            <a:ext cx="1647600" cy="282300"/>
          </a:xfrm>
          <a:prstGeom prst="rect">
            <a:avLst/>
          </a:prstGeom>
          <a:solidFill>
            <a:schemeClr val="dk2"/>
          </a:solid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FFFFFF"/>
              </a:buClr>
              <a:buSzPts val="1400"/>
              <a:buFont typeface="Quattrocento Sans"/>
              <a:buNone/>
            </a:pPr>
            <a:r>
              <a:rPr lang="en-US" sz="1400" b="1" i="0" u="none" strike="noStrike" cap="none">
                <a:solidFill>
                  <a:srgbClr val="FFFFFF"/>
                </a:solidFill>
                <a:latin typeface="Quattrocento Sans"/>
                <a:ea typeface="Quattrocento Sans"/>
                <a:cs typeface="Quattrocento Sans"/>
                <a:sym typeface="Quattrocento Sans"/>
              </a:rPr>
              <a:t>Batch scoring</a:t>
            </a:r>
            <a:endParaRPr sz="1400"/>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752"/>
                                        </p:tgtEl>
                                        <p:attrNameLst>
                                          <p:attrName>style.visibility</p:attrName>
                                        </p:attrNameLst>
                                      </p:cBhvr>
                                      <p:to>
                                        <p:strVal val="visible"/>
                                      </p:to>
                                    </p:set>
                                    <p:animEffect transition="in" filter="fade">
                                      <p:cBhvr>
                                        <p:cTn id="7" dur="500"/>
                                        <p:tgtEl>
                                          <p:spTgt spid="575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753"/>
                                        </p:tgtEl>
                                        <p:attrNameLst>
                                          <p:attrName>style.visibility</p:attrName>
                                        </p:attrNameLst>
                                      </p:cBhvr>
                                      <p:to>
                                        <p:strVal val="visible"/>
                                      </p:to>
                                    </p:set>
                                    <p:animEffect transition="in" filter="fade">
                                      <p:cBhvr>
                                        <p:cTn id="11" dur="500"/>
                                        <p:tgtEl>
                                          <p:spTgt spid="5753"/>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5773"/>
                                        </p:tgtEl>
                                        <p:attrNameLst>
                                          <p:attrName>style.visibility</p:attrName>
                                        </p:attrNameLst>
                                      </p:cBhvr>
                                      <p:to>
                                        <p:strVal val="visible"/>
                                      </p:to>
                                    </p:set>
                                    <p:animEffect transition="in" filter="fade">
                                      <p:cBhvr>
                                        <p:cTn id="15" dur="500"/>
                                        <p:tgtEl>
                                          <p:spTgt spid="5773"/>
                                        </p:tgtEl>
                                      </p:cBhvr>
                                    </p:animEffect>
                                  </p:childTnLst>
                                </p:cTn>
                              </p:par>
                              <p:par>
                                <p:cTn id="16" presetID="10" presetClass="entr" presetSubtype="0" fill="hold" nodeType="withEffect">
                                  <p:stCondLst>
                                    <p:cond delay="500"/>
                                  </p:stCondLst>
                                  <p:childTnLst>
                                    <p:set>
                                      <p:cBhvr>
                                        <p:cTn id="17" dur="1" fill="hold">
                                          <p:stCondLst>
                                            <p:cond delay="0"/>
                                          </p:stCondLst>
                                        </p:cTn>
                                        <p:tgtEl>
                                          <p:spTgt spid="5774"/>
                                        </p:tgtEl>
                                        <p:attrNameLst>
                                          <p:attrName>style.visibility</p:attrName>
                                        </p:attrNameLst>
                                      </p:cBhvr>
                                      <p:to>
                                        <p:strVal val="visible"/>
                                      </p:to>
                                    </p:set>
                                    <p:animEffect transition="in" filter="fade">
                                      <p:cBhvr>
                                        <p:cTn id="18" dur="500"/>
                                        <p:tgtEl>
                                          <p:spTgt spid="5774"/>
                                        </p:tgtEl>
                                      </p:cBhvr>
                                    </p:animEffect>
                                  </p:childTnLst>
                                </p:cTn>
                              </p:par>
                            </p:childTnLst>
                          </p:cTn>
                        </p:par>
                        <p:par>
                          <p:cTn id="19" fill="hold">
                            <p:stCondLst>
                              <p:cond delay="1500"/>
                            </p:stCondLst>
                            <p:childTnLst>
                              <p:par>
                                <p:cTn id="20" presetID="10" presetClass="entr" presetSubtype="0" fill="hold" nodeType="afterEffect">
                                  <p:stCondLst>
                                    <p:cond delay="0"/>
                                  </p:stCondLst>
                                  <p:childTnLst>
                                    <p:set>
                                      <p:cBhvr>
                                        <p:cTn id="21" dur="1" fill="hold">
                                          <p:stCondLst>
                                            <p:cond delay="0"/>
                                          </p:stCondLst>
                                        </p:cTn>
                                        <p:tgtEl>
                                          <p:spTgt spid="5803"/>
                                        </p:tgtEl>
                                        <p:attrNameLst>
                                          <p:attrName>style.visibility</p:attrName>
                                        </p:attrNameLst>
                                      </p:cBhvr>
                                      <p:to>
                                        <p:strVal val="visible"/>
                                      </p:to>
                                    </p:set>
                                    <p:animEffect transition="in" filter="fade">
                                      <p:cBhvr>
                                        <p:cTn id="22" dur="500"/>
                                        <p:tgtEl>
                                          <p:spTgt spid="5803"/>
                                        </p:tgtEl>
                                      </p:cBhvr>
                                    </p:animEffect>
                                  </p:childTnLst>
                                </p:cTn>
                              </p:par>
                            </p:childTnLst>
                          </p:cTn>
                        </p:par>
                        <p:par>
                          <p:cTn id="23" fill="hold">
                            <p:stCondLst>
                              <p:cond delay="2000"/>
                            </p:stCondLst>
                            <p:childTnLst>
                              <p:par>
                                <p:cTn id="24" presetID="10" presetClass="entr" presetSubtype="0" fill="hold" nodeType="afterEffect">
                                  <p:stCondLst>
                                    <p:cond delay="0"/>
                                  </p:stCondLst>
                                  <p:childTnLst>
                                    <p:set>
                                      <p:cBhvr>
                                        <p:cTn id="25" dur="1" fill="hold">
                                          <p:stCondLst>
                                            <p:cond delay="0"/>
                                          </p:stCondLst>
                                        </p:cTn>
                                        <p:tgtEl>
                                          <p:spTgt spid="5802"/>
                                        </p:tgtEl>
                                        <p:attrNameLst>
                                          <p:attrName>style.visibility</p:attrName>
                                        </p:attrNameLst>
                                      </p:cBhvr>
                                      <p:to>
                                        <p:strVal val="visible"/>
                                      </p:to>
                                    </p:set>
                                    <p:animEffect transition="in" filter="fade">
                                      <p:cBhvr>
                                        <p:cTn id="26" dur="500"/>
                                        <p:tgtEl>
                                          <p:spTgt spid="5802"/>
                                        </p:tgtEl>
                                      </p:cBhvr>
                                    </p:animEffect>
                                  </p:childTnLst>
                                </p:cTn>
                              </p:par>
                            </p:childTnLst>
                          </p:cTn>
                        </p:par>
                        <p:par>
                          <p:cTn id="27" fill="hold">
                            <p:stCondLst>
                              <p:cond delay="2500"/>
                            </p:stCondLst>
                            <p:childTnLst>
                              <p:par>
                                <p:cTn id="28" presetID="10" presetClass="entr" presetSubtype="0" fill="hold" nodeType="afterEffect">
                                  <p:stCondLst>
                                    <p:cond delay="0"/>
                                  </p:stCondLst>
                                  <p:childTnLst>
                                    <p:set>
                                      <p:cBhvr>
                                        <p:cTn id="29" dur="1" fill="hold">
                                          <p:stCondLst>
                                            <p:cond delay="0"/>
                                          </p:stCondLst>
                                        </p:cTn>
                                        <p:tgtEl>
                                          <p:spTgt spid="5764"/>
                                        </p:tgtEl>
                                        <p:attrNameLst>
                                          <p:attrName>style.visibility</p:attrName>
                                        </p:attrNameLst>
                                      </p:cBhvr>
                                      <p:to>
                                        <p:strVal val="visible"/>
                                      </p:to>
                                    </p:set>
                                    <p:animEffect transition="in" filter="fade">
                                      <p:cBhvr>
                                        <p:cTn id="30" dur="500"/>
                                        <p:tgtEl>
                                          <p:spTgt spid="5764"/>
                                        </p:tgtEl>
                                      </p:cBhvr>
                                    </p:animEffect>
                                  </p:childTnLst>
                                </p:cTn>
                              </p:par>
                            </p:childTnLst>
                          </p:cTn>
                        </p:par>
                        <p:par>
                          <p:cTn id="31" fill="hold">
                            <p:stCondLst>
                              <p:cond delay="3000"/>
                            </p:stCondLst>
                            <p:childTnLst>
                              <p:par>
                                <p:cTn id="32" presetID="10" presetClass="entr" presetSubtype="0" fill="hold" nodeType="afterEffect">
                                  <p:stCondLst>
                                    <p:cond delay="0"/>
                                  </p:stCondLst>
                                  <p:childTnLst>
                                    <p:set>
                                      <p:cBhvr>
                                        <p:cTn id="33" dur="1" fill="hold">
                                          <p:stCondLst>
                                            <p:cond delay="0"/>
                                          </p:stCondLst>
                                        </p:cTn>
                                        <p:tgtEl>
                                          <p:spTgt spid="5804"/>
                                        </p:tgtEl>
                                        <p:attrNameLst>
                                          <p:attrName>style.visibility</p:attrName>
                                        </p:attrNameLst>
                                      </p:cBhvr>
                                      <p:to>
                                        <p:strVal val="visible"/>
                                      </p:to>
                                    </p:set>
                                    <p:animEffect transition="in" filter="fade">
                                      <p:cBhvr>
                                        <p:cTn id="34" dur="500"/>
                                        <p:tgtEl>
                                          <p:spTgt spid="5804"/>
                                        </p:tgtEl>
                                      </p:cBhvr>
                                    </p:animEffect>
                                  </p:childTnLst>
                                </p:cTn>
                              </p:par>
                            </p:childTnLst>
                          </p:cTn>
                        </p:par>
                        <p:par>
                          <p:cTn id="35" fill="hold">
                            <p:stCondLst>
                              <p:cond delay="3500"/>
                            </p:stCondLst>
                            <p:childTnLst>
                              <p:par>
                                <p:cTn id="36" presetID="10" presetClass="entr" presetSubtype="0" fill="hold" nodeType="afterEffect">
                                  <p:stCondLst>
                                    <p:cond delay="0"/>
                                  </p:stCondLst>
                                  <p:childTnLst>
                                    <p:set>
                                      <p:cBhvr>
                                        <p:cTn id="37" dur="1" fill="hold">
                                          <p:stCondLst>
                                            <p:cond delay="0"/>
                                          </p:stCondLst>
                                        </p:cTn>
                                        <p:tgtEl>
                                          <p:spTgt spid="5805"/>
                                        </p:tgtEl>
                                        <p:attrNameLst>
                                          <p:attrName>style.visibility</p:attrName>
                                        </p:attrNameLst>
                                      </p:cBhvr>
                                      <p:to>
                                        <p:strVal val="visible"/>
                                      </p:to>
                                    </p:set>
                                    <p:animEffect transition="in" filter="fade">
                                      <p:cBhvr>
                                        <p:cTn id="38" dur="500"/>
                                        <p:tgtEl>
                                          <p:spTgt spid="58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809"/>
        <p:cNvGrpSpPr/>
        <p:nvPr/>
      </p:nvGrpSpPr>
      <p:grpSpPr>
        <a:xfrm>
          <a:off x="0" y="0"/>
          <a:ext cx="0" cy="0"/>
          <a:chOff x="0" y="0"/>
          <a:chExt cx="0" cy="0"/>
        </a:xfrm>
      </p:grpSpPr>
      <p:sp>
        <p:nvSpPr>
          <p:cNvPr id="5810" name="Google Shape;5810;p194"/>
          <p:cNvSpPr txBox="1">
            <a:spLocks noGrp="1"/>
          </p:cNvSpPr>
          <p:nvPr>
            <p:ph type="title"/>
          </p:nvPr>
        </p:nvSpPr>
        <p:spPr>
          <a:xfrm>
            <a:off x="426424" y="302551"/>
            <a:ext cx="11335800" cy="758100"/>
          </a:xfrm>
          <a:prstGeom prst="rect">
            <a:avLst/>
          </a:prstGeom>
          <a:noFill/>
          <a:ln>
            <a:noFill/>
          </a:ln>
        </p:spPr>
        <p:txBody>
          <a:bodyPr spcFirstLastPara="1" wrap="square" lIns="89625" tIns="161350" rIns="0" bIns="0" anchor="t" anchorCtr="0">
            <a:noAutofit/>
          </a:bodyPr>
          <a:lstStyle/>
          <a:p>
            <a:pPr marL="0" lvl="0" indent="0" algn="l" rtl="0">
              <a:lnSpc>
                <a:spcPct val="90000"/>
              </a:lnSpc>
              <a:spcBef>
                <a:spcPts val="0"/>
              </a:spcBef>
              <a:spcAft>
                <a:spcPts val="0"/>
              </a:spcAft>
              <a:buClr>
                <a:srgbClr val="000000"/>
              </a:buClr>
              <a:buSzPts val="3500"/>
              <a:buFont typeface="Quattrocento Sans"/>
              <a:buNone/>
            </a:pPr>
            <a:r>
              <a:rPr lang="en-US" sz="4500" b="1">
                <a:latin typeface="Calibri"/>
                <a:ea typeface="Calibri"/>
                <a:cs typeface="Calibri"/>
                <a:sym typeface="Calibri"/>
              </a:rPr>
              <a:t>Advantages of Azure ML Pipelines</a:t>
            </a:r>
            <a:endParaRPr sz="4500" b="1">
              <a:latin typeface="Calibri"/>
              <a:ea typeface="Calibri"/>
              <a:cs typeface="Calibri"/>
              <a:sym typeface="Calibri"/>
            </a:endParaRPr>
          </a:p>
        </p:txBody>
      </p:sp>
      <p:grpSp>
        <p:nvGrpSpPr>
          <p:cNvPr id="5811" name="Google Shape;5811;p194"/>
          <p:cNvGrpSpPr/>
          <p:nvPr/>
        </p:nvGrpSpPr>
        <p:grpSpPr>
          <a:xfrm>
            <a:off x="850745" y="2082929"/>
            <a:ext cx="4822706" cy="1146891"/>
            <a:chOff x="1893798" y="1475465"/>
            <a:chExt cx="4919623" cy="1169700"/>
          </a:xfrm>
        </p:grpSpPr>
        <p:sp>
          <p:nvSpPr>
            <p:cNvPr id="5812" name="Google Shape;5812;p194"/>
            <p:cNvSpPr/>
            <p:nvPr/>
          </p:nvSpPr>
          <p:spPr>
            <a:xfrm>
              <a:off x="1893798" y="1695121"/>
              <a:ext cx="672084" cy="672084"/>
            </a:xfrm>
            <a:custGeom>
              <a:avLst/>
              <a:gdLst/>
              <a:ahLst/>
              <a:cxnLst/>
              <a:rect l="l" t="t" r="r" b="b"/>
              <a:pathLst>
                <a:path w="914400" h="914400" extrusionOk="0">
                  <a:moveTo>
                    <a:pt x="457200" y="0"/>
                  </a:moveTo>
                  <a:cubicBezTo>
                    <a:pt x="709705" y="0"/>
                    <a:pt x="914400" y="204695"/>
                    <a:pt x="914400" y="457200"/>
                  </a:cubicBezTo>
                  <a:cubicBezTo>
                    <a:pt x="914400" y="709705"/>
                    <a:pt x="709705" y="914400"/>
                    <a:pt x="457200" y="914400"/>
                  </a:cubicBezTo>
                  <a:cubicBezTo>
                    <a:pt x="204695" y="914400"/>
                    <a:pt x="0" y="709705"/>
                    <a:pt x="0" y="457200"/>
                  </a:cubicBezTo>
                  <a:cubicBezTo>
                    <a:pt x="0" y="204695"/>
                    <a:pt x="204695" y="0"/>
                    <a:pt x="457200" y="0"/>
                  </a:cubicBezTo>
                  <a:close/>
                  <a:moveTo>
                    <a:pt x="325025" y="247606"/>
                  </a:moveTo>
                  <a:lnTo>
                    <a:pt x="325025" y="666796"/>
                  </a:lnTo>
                  <a:lnTo>
                    <a:pt x="686395" y="457201"/>
                  </a:lnTo>
                  <a:lnTo>
                    <a:pt x="325025" y="247606"/>
                  </a:lnTo>
                  <a:close/>
                </a:path>
              </a:pathLst>
            </a:custGeom>
            <a:noFill/>
            <a:ln w="12700" cap="rnd" cmpd="sng">
              <a:solidFill>
                <a:schemeClr val="dk2"/>
              </a:solidFill>
              <a:prstDash val="solid"/>
              <a:miter lim="800000"/>
              <a:headEnd type="none" w="sm" len="sm"/>
              <a:tailEnd type="none" w="sm" len="sm"/>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000000"/>
                </a:solidFill>
                <a:latin typeface="Arial"/>
                <a:ea typeface="Arial"/>
                <a:cs typeface="Arial"/>
                <a:sym typeface="Arial"/>
              </a:endParaRPr>
            </a:p>
          </p:txBody>
        </p:sp>
        <p:sp>
          <p:nvSpPr>
            <p:cNvPr id="5813" name="Google Shape;5813;p194"/>
            <p:cNvSpPr/>
            <p:nvPr/>
          </p:nvSpPr>
          <p:spPr>
            <a:xfrm>
              <a:off x="2807821" y="1475465"/>
              <a:ext cx="4005600" cy="1169700"/>
            </a:xfrm>
            <a:prstGeom prst="rect">
              <a:avLst/>
            </a:prstGeom>
            <a:noFill/>
            <a:ln>
              <a:noFill/>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rgbClr val="0078D4"/>
                </a:buClr>
                <a:buSzPts val="2200"/>
                <a:buFont typeface="Quattrocento Sans"/>
                <a:buNone/>
              </a:pPr>
              <a:r>
                <a:rPr lang="en-US" sz="2200" b="1" i="0" u="none" strike="noStrike" cap="none">
                  <a:solidFill>
                    <a:srgbClr val="0078D4"/>
                  </a:solidFill>
                  <a:latin typeface="Quattrocento Sans"/>
                  <a:ea typeface="Quattrocento Sans"/>
                  <a:cs typeface="Quattrocento Sans"/>
                  <a:sym typeface="Quattrocento Sans"/>
                </a:rPr>
                <a:t>Unattended runs </a:t>
              </a:r>
              <a:endParaRPr sz="1400"/>
            </a:p>
            <a:p>
              <a:pPr marL="0" marR="0" lvl="0" indent="0" algn="l" rtl="0">
                <a:lnSpc>
                  <a:spcPct val="100000"/>
                </a:lnSpc>
                <a:spcBef>
                  <a:spcPts val="0"/>
                </a:spcBef>
                <a:spcAft>
                  <a:spcPts val="0"/>
                </a:spcAft>
                <a:buClr>
                  <a:srgbClr val="1D1D20"/>
                </a:buClr>
                <a:buSzPts val="1600"/>
                <a:buFont typeface="Quattrocento Sans"/>
                <a:buNone/>
              </a:pPr>
              <a:r>
                <a:rPr lang="en-US" sz="1600" b="0" i="0" u="none" strike="noStrike" cap="none">
                  <a:solidFill>
                    <a:srgbClr val="1D1D20"/>
                  </a:solidFill>
                  <a:latin typeface="Quattrocento Sans"/>
                  <a:ea typeface="Quattrocento Sans"/>
                  <a:cs typeface="Quattrocento Sans"/>
                  <a:sym typeface="Quattrocento Sans"/>
                </a:rPr>
                <a:t>Schedule a few steps to run in parallel or in sequence to focus on other tasks while your pipeline runs </a:t>
              </a:r>
              <a:endParaRPr sz="1400"/>
            </a:p>
          </p:txBody>
        </p:sp>
      </p:grpSp>
      <p:grpSp>
        <p:nvGrpSpPr>
          <p:cNvPr id="5814" name="Google Shape;5814;p194"/>
          <p:cNvGrpSpPr/>
          <p:nvPr/>
        </p:nvGrpSpPr>
        <p:grpSpPr>
          <a:xfrm>
            <a:off x="6329906" y="4071594"/>
            <a:ext cx="4809551" cy="1146891"/>
            <a:chOff x="1907219" y="2740661"/>
            <a:chExt cx="4906203" cy="1169700"/>
          </a:xfrm>
        </p:grpSpPr>
        <p:grpSp>
          <p:nvGrpSpPr>
            <p:cNvPr id="5815" name="Google Shape;5815;p194"/>
            <p:cNvGrpSpPr/>
            <p:nvPr/>
          </p:nvGrpSpPr>
          <p:grpSpPr>
            <a:xfrm>
              <a:off x="1907219" y="2885910"/>
              <a:ext cx="624448" cy="780561"/>
              <a:chOff x="-89366" y="1973262"/>
              <a:chExt cx="986802" cy="1233504"/>
            </a:xfrm>
          </p:grpSpPr>
          <p:sp>
            <p:nvSpPr>
              <p:cNvPr id="5816" name="Google Shape;5816;p194"/>
              <p:cNvSpPr/>
              <p:nvPr/>
            </p:nvSpPr>
            <p:spPr>
              <a:xfrm>
                <a:off x="-89366" y="2107542"/>
                <a:ext cx="555856" cy="565226"/>
              </a:xfrm>
              <a:custGeom>
                <a:avLst/>
                <a:gdLst/>
                <a:ahLst/>
                <a:cxnLst/>
                <a:rect l="l" t="t" r="r" b="b"/>
                <a:pathLst>
                  <a:path w="130" h="132" extrusionOk="0">
                    <a:moveTo>
                      <a:pt x="1" y="132"/>
                    </a:moveTo>
                    <a:cubicBezTo>
                      <a:pt x="1" y="126"/>
                      <a:pt x="0" y="120"/>
                      <a:pt x="0" y="115"/>
                    </a:cubicBezTo>
                    <a:cubicBezTo>
                      <a:pt x="0" y="51"/>
                      <a:pt x="51" y="0"/>
                      <a:pt x="115" y="0"/>
                    </a:cubicBezTo>
                    <a:cubicBezTo>
                      <a:pt x="121" y="0"/>
                      <a:pt x="126" y="0"/>
                      <a:pt x="130" y="0"/>
                    </a:cubicBezTo>
                  </a:path>
                </a:pathLst>
              </a:custGeom>
              <a:no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000000"/>
                  </a:solidFill>
                  <a:latin typeface="Quattrocento Sans"/>
                  <a:ea typeface="Quattrocento Sans"/>
                  <a:cs typeface="Quattrocento Sans"/>
                  <a:sym typeface="Quattrocento Sans"/>
                </a:endParaRPr>
              </a:p>
            </p:txBody>
          </p:sp>
          <p:sp>
            <p:nvSpPr>
              <p:cNvPr id="5817" name="Google Shape;5817;p194"/>
              <p:cNvSpPr/>
              <p:nvPr/>
            </p:nvSpPr>
            <p:spPr>
              <a:xfrm>
                <a:off x="266632" y="2538488"/>
                <a:ext cx="630804" cy="552734"/>
              </a:xfrm>
              <a:custGeom>
                <a:avLst/>
                <a:gdLst/>
                <a:ahLst/>
                <a:cxnLst/>
                <a:rect l="l" t="t" r="r" b="b"/>
                <a:pathLst>
                  <a:path w="147" h="129" extrusionOk="0">
                    <a:moveTo>
                      <a:pt x="0" y="125"/>
                    </a:moveTo>
                    <a:cubicBezTo>
                      <a:pt x="10" y="127"/>
                      <a:pt x="21" y="129"/>
                      <a:pt x="32" y="129"/>
                    </a:cubicBezTo>
                    <a:cubicBezTo>
                      <a:pt x="96" y="129"/>
                      <a:pt x="147" y="77"/>
                      <a:pt x="147" y="14"/>
                    </a:cubicBezTo>
                    <a:cubicBezTo>
                      <a:pt x="147" y="9"/>
                      <a:pt x="147" y="4"/>
                      <a:pt x="146" y="0"/>
                    </a:cubicBezTo>
                  </a:path>
                </a:pathLst>
              </a:custGeom>
              <a:no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000000"/>
                  </a:solidFill>
                  <a:latin typeface="Quattrocento Sans"/>
                  <a:ea typeface="Quattrocento Sans"/>
                  <a:cs typeface="Quattrocento Sans"/>
                  <a:sym typeface="Quattrocento Sans"/>
                </a:endParaRPr>
              </a:p>
            </p:txBody>
          </p:sp>
          <p:sp>
            <p:nvSpPr>
              <p:cNvPr id="5818" name="Google Shape;5818;p194"/>
              <p:cNvSpPr/>
              <p:nvPr/>
            </p:nvSpPr>
            <p:spPr>
              <a:xfrm>
                <a:off x="263510" y="2988171"/>
                <a:ext cx="140525" cy="218595"/>
              </a:xfrm>
              <a:custGeom>
                <a:avLst/>
                <a:gdLst/>
                <a:ahLst/>
                <a:cxnLst/>
                <a:rect l="l" t="t" r="r" b="b"/>
                <a:pathLst>
                  <a:path w="33" h="51" extrusionOk="0">
                    <a:moveTo>
                      <a:pt x="33" y="0"/>
                    </a:moveTo>
                    <a:cubicBezTo>
                      <a:pt x="0" y="19"/>
                      <a:pt x="0" y="19"/>
                      <a:pt x="0" y="19"/>
                    </a:cubicBezTo>
                    <a:cubicBezTo>
                      <a:pt x="20" y="51"/>
                      <a:pt x="20" y="51"/>
                      <a:pt x="20" y="51"/>
                    </a:cubicBezTo>
                  </a:path>
                </a:pathLst>
              </a:custGeom>
              <a:no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000000"/>
                  </a:solidFill>
                  <a:latin typeface="Quattrocento Sans"/>
                  <a:ea typeface="Quattrocento Sans"/>
                  <a:cs typeface="Quattrocento Sans"/>
                  <a:sym typeface="Quattrocento Sans"/>
                </a:endParaRPr>
              </a:p>
            </p:txBody>
          </p:sp>
          <p:sp>
            <p:nvSpPr>
              <p:cNvPr id="5819" name="Google Shape;5819;p194"/>
              <p:cNvSpPr/>
              <p:nvPr/>
            </p:nvSpPr>
            <p:spPr>
              <a:xfrm>
                <a:off x="332211" y="1973262"/>
                <a:ext cx="140525" cy="221719"/>
              </a:xfrm>
              <a:custGeom>
                <a:avLst/>
                <a:gdLst/>
                <a:ahLst/>
                <a:cxnLst/>
                <a:rect l="l" t="t" r="r" b="b"/>
                <a:pathLst>
                  <a:path w="33" h="52" extrusionOk="0">
                    <a:moveTo>
                      <a:pt x="0" y="52"/>
                    </a:moveTo>
                    <a:cubicBezTo>
                      <a:pt x="33" y="32"/>
                      <a:pt x="33" y="32"/>
                      <a:pt x="33" y="32"/>
                    </a:cubicBezTo>
                    <a:cubicBezTo>
                      <a:pt x="13" y="0"/>
                      <a:pt x="13" y="0"/>
                      <a:pt x="13" y="0"/>
                    </a:cubicBezTo>
                  </a:path>
                </a:pathLst>
              </a:custGeom>
              <a:no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000000"/>
                  </a:solidFill>
                  <a:latin typeface="Quattrocento Sans"/>
                  <a:ea typeface="Quattrocento Sans"/>
                  <a:cs typeface="Quattrocento Sans"/>
                  <a:sym typeface="Quattrocento Sans"/>
                </a:endParaRPr>
              </a:p>
            </p:txBody>
          </p:sp>
          <p:sp>
            <p:nvSpPr>
              <p:cNvPr id="5820" name="Google Shape;5820;p194"/>
              <p:cNvSpPr/>
              <p:nvPr/>
            </p:nvSpPr>
            <p:spPr>
              <a:xfrm>
                <a:off x="-72112" y="2783587"/>
                <a:ext cx="235800" cy="233100"/>
              </a:xfrm>
              <a:prstGeom prst="ellipse">
                <a:avLst/>
              </a:prstGeom>
              <a:no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000000"/>
                  </a:solidFill>
                  <a:latin typeface="Quattrocento Sans"/>
                  <a:ea typeface="Quattrocento Sans"/>
                  <a:cs typeface="Quattrocento Sans"/>
                  <a:sym typeface="Quattrocento Sans"/>
                </a:endParaRPr>
              </a:p>
            </p:txBody>
          </p:sp>
          <p:sp>
            <p:nvSpPr>
              <p:cNvPr id="5821" name="Google Shape;5821;p194"/>
              <p:cNvSpPr/>
              <p:nvPr/>
            </p:nvSpPr>
            <p:spPr>
              <a:xfrm>
                <a:off x="609219" y="2200614"/>
                <a:ext cx="203100" cy="203100"/>
              </a:xfrm>
              <a:prstGeom prst="rect">
                <a:avLst/>
              </a:prstGeom>
              <a:no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000000"/>
                  </a:solidFill>
                  <a:latin typeface="Quattrocento Sans"/>
                  <a:ea typeface="Quattrocento Sans"/>
                  <a:cs typeface="Quattrocento Sans"/>
                  <a:sym typeface="Quattrocento Sans"/>
                </a:endParaRPr>
              </a:p>
            </p:txBody>
          </p:sp>
        </p:grpSp>
        <p:sp>
          <p:nvSpPr>
            <p:cNvPr id="5822" name="Google Shape;5822;p194"/>
            <p:cNvSpPr/>
            <p:nvPr/>
          </p:nvSpPr>
          <p:spPr>
            <a:xfrm>
              <a:off x="2807822" y="2740661"/>
              <a:ext cx="4005600" cy="1169700"/>
            </a:xfrm>
            <a:prstGeom prst="rect">
              <a:avLst/>
            </a:prstGeom>
            <a:noFill/>
            <a:ln>
              <a:noFill/>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rgbClr val="0078D4"/>
                </a:buClr>
                <a:buSzPts val="2200"/>
                <a:buFont typeface="Quattrocento Sans"/>
                <a:buNone/>
              </a:pPr>
              <a:r>
                <a:rPr lang="en-US" sz="2200" b="1" i="0" u="none" strike="noStrike" cap="none">
                  <a:solidFill>
                    <a:srgbClr val="0078D4"/>
                  </a:solidFill>
                  <a:latin typeface="Quattrocento Sans"/>
                  <a:ea typeface="Quattrocento Sans"/>
                  <a:cs typeface="Quattrocento Sans"/>
                  <a:sym typeface="Quattrocento Sans"/>
                </a:rPr>
                <a:t>Mixed and diverse compute </a:t>
              </a:r>
              <a:endParaRPr sz="1400"/>
            </a:p>
            <a:p>
              <a:pPr marL="0" marR="0" lvl="0" indent="0" algn="l" rtl="0">
                <a:lnSpc>
                  <a:spcPct val="100000"/>
                </a:lnSpc>
                <a:spcBef>
                  <a:spcPts val="0"/>
                </a:spcBef>
                <a:spcAft>
                  <a:spcPts val="0"/>
                </a:spcAft>
                <a:buClr>
                  <a:srgbClr val="1D1D20"/>
                </a:buClr>
                <a:buSzPts val="1600"/>
                <a:buFont typeface="Quattrocento Sans"/>
                <a:buNone/>
              </a:pPr>
              <a:r>
                <a:rPr lang="en-US" sz="1600" b="0" i="0" u="none" strike="noStrike" cap="none">
                  <a:solidFill>
                    <a:srgbClr val="1D1D20"/>
                  </a:solidFill>
                  <a:latin typeface="Quattrocento Sans"/>
                  <a:ea typeface="Quattrocento Sans"/>
                  <a:cs typeface="Quattrocento Sans"/>
                  <a:sym typeface="Quattrocento Sans"/>
                </a:rPr>
                <a:t>Use multiple pipelines that are reliably coordinated across heterogeneous and scalable computes and storages</a:t>
              </a:r>
              <a:endParaRPr sz="1400"/>
            </a:p>
          </p:txBody>
        </p:sp>
      </p:grpSp>
      <p:grpSp>
        <p:nvGrpSpPr>
          <p:cNvPr id="5823" name="Google Shape;5823;p194"/>
          <p:cNvGrpSpPr/>
          <p:nvPr/>
        </p:nvGrpSpPr>
        <p:grpSpPr>
          <a:xfrm>
            <a:off x="878093" y="4071639"/>
            <a:ext cx="4772048" cy="1146891"/>
            <a:chOff x="1945477" y="5209499"/>
            <a:chExt cx="4867946" cy="1169700"/>
          </a:xfrm>
        </p:grpSpPr>
        <p:sp>
          <p:nvSpPr>
            <p:cNvPr id="5824" name="Google Shape;5824;p194"/>
            <p:cNvSpPr/>
            <p:nvPr/>
          </p:nvSpPr>
          <p:spPr>
            <a:xfrm>
              <a:off x="2807823" y="5209499"/>
              <a:ext cx="4005600" cy="1169700"/>
            </a:xfrm>
            <a:prstGeom prst="rect">
              <a:avLst/>
            </a:prstGeom>
            <a:noFill/>
            <a:ln>
              <a:noFill/>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rgbClr val="0078D4"/>
                </a:buClr>
                <a:buSzPts val="2200"/>
                <a:buFont typeface="Quattrocento Sans"/>
                <a:buNone/>
              </a:pPr>
              <a:r>
                <a:rPr lang="en-US" sz="2200" b="1" i="0" u="none" strike="noStrike" cap="none">
                  <a:solidFill>
                    <a:srgbClr val="0078D4"/>
                  </a:solidFill>
                  <a:latin typeface="Quattrocento Sans"/>
                  <a:ea typeface="Quattrocento Sans"/>
                  <a:cs typeface="Quattrocento Sans"/>
                  <a:sym typeface="Quattrocento Sans"/>
                </a:rPr>
                <a:t>Reusability </a:t>
              </a:r>
              <a:endParaRPr sz="1400"/>
            </a:p>
            <a:p>
              <a:pPr marL="0" marR="0" lvl="0" indent="0" algn="l" rtl="0">
                <a:lnSpc>
                  <a:spcPct val="100000"/>
                </a:lnSpc>
                <a:spcBef>
                  <a:spcPts val="0"/>
                </a:spcBef>
                <a:spcAft>
                  <a:spcPts val="0"/>
                </a:spcAft>
                <a:buClr>
                  <a:srgbClr val="1D1D20"/>
                </a:buClr>
                <a:buSzPts val="1600"/>
                <a:buFont typeface="Quattrocento Sans"/>
                <a:buNone/>
              </a:pPr>
              <a:r>
                <a:rPr lang="en-US" sz="1600" b="0" i="0" u="none" strike="noStrike" cap="none">
                  <a:solidFill>
                    <a:srgbClr val="1D1D20"/>
                  </a:solidFill>
                  <a:latin typeface="Quattrocento Sans"/>
                  <a:ea typeface="Quattrocento Sans"/>
                  <a:cs typeface="Quattrocento Sans"/>
                  <a:sym typeface="Quattrocento Sans"/>
                </a:rPr>
                <a:t>Create templates of pipelines for specific scenarios such as retraining and batch scoring</a:t>
              </a:r>
              <a:endParaRPr sz="1400"/>
            </a:p>
          </p:txBody>
        </p:sp>
        <p:grpSp>
          <p:nvGrpSpPr>
            <p:cNvPr id="5825" name="Google Shape;5825;p194"/>
            <p:cNvGrpSpPr/>
            <p:nvPr/>
          </p:nvGrpSpPr>
          <p:grpSpPr>
            <a:xfrm rot="-5400000">
              <a:off x="1821514" y="5545573"/>
              <a:ext cx="833370" cy="585444"/>
              <a:chOff x="-417846" y="3808364"/>
              <a:chExt cx="527650" cy="293117"/>
            </a:xfrm>
          </p:grpSpPr>
          <p:grpSp>
            <p:nvGrpSpPr>
              <p:cNvPr id="5826" name="Google Shape;5826;p194"/>
              <p:cNvGrpSpPr/>
              <p:nvPr/>
            </p:nvGrpSpPr>
            <p:grpSpPr>
              <a:xfrm>
                <a:off x="-417846" y="3808364"/>
                <a:ext cx="527650" cy="293117"/>
                <a:chOff x="3864050" y="5013705"/>
                <a:chExt cx="909427" cy="505201"/>
              </a:xfrm>
            </p:grpSpPr>
            <p:sp>
              <p:nvSpPr>
                <p:cNvPr id="5827" name="Google Shape;5827;p194"/>
                <p:cNvSpPr/>
                <p:nvPr/>
              </p:nvSpPr>
              <p:spPr>
                <a:xfrm rot="5400000">
                  <a:off x="3732950" y="5144805"/>
                  <a:ext cx="505200" cy="243000"/>
                </a:xfrm>
                <a:prstGeom prst="can">
                  <a:avLst>
                    <a:gd name="adj" fmla="val 50000"/>
                  </a:avLst>
                </a:prstGeom>
                <a:solidFill>
                  <a:schemeClr val="lt1"/>
                </a:solidFill>
                <a:ln w="12700" cap="flat" cmpd="sng">
                  <a:solidFill>
                    <a:schemeClr val="dk2"/>
                  </a:solidFill>
                  <a:prstDash val="solid"/>
                  <a:round/>
                  <a:headEnd type="none" w="sm" len="sm"/>
                  <a:tailEnd type="none" w="sm" len="sm"/>
                </a:ln>
              </p:spPr>
              <p:txBody>
                <a:bodyPr spcFirstLastPara="1" wrap="square" lIns="0" tIns="143425" rIns="0" bIns="143425" anchor="ctr" anchorCtr="0">
                  <a:noAutofit/>
                </a:bodyPr>
                <a:lstStyle/>
                <a:p>
                  <a:pPr marL="0" marR="0" lvl="0" indent="0" algn="ctr" rtl="0">
                    <a:lnSpc>
                      <a:spcPct val="90000"/>
                    </a:lnSpc>
                    <a:spcBef>
                      <a:spcPts val="0"/>
                    </a:spcBef>
                    <a:spcAft>
                      <a:spcPts val="0"/>
                    </a:spcAft>
                    <a:buClr>
                      <a:schemeClr val="lt1"/>
                    </a:buClr>
                    <a:buSzPts val="1800"/>
                    <a:buFont typeface="Quattrocento Sans"/>
                    <a:buNone/>
                  </a:pPr>
                  <a:endParaRPr sz="1800" b="0" i="0" u="none" strike="noStrike" cap="none">
                    <a:solidFill>
                      <a:srgbClr val="0078D4"/>
                    </a:solidFill>
                    <a:latin typeface="Quattrocento Sans"/>
                    <a:ea typeface="Quattrocento Sans"/>
                    <a:cs typeface="Quattrocento Sans"/>
                    <a:sym typeface="Quattrocento Sans"/>
                  </a:endParaRPr>
                </a:p>
              </p:txBody>
            </p:sp>
            <p:sp>
              <p:nvSpPr>
                <p:cNvPr id="5828" name="Google Shape;5828;p194"/>
                <p:cNvSpPr/>
                <p:nvPr/>
              </p:nvSpPr>
              <p:spPr>
                <a:xfrm rot="5400000">
                  <a:off x="4110109" y="4958654"/>
                  <a:ext cx="430200" cy="615600"/>
                </a:xfrm>
                <a:prstGeom prst="can">
                  <a:avLst>
                    <a:gd name="adj" fmla="val 17907"/>
                  </a:avLst>
                </a:prstGeom>
                <a:solidFill>
                  <a:schemeClr val="lt1"/>
                </a:solidFill>
                <a:ln w="12700" cap="flat" cmpd="sng">
                  <a:solidFill>
                    <a:schemeClr val="dk2"/>
                  </a:solidFill>
                  <a:prstDash val="solid"/>
                  <a:round/>
                  <a:headEnd type="none" w="sm" len="sm"/>
                  <a:tailEnd type="none" w="sm" len="sm"/>
                </a:ln>
              </p:spPr>
              <p:txBody>
                <a:bodyPr spcFirstLastPara="1" wrap="square" lIns="0" tIns="143425" rIns="0" bIns="143425" anchor="ctr" anchorCtr="0">
                  <a:noAutofit/>
                </a:bodyPr>
                <a:lstStyle/>
                <a:p>
                  <a:pPr marL="0" marR="0" lvl="0" indent="0" algn="ctr" rtl="0">
                    <a:lnSpc>
                      <a:spcPct val="90000"/>
                    </a:lnSpc>
                    <a:spcBef>
                      <a:spcPts val="0"/>
                    </a:spcBef>
                    <a:spcAft>
                      <a:spcPts val="0"/>
                    </a:spcAft>
                    <a:buClr>
                      <a:schemeClr val="lt1"/>
                    </a:buClr>
                    <a:buSzPts val="1800"/>
                    <a:buFont typeface="Quattrocento Sans"/>
                    <a:buNone/>
                  </a:pPr>
                  <a:endParaRPr sz="1800" b="0" i="0" u="none" strike="noStrike" cap="none">
                    <a:solidFill>
                      <a:srgbClr val="0078D4"/>
                    </a:solidFill>
                    <a:latin typeface="Quattrocento Sans"/>
                    <a:ea typeface="Quattrocento Sans"/>
                    <a:cs typeface="Quattrocento Sans"/>
                    <a:sym typeface="Quattrocento Sans"/>
                  </a:endParaRPr>
                </a:p>
              </p:txBody>
            </p:sp>
            <p:sp>
              <p:nvSpPr>
                <p:cNvPr id="5829" name="Google Shape;5829;p194"/>
                <p:cNvSpPr/>
                <p:nvPr/>
              </p:nvSpPr>
              <p:spPr>
                <a:xfrm rot="5400000">
                  <a:off x="4399377" y="5144805"/>
                  <a:ext cx="505200" cy="243000"/>
                </a:xfrm>
                <a:prstGeom prst="can">
                  <a:avLst>
                    <a:gd name="adj" fmla="val 50000"/>
                  </a:avLst>
                </a:prstGeom>
                <a:solidFill>
                  <a:schemeClr val="lt1"/>
                </a:solidFill>
                <a:ln w="12700" cap="flat" cmpd="sng">
                  <a:solidFill>
                    <a:schemeClr val="dk2"/>
                  </a:solidFill>
                  <a:prstDash val="solid"/>
                  <a:round/>
                  <a:headEnd type="none" w="sm" len="sm"/>
                  <a:tailEnd type="none" w="sm" len="sm"/>
                </a:ln>
              </p:spPr>
              <p:txBody>
                <a:bodyPr spcFirstLastPara="1" wrap="square" lIns="0" tIns="143425" rIns="0" bIns="143425" anchor="ctr" anchorCtr="0">
                  <a:noAutofit/>
                </a:bodyPr>
                <a:lstStyle/>
                <a:p>
                  <a:pPr marL="0" marR="0" lvl="0" indent="0" algn="ctr" rtl="0">
                    <a:lnSpc>
                      <a:spcPct val="90000"/>
                    </a:lnSpc>
                    <a:spcBef>
                      <a:spcPts val="0"/>
                    </a:spcBef>
                    <a:spcAft>
                      <a:spcPts val="0"/>
                    </a:spcAft>
                    <a:buClr>
                      <a:schemeClr val="lt1"/>
                    </a:buClr>
                    <a:buSzPts val="1800"/>
                    <a:buFont typeface="Quattrocento Sans"/>
                    <a:buNone/>
                  </a:pPr>
                  <a:endParaRPr sz="1800" b="0" i="0" u="none" strike="noStrike" cap="none">
                    <a:solidFill>
                      <a:srgbClr val="0078D4"/>
                    </a:solidFill>
                    <a:latin typeface="Quattrocento Sans"/>
                    <a:ea typeface="Quattrocento Sans"/>
                    <a:cs typeface="Quattrocento Sans"/>
                    <a:sym typeface="Quattrocento Sans"/>
                  </a:endParaRPr>
                </a:p>
              </p:txBody>
            </p:sp>
          </p:grpSp>
          <p:grpSp>
            <p:nvGrpSpPr>
              <p:cNvPr id="5830" name="Google Shape;5830;p194"/>
              <p:cNvGrpSpPr/>
              <p:nvPr/>
            </p:nvGrpSpPr>
            <p:grpSpPr>
              <a:xfrm rot="4437603">
                <a:off x="-269580" y="3872463"/>
                <a:ext cx="163542" cy="164514"/>
                <a:chOff x="6314557" y="2623479"/>
                <a:chExt cx="561341" cy="564678"/>
              </a:xfrm>
            </p:grpSpPr>
            <p:sp>
              <p:nvSpPr>
                <p:cNvPr id="5831" name="Google Shape;5831;p194"/>
                <p:cNvSpPr/>
                <p:nvPr/>
              </p:nvSpPr>
              <p:spPr>
                <a:xfrm>
                  <a:off x="6333030" y="3026678"/>
                  <a:ext cx="87988" cy="85760"/>
                </a:xfrm>
                <a:custGeom>
                  <a:avLst/>
                  <a:gdLst/>
                  <a:ahLst/>
                  <a:cxnLst/>
                  <a:rect l="l" t="t" r="r" b="b"/>
                  <a:pathLst>
                    <a:path w="79" h="77" extrusionOk="0">
                      <a:moveTo>
                        <a:pt x="0" y="77"/>
                      </a:moveTo>
                      <a:lnTo>
                        <a:pt x="8" y="0"/>
                      </a:lnTo>
                      <a:lnTo>
                        <a:pt x="79" y="24"/>
                      </a:lnTo>
                    </a:path>
                  </a:pathLst>
                </a:custGeom>
                <a:noFill/>
                <a:ln w="12700" cap="rnd" cmpd="sng">
                  <a:solidFill>
                    <a:schemeClr val="dk2"/>
                  </a:solidFill>
                  <a:prstDash val="solid"/>
                  <a:round/>
                  <a:headEnd type="none" w="med" len="med"/>
                  <a:tailEnd type="none" w="med" len="med"/>
                </a:ln>
              </p:spPr>
              <p:txBody>
                <a:bodyPr spcFirstLastPara="1" wrap="square" lIns="87875" tIns="43925" rIns="87875" bIns="43925"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2F2F2F"/>
                    </a:solidFill>
                    <a:latin typeface="Quattrocento Sans"/>
                    <a:ea typeface="Quattrocento Sans"/>
                    <a:cs typeface="Quattrocento Sans"/>
                    <a:sym typeface="Quattrocento Sans"/>
                  </a:endParaRPr>
                </a:p>
              </p:txBody>
            </p:sp>
            <p:sp>
              <p:nvSpPr>
                <p:cNvPr id="5832" name="Google Shape;5832;p194"/>
                <p:cNvSpPr/>
                <p:nvPr/>
              </p:nvSpPr>
              <p:spPr>
                <a:xfrm>
                  <a:off x="6314557" y="2623479"/>
                  <a:ext cx="561341" cy="564678"/>
                </a:xfrm>
                <a:custGeom>
                  <a:avLst/>
                  <a:gdLst/>
                  <a:ahLst/>
                  <a:cxnLst/>
                  <a:rect l="l" t="t" r="r" b="b"/>
                  <a:pathLst>
                    <a:path w="235" h="236" extrusionOk="0">
                      <a:moveTo>
                        <a:pt x="0" y="118"/>
                      </a:moveTo>
                      <a:cubicBezTo>
                        <a:pt x="0" y="53"/>
                        <a:pt x="52" y="0"/>
                        <a:pt x="118" y="0"/>
                      </a:cubicBezTo>
                      <a:cubicBezTo>
                        <a:pt x="183" y="0"/>
                        <a:pt x="235" y="53"/>
                        <a:pt x="235" y="118"/>
                      </a:cubicBezTo>
                      <a:cubicBezTo>
                        <a:pt x="235" y="183"/>
                        <a:pt x="183" y="236"/>
                        <a:pt x="118" y="236"/>
                      </a:cubicBezTo>
                      <a:cubicBezTo>
                        <a:pt x="71" y="236"/>
                        <a:pt x="31" y="209"/>
                        <a:pt x="12" y="171"/>
                      </a:cubicBezTo>
                    </a:path>
                  </a:pathLst>
                </a:custGeom>
                <a:noFill/>
                <a:ln w="12700" cap="rnd" cmpd="sng">
                  <a:solidFill>
                    <a:schemeClr val="dk2"/>
                  </a:solidFill>
                  <a:prstDash val="solid"/>
                  <a:round/>
                  <a:headEnd type="none" w="sm" len="sm"/>
                  <a:tailEnd type="none" w="sm" len="sm"/>
                </a:ln>
              </p:spPr>
              <p:txBody>
                <a:bodyPr spcFirstLastPara="1" wrap="square" lIns="87875" tIns="43925" rIns="87875" bIns="43925"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2F2F2F"/>
                    </a:solidFill>
                    <a:latin typeface="Quattrocento Sans"/>
                    <a:ea typeface="Quattrocento Sans"/>
                    <a:cs typeface="Quattrocento Sans"/>
                    <a:sym typeface="Quattrocento Sans"/>
                  </a:endParaRPr>
                </a:p>
              </p:txBody>
            </p:sp>
          </p:grpSp>
        </p:grpSp>
      </p:grpSp>
      <p:grpSp>
        <p:nvGrpSpPr>
          <p:cNvPr id="5833" name="Google Shape;5833;p194"/>
          <p:cNvGrpSpPr/>
          <p:nvPr/>
        </p:nvGrpSpPr>
        <p:grpSpPr>
          <a:xfrm>
            <a:off x="6329904" y="2088504"/>
            <a:ext cx="4793425" cy="905394"/>
            <a:chOff x="1923670" y="3975080"/>
            <a:chExt cx="4889753" cy="923400"/>
          </a:xfrm>
        </p:grpSpPr>
        <p:sp>
          <p:nvSpPr>
            <p:cNvPr id="5834" name="Google Shape;5834;p194" title="Icon of two documents stacked together"/>
            <p:cNvSpPr/>
            <p:nvPr/>
          </p:nvSpPr>
          <p:spPr>
            <a:xfrm>
              <a:off x="1923670" y="4120495"/>
              <a:ext cx="670610" cy="773680"/>
            </a:xfrm>
            <a:custGeom>
              <a:avLst/>
              <a:gdLst/>
              <a:ahLst/>
              <a:cxnLst/>
              <a:rect l="l" t="t" r="r" b="b"/>
              <a:pathLst>
                <a:path w="3585" h="4136" extrusionOk="0">
                  <a:moveTo>
                    <a:pt x="3585" y="1654"/>
                  </a:moveTo>
                  <a:lnTo>
                    <a:pt x="2758" y="1654"/>
                  </a:lnTo>
                  <a:lnTo>
                    <a:pt x="2758" y="827"/>
                  </a:lnTo>
                  <a:moveTo>
                    <a:pt x="3585" y="1654"/>
                  </a:moveTo>
                  <a:lnTo>
                    <a:pt x="2758" y="827"/>
                  </a:lnTo>
                  <a:lnTo>
                    <a:pt x="1103" y="827"/>
                  </a:lnTo>
                  <a:lnTo>
                    <a:pt x="1103" y="4136"/>
                  </a:lnTo>
                  <a:lnTo>
                    <a:pt x="3585" y="4136"/>
                  </a:lnTo>
                  <a:lnTo>
                    <a:pt x="3585" y="1654"/>
                  </a:lnTo>
                  <a:moveTo>
                    <a:pt x="2483" y="827"/>
                  </a:moveTo>
                  <a:lnTo>
                    <a:pt x="1655" y="0"/>
                  </a:lnTo>
                  <a:lnTo>
                    <a:pt x="0" y="0"/>
                  </a:lnTo>
                  <a:lnTo>
                    <a:pt x="0" y="3308"/>
                  </a:lnTo>
                  <a:lnTo>
                    <a:pt x="1103" y="3308"/>
                  </a:lnTo>
                </a:path>
              </a:pathLst>
            </a:custGeom>
            <a:noFill/>
            <a:ln w="12700" cap="flat" cmpd="sng">
              <a:solidFill>
                <a:srgbClr val="0078D4"/>
              </a:solidFill>
              <a:prstDash val="solid"/>
              <a:miter lim="800000"/>
              <a:headEnd type="none" w="med" len="med"/>
              <a:tailEnd type="none" w="med" len="med"/>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000000"/>
                </a:solidFill>
                <a:latin typeface="Quattrocento Sans"/>
                <a:ea typeface="Quattrocento Sans"/>
                <a:cs typeface="Quattrocento Sans"/>
                <a:sym typeface="Quattrocento Sans"/>
              </a:endParaRPr>
            </a:p>
          </p:txBody>
        </p:sp>
        <p:sp>
          <p:nvSpPr>
            <p:cNvPr id="5835" name="Google Shape;5835;p194"/>
            <p:cNvSpPr/>
            <p:nvPr/>
          </p:nvSpPr>
          <p:spPr>
            <a:xfrm>
              <a:off x="2807823" y="3975080"/>
              <a:ext cx="4005600" cy="923400"/>
            </a:xfrm>
            <a:prstGeom prst="rect">
              <a:avLst/>
            </a:prstGeom>
            <a:noFill/>
            <a:ln>
              <a:noFill/>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rgbClr val="0078D4"/>
                </a:buClr>
                <a:buSzPts val="2200"/>
                <a:buFont typeface="Quattrocento Sans"/>
                <a:buNone/>
              </a:pPr>
              <a:r>
                <a:rPr lang="en-US" sz="2200" b="1" i="0" u="none" strike="noStrike" cap="none">
                  <a:solidFill>
                    <a:srgbClr val="0078D4"/>
                  </a:solidFill>
                  <a:latin typeface="Quattrocento Sans"/>
                  <a:ea typeface="Quattrocento Sans"/>
                  <a:cs typeface="Quattrocento Sans"/>
                  <a:sym typeface="Quattrocento Sans"/>
                </a:rPr>
                <a:t>Tracking and versioning</a:t>
              </a:r>
              <a:endParaRPr sz="1400"/>
            </a:p>
            <a:p>
              <a:pPr marL="0" marR="0" lvl="0" indent="0" algn="l" rtl="0">
                <a:lnSpc>
                  <a:spcPct val="100000"/>
                </a:lnSpc>
                <a:spcBef>
                  <a:spcPts val="0"/>
                </a:spcBef>
                <a:spcAft>
                  <a:spcPts val="0"/>
                </a:spcAft>
                <a:buClr>
                  <a:srgbClr val="1D1D20"/>
                </a:buClr>
                <a:buSzPts val="1600"/>
                <a:buFont typeface="Quattrocento Sans"/>
                <a:buNone/>
              </a:pPr>
              <a:r>
                <a:rPr lang="en-US" sz="1600" b="0" i="0" u="none" strike="noStrike" cap="none">
                  <a:solidFill>
                    <a:srgbClr val="1D1D20"/>
                  </a:solidFill>
                  <a:latin typeface="Quattrocento Sans"/>
                  <a:ea typeface="Quattrocento Sans"/>
                  <a:cs typeface="Quattrocento Sans"/>
                  <a:sym typeface="Quattrocento Sans"/>
                </a:rPr>
                <a:t>Name and version your data sources, inputs and outputs with the pipelines SDK</a:t>
              </a:r>
              <a:endParaRPr sz="1400"/>
            </a:p>
          </p:txBody>
        </p:sp>
      </p:grpSp>
    </p:spTree>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839"/>
        <p:cNvGrpSpPr/>
        <p:nvPr/>
      </p:nvGrpSpPr>
      <p:grpSpPr>
        <a:xfrm>
          <a:off x="0" y="0"/>
          <a:ext cx="0" cy="0"/>
          <a:chOff x="0" y="0"/>
          <a:chExt cx="0" cy="0"/>
        </a:xfrm>
      </p:grpSpPr>
      <p:sp>
        <p:nvSpPr>
          <p:cNvPr id="5840" name="Google Shape;5840;p195"/>
          <p:cNvSpPr txBox="1">
            <a:spLocks noGrp="1"/>
          </p:cNvSpPr>
          <p:nvPr>
            <p:ph type="title"/>
          </p:nvPr>
        </p:nvSpPr>
        <p:spPr>
          <a:xfrm>
            <a:off x="585225" y="2178050"/>
            <a:ext cx="7006800" cy="1356300"/>
          </a:xfrm>
          <a:prstGeom prst="rect">
            <a:avLst/>
          </a:prstGeom>
          <a:noFill/>
          <a:ln>
            <a:noFill/>
          </a:ln>
        </p:spPr>
        <p:txBody>
          <a:bodyPr spcFirstLastPara="1" wrap="square" lIns="0" tIns="0" rIns="0" bIns="0" anchor="b" anchorCtr="0">
            <a:noAutofit/>
          </a:bodyPr>
          <a:lstStyle/>
          <a:p>
            <a:pPr marL="0" lvl="0" indent="0" algn="l" rtl="0">
              <a:lnSpc>
                <a:spcPct val="90000"/>
              </a:lnSpc>
              <a:spcBef>
                <a:spcPts val="0"/>
              </a:spcBef>
              <a:spcAft>
                <a:spcPts val="0"/>
              </a:spcAft>
              <a:buClr>
                <a:schemeClr val="dk1"/>
              </a:buClr>
              <a:buSzPts val="3600"/>
              <a:buFont typeface="Quattrocento Sans"/>
              <a:buNone/>
            </a:pPr>
            <a:r>
              <a:rPr lang="en-US" sz="4500">
                <a:latin typeface="Calibri"/>
                <a:ea typeface="Calibri"/>
                <a:cs typeface="Calibri"/>
                <a:sym typeface="Calibri"/>
              </a:rPr>
              <a:t>Support for </a:t>
            </a:r>
            <a:br>
              <a:rPr lang="en-US" sz="4500">
                <a:latin typeface="Calibri"/>
                <a:ea typeface="Calibri"/>
                <a:cs typeface="Calibri"/>
                <a:sym typeface="Calibri"/>
              </a:rPr>
            </a:br>
            <a:r>
              <a:rPr lang="en-US" sz="4500">
                <a:latin typeface="Calibri"/>
                <a:ea typeface="Calibri"/>
                <a:cs typeface="Calibri"/>
                <a:sym typeface="Calibri"/>
              </a:rPr>
              <a:t>Open source frameworks</a:t>
            </a:r>
            <a:endParaRPr sz="4500">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848"/>
        <p:cNvGrpSpPr/>
        <p:nvPr/>
      </p:nvGrpSpPr>
      <p:grpSpPr>
        <a:xfrm>
          <a:off x="0" y="0"/>
          <a:ext cx="0" cy="0"/>
          <a:chOff x="0" y="0"/>
          <a:chExt cx="0" cy="0"/>
        </a:xfrm>
      </p:grpSpPr>
      <p:sp>
        <p:nvSpPr>
          <p:cNvPr id="5849" name="Google Shape;5849;p196"/>
          <p:cNvSpPr txBox="1">
            <a:spLocks noGrp="1"/>
          </p:cNvSpPr>
          <p:nvPr>
            <p:ph type="title"/>
          </p:nvPr>
        </p:nvSpPr>
        <p:spPr>
          <a:xfrm>
            <a:off x="236350" y="54650"/>
            <a:ext cx="11336100" cy="900900"/>
          </a:xfrm>
          <a:prstGeom prst="rect">
            <a:avLst/>
          </a:prstGeom>
          <a:noFill/>
          <a:ln>
            <a:noFill/>
          </a:ln>
        </p:spPr>
        <p:txBody>
          <a:bodyPr spcFirstLastPara="1" wrap="square" lIns="0" tIns="164575" rIns="0" bIns="0" anchor="t" anchorCtr="0">
            <a:noAutofit/>
          </a:bodyPr>
          <a:lstStyle/>
          <a:p>
            <a:pPr marL="0" lvl="0" indent="0" algn="l" rtl="0">
              <a:lnSpc>
                <a:spcPct val="90000"/>
              </a:lnSpc>
              <a:spcBef>
                <a:spcPts val="0"/>
              </a:spcBef>
              <a:spcAft>
                <a:spcPts val="0"/>
              </a:spcAft>
              <a:buClr>
                <a:srgbClr val="000000"/>
              </a:buClr>
              <a:buSzPts val="3700"/>
              <a:buFont typeface="Quattrocento Sans"/>
              <a:buNone/>
            </a:pPr>
            <a:r>
              <a:rPr lang="en-US" sz="4500" b="1">
                <a:latin typeface="Calibri"/>
                <a:ea typeface="Calibri"/>
                <a:cs typeface="Calibri"/>
                <a:sym typeface="Calibri"/>
              </a:rPr>
              <a:t>Popular Frameworks</a:t>
            </a:r>
            <a:endParaRPr sz="4500" b="1">
              <a:latin typeface="Calibri"/>
              <a:ea typeface="Calibri"/>
              <a:cs typeface="Calibri"/>
              <a:sym typeface="Calibri"/>
            </a:endParaRPr>
          </a:p>
        </p:txBody>
      </p:sp>
      <p:sp>
        <p:nvSpPr>
          <p:cNvPr id="5850" name="Google Shape;5850;p196"/>
          <p:cNvSpPr/>
          <p:nvPr/>
        </p:nvSpPr>
        <p:spPr>
          <a:xfrm>
            <a:off x="449186" y="2092376"/>
            <a:ext cx="5535310" cy="4179053"/>
          </a:xfrm>
          <a:prstGeom prst="rect">
            <a:avLst/>
          </a:prstGeom>
          <a:solidFill>
            <a:srgbClr val="F2F2F2"/>
          </a:solidFill>
          <a:ln>
            <a:noFill/>
          </a:ln>
        </p:spPr>
        <p:txBody>
          <a:bodyPr spcFirstLastPara="1" wrap="square" lIns="182850" tIns="146275" rIns="182850" bIns="146275" anchor="t" anchorCtr="0">
            <a:noAutofit/>
          </a:bodyPr>
          <a:lstStyle/>
          <a:p>
            <a:pPr marL="0" marR="0" lvl="0" indent="0" algn="l" rtl="0">
              <a:spcBef>
                <a:spcPts val="0"/>
              </a:spcBef>
              <a:spcAft>
                <a:spcPts val="0"/>
              </a:spcAft>
              <a:buNone/>
            </a:pPr>
            <a:endParaRPr sz="2000">
              <a:solidFill>
                <a:srgbClr val="FFFFFF"/>
              </a:solidFill>
              <a:latin typeface="Quattrocento Sans"/>
              <a:ea typeface="Quattrocento Sans"/>
              <a:cs typeface="Quattrocento Sans"/>
              <a:sym typeface="Quattrocento Sans"/>
            </a:endParaRPr>
          </a:p>
        </p:txBody>
      </p:sp>
      <p:sp>
        <p:nvSpPr>
          <p:cNvPr id="5851" name="Google Shape;5851;p196"/>
          <p:cNvSpPr/>
          <p:nvPr/>
        </p:nvSpPr>
        <p:spPr>
          <a:xfrm>
            <a:off x="6189545" y="2092376"/>
            <a:ext cx="5535310" cy="4179053"/>
          </a:xfrm>
          <a:prstGeom prst="rect">
            <a:avLst/>
          </a:prstGeom>
          <a:solidFill>
            <a:srgbClr val="0078D4"/>
          </a:solidFill>
          <a:ln>
            <a:noFill/>
          </a:ln>
        </p:spPr>
        <p:txBody>
          <a:bodyPr spcFirstLastPara="1" wrap="square" lIns="182850" tIns="146275" rIns="182850" bIns="146275" anchor="t" anchorCtr="0">
            <a:noAutofit/>
          </a:bodyPr>
          <a:lstStyle/>
          <a:p>
            <a:pPr marL="0" marR="0" lvl="0" indent="0" algn="l" rtl="0">
              <a:spcBef>
                <a:spcPts val="0"/>
              </a:spcBef>
              <a:spcAft>
                <a:spcPts val="0"/>
              </a:spcAft>
              <a:buNone/>
            </a:pPr>
            <a:endParaRPr sz="2000">
              <a:solidFill>
                <a:srgbClr val="FFFFFF"/>
              </a:solidFill>
              <a:latin typeface="Quattrocento Sans"/>
              <a:ea typeface="Quattrocento Sans"/>
              <a:cs typeface="Quattrocento Sans"/>
              <a:sym typeface="Quattrocento Sans"/>
            </a:endParaRPr>
          </a:p>
        </p:txBody>
      </p:sp>
      <p:sp>
        <p:nvSpPr>
          <p:cNvPr id="5852" name="Google Shape;5852;p196"/>
          <p:cNvSpPr/>
          <p:nvPr/>
        </p:nvSpPr>
        <p:spPr>
          <a:xfrm>
            <a:off x="477918" y="2222019"/>
            <a:ext cx="5473576" cy="406208"/>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000" dirty="0">
                <a:solidFill>
                  <a:srgbClr val="0078D7"/>
                </a:solidFill>
                <a:latin typeface="Calibri"/>
                <a:ea typeface="Calibri"/>
                <a:cs typeface="Calibri"/>
                <a:sym typeface="Calibri"/>
              </a:rPr>
              <a:t>Use your favorite machine learning frameworks</a:t>
            </a:r>
            <a:endParaRPr sz="2000" dirty="0">
              <a:solidFill>
                <a:srgbClr val="0078D7"/>
              </a:solidFill>
              <a:latin typeface="Calibri"/>
              <a:ea typeface="Calibri"/>
              <a:cs typeface="Calibri"/>
              <a:sym typeface="Calibri"/>
            </a:endParaRPr>
          </a:p>
        </p:txBody>
      </p:sp>
      <p:pic>
        <p:nvPicPr>
          <p:cNvPr id="5853" name="Google Shape;5853;p196"/>
          <p:cNvPicPr preferRelativeResize="0"/>
          <p:nvPr/>
        </p:nvPicPr>
        <p:blipFill rotWithShape="1">
          <a:blip r:embed="rId3">
            <a:alphaModFix/>
          </a:blip>
          <a:srcRect/>
          <a:stretch/>
        </p:blipFill>
        <p:spPr>
          <a:xfrm>
            <a:off x="8652580" y="3313672"/>
            <a:ext cx="433643" cy="423236"/>
          </a:xfrm>
          <a:prstGeom prst="rect">
            <a:avLst/>
          </a:prstGeom>
          <a:noFill/>
          <a:ln>
            <a:noFill/>
          </a:ln>
        </p:spPr>
      </p:pic>
      <p:sp>
        <p:nvSpPr>
          <p:cNvPr id="5854" name="Google Shape;5854;p196"/>
          <p:cNvSpPr/>
          <p:nvPr/>
        </p:nvSpPr>
        <p:spPr>
          <a:xfrm>
            <a:off x="6189545" y="2222019"/>
            <a:ext cx="5535310" cy="406208"/>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000">
                <a:solidFill>
                  <a:srgbClr val="FFFFFF"/>
                </a:solidFill>
                <a:latin typeface="Calibri"/>
                <a:ea typeface="Calibri"/>
                <a:cs typeface="Calibri"/>
                <a:sym typeface="Calibri"/>
              </a:rPr>
              <a:t>without getting locked into one framework</a:t>
            </a:r>
            <a:endParaRPr sz="2000">
              <a:latin typeface="Calibri"/>
              <a:ea typeface="Calibri"/>
              <a:cs typeface="Calibri"/>
              <a:sym typeface="Calibri"/>
            </a:endParaRPr>
          </a:p>
        </p:txBody>
      </p:sp>
      <p:sp>
        <p:nvSpPr>
          <p:cNvPr id="5855" name="Google Shape;5855;p196"/>
          <p:cNvSpPr/>
          <p:nvPr/>
        </p:nvSpPr>
        <p:spPr>
          <a:xfrm>
            <a:off x="8576855" y="3785894"/>
            <a:ext cx="789048" cy="230431"/>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1600" dirty="0">
                <a:solidFill>
                  <a:srgbClr val="FFFFFF"/>
                </a:solidFill>
                <a:latin typeface="Quattrocento Sans"/>
                <a:ea typeface="Quattrocento Sans"/>
                <a:cs typeface="Quattrocento Sans"/>
                <a:sym typeface="Quattrocento Sans"/>
              </a:rPr>
              <a:t>ONNX</a:t>
            </a:r>
            <a:endParaRPr sz="1200" dirty="0">
              <a:solidFill>
                <a:srgbClr val="FFFFFF"/>
              </a:solidFill>
              <a:latin typeface="Quattrocento Sans"/>
              <a:ea typeface="Quattrocento Sans"/>
              <a:cs typeface="Quattrocento Sans"/>
              <a:sym typeface="Quattrocento Sans"/>
            </a:endParaRPr>
          </a:p>
        </p:txBody>
      </p:sp>
      <p:sp>
        <p:nvSpPr>
          <p:cNvPr id="5856" name="Google Shape;5856;p196"/>
          <p:cNvSpPr/>
          <p:nvPr/>
        </p:nvSpPr>
        <p:spPr>
          <a:xfrm>
            <a:off x="6574685" y="4360322"/>
            <a:ext cx="4736296" cy="828379"/>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400">
                <a:solidFill>
                  <a:srgbClr val="FFFFFF"/>
                </a:solidFill>
                <a:latin typeface="Calibri"/>
                <a:ea typeface="Calibri"/>
                <a:cs typeface="Calibri"/>
                <a:sym typeface="Calibri"/>
              </a:rPr>
              <a:t>Community project created by Facebook and Microsoft</a:t>
            </a:r>
            <a:endParaRPr>
              <a:latin typeface="Calibri"/>
              <a:ea typeface="Calibri"/>
              <a:cs typeface="Calibri"/>
              <a:sym typeface="Calibri"/>
            </a:endParaRPr>
          </a:p>
          <a:p>
            <a:pPr marL="0" marR="0" lvl="0" indent="0" algn="l" rtl="0">
              <a:spcBef>
                <a:spcPts val="600"/>
              </a:spcBef>
              <a:spcAft>
                <a:spcPts val="0"/>
              </a:spcAft>
              <a:buNone/>
            </a:pPr>
            <a:r>
              <a:rPr lang="en-US" sz="1400">
                <a:solidFill>
                  <a:srgbClr val="FFFFFF"/>
                </a:solidFill>
                <a:latin typeface="Calibri"/>
                <a:ea typeface="Calibri"/>
                <a:cs typeface="Calibri"/>
                <a:sym typeface="Calibri"/>
              </a:rPr>
              <a:t>Use the best tool for the job. Train in one framework and transfer to another for inference</a:t>
            </a:r>
            <a:endParaRPr>
              <a:latin typeface="Calibri"/>
              <a:ea typeface="Calibri"/>
              <a:cs typeface="Calibri"/>
              <a:sym typeface="Calibri"/>
            </a:endParaRPr>
          </a:p>
        </p:txBody>
      </p:sp>
      <p:pic>
        <p:nvPicPr>
          <p:cNvPr id="5857" name="Google Shape;5857;p196"/>
          <p:cNvPicPr preferRelativeResize="0"/>
          <p:nvPr/>
        </p:nvPicPr>
        <p:blipFill rotWithShape="1">
          <a:blip r:embed="rId4">
            <a:alphaModFix/>
          </a:blip>
          <a:srcRect/>
          <a:stretch/>
        </p:blipFill>
        <p:spPr>
          <a:xfrm>
            <a:off x="1462206" y="3462625"/>
            <a:ext cx="291993" cy="312432"/>
          </a:xfrm>
          <a:prstGeom prst="rect">
            <a:avLst/>
          </a:prstGeom>
          <a:noFill/>
          <a:ln>
            <a:noFill/>
          </a:ln>
        </p:spPr>
      </p:pic>
      <p:pic>
        <p:nvPicPr>
          <p:cNvPr id="5858" name="Google Shape;5858;p196"/>
          <p:cNvPicPr preferRelativeResize="0"/>
          <p:nvPr/>
        </p:nvPicPr>
        <p:blipFill rotWithShape="1">
          <a:blip r:embed="rId5">
            <a:alphaModFix/>
          </a:blip>
          <a:srcRect/>
          <a:stretch/>
        </p:blipFill>
        <p:spPr>
          <a:xfrm>
            <a:off x="2956123" y="3446065"/>
            <a:ext cx="262434" cy="313227"/>
          </a:xfrm>
          <a:prstGeom prst="rect">
            <a:avLst/>
          </a:prstGeom>
          <a:noFill/>
          <a:ln>
            <a:noFill/>
          </a:ln>
        </p:spPr>
      </p:pic>
      <p:pic>
        <p:nvPicPr>
          <p:cNvPr id="5859" name="Google Shape;5859;p196"/>
          <p:cNvPicPr preferRelativeResize="0"/>
          <p:nvPr/>
        </p:nvPicPr>
        <p:blipFill rotWithShape="1">
          <a:blip r:embed="rId6">
            <a:alphaModFix/>
          </a:blip>
          <a:srcRect/>
          <a:stretch/>
        </p:blipFill>
        <p:spPr>
          <a:xfrm>
            <a:off x="1362722" y="4815335"/>
            <a:ext cx="331426" cy="331426"/>
          </a:xfrm>
          <a:prstGeom prst="rect">
            <a:avLst/>
          </a:prstGeom>
          <a:noFill/>
          <a:ln>
            <a:noFill/>
          </a:ln>
        </p:spPr>
      </p:pic>
      <p:pic>
        <p:nvPicPr>
          <p:cNvPr id="5860" name="Google Shape;5860;p196"/>
          <p:cNvPicPr preferRelativeResize="0"/>
          <p:nvPr/>
        </p:nvPicPr>
        <p:blipFill rotWithShape="1">
          <a:blip r:embed="rId7">
            <a:alphaModFix/>
          </a:blip>
          <a:srcRect/>
          <a:stretch/>
        </p:blipFill>
        <p:spPr>
          <a:xfrm>
            <a:off x="2920285" y="4806774"/>
            <a:ext cx="323414" cy="225934"/>
          </a:xfrm>
          <a:prstGeom prst="rect">
            <a:avLst/>
          </a:prstGeom>
          <a:noFill/>
          <a:ln>
            <a:noFill/>
          </a:ln>
        </p:spPr>
      </p:pic>
      <p:pic>
        <p:nvPicPr>
          <p:cNvPr id="5861" name="Google Shape;5861;p196"/>
          <p:cNvPicPr preferRelativeResize="0"/>
          <p:nvPr/>
        </p:nvPicPr>
        <p:blipFill rotWithShape="1">
          <a:blip r:embed="rId8">
            <a:alphaModFix/>
          </a:blip>
          <a:srcRect/>
          <a:stretch/>
        </p:blipFill>
        <p:spPr>
          <a:xfrm>
            <a:off x="4405699" y="3424076"/>
            <a:ext cx="573273" cy="312434"/>
          </a:xfrm>
          <a:prstGeom prst="rect">
            <a:avLst/>
          </a:prstGeom>
          <a:noFill/>
          <a:ln>
            <a:noFill/>
          </a:ln>
        </p:spPr>
      </p:pic>
      <p:sp>
        <p:nvSpPr>
          <p:cNvPr id="5862" name="Google Shape;5862;p196"/>
          <p:cNvSpPr/>
          <p:nvPr/>
        </p:nvSpPr>
        <p:spPr>
          <a:xfrm>
            <a:off x="1006325" y="3870325"/>
            <a:ext cx="1173300" cy="1848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1200">
                <a:solidFill>
                  <a:srgbClr val="1A1A1A"/>
                </a:solidFill>
                <a:latin typeface="Calibri"/>
                <a:ea typeface="Calibri"/>
                <a:cs typeface="Calibri"/>
                <a:sym typeface="Calibri"/>
              </a:rPr>
              <a:t>TensorFlow</a:t>
            </a:r>
            <a:endParaRPr>
              <a:latin typeface="Calibri"/>
              <a:ea typeface="Calibri"/>
              <a:cs typeface="Calibri"/>
              <a:sym typeface="Calibri"/>
            </a:endParaRPr>
          </a:p>
        </p:txBody>
      </p:sp>
      <p:sp>
        <p:nvSpPr>
          <p:cNvPr id="5863" name="Google Shape;5863;p196"/>
          <p:cNvSpPr/>
          <p:nvPr/>
        </p:nvSpPr>
        <p:spPr>
          <a:xfrm>
            <a:off x="2826097" y="3860830"/>
            <a:ext cx="522322" cy="184666"/>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1200">
                <a:solidFill>
                  <a:srgbClr val="1A1A1A"/>
                </a:solidFill>
                <a:latin typeface="Calibri"/>
                <a:ea typeface="Calibri"/>
                <a:cs typeface="Calibri"/>
                <a:sym typeface="Calibri"/>
              </a:rPr>
              <a:t>PyTorch</a:t>
            </a:r>
            <a:endParaRPr>
              <a:latin typeface="Calibri"/>
              <a:ea typeface="Calibri"/>
              <a:cs typeface="Calibri"/>
              <a:sym typeface="Calibri"/>
            </a:endParaRPr>
          </a:p>
        </p:txBody>
      </p:sp>
      <p:sp>
        <p:nvSpPr>
          <p:cNvPr id="5864" name="Google Shape;5864;p196"/>
          <p:cNvSpPr/>
          <p:nvPr/>
        </p:nvSpPr>
        <p:spPr>
          <a:xfrm>
            <a:off x="4241938" y="3831825"/>
            <a:ext cx="1042500" cy="1845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1200">
                <a:solidFill>
                  <a:srgbClr val="1A1A1A"/>
                </a:solidFill>
                <a:latin typeface="Calibri"/>
                <a:ea typeface="Calibri"/>
                <a:cs typeface="Calibri"/>
                <a:sym typeface="Calibri"/>
              </a:rPr>
              <a:t>Scikit-Learn</a:t>
            </a:r>
            <a:endParaRPr>
              <a:latin typeface="Calibri"/>
              <a:ea typeface="Calibri"/>
              <a:cs typeface="Calibri"/>
              <a:sym typeface="Calibri"/>
            </a:endParaRPr>
          </a:p>
        </p:txBody>
      </p:sp>
      <p:sp>
        <p:nvSpPr>
          <p:cNvPr id="5865" name="Google Shape;5865;p196"/>
          <p:cNvSpPr/>
          <p:nvPr/>
        </p:nvSpPr>
        <p:spPr>
          <a:xfrm>
            <a:off x="1289589" y="5207988"/>
            <a:ext cx="477695" cy="184666"/>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1200">
                <a:solidFill>
                  <a:srgbClr val="1A1A1A"/>
                </a:solidFill>
                <a:latin typeface="Calibri"/>
                <a:ea typeface="Calibri"/>
                <a:cs typeface="Calibri"/>
                <a:sym typeface="Calibri"/>
              </a:rPr>
              <a:t>MXNet</a:t>
            </a:r>
            <a:endParaRPr>
              <a:latin typeface="Calibri"/>
              <a:ea typeface="Calibri"/>
              <a:cs typeface="Calibri"/>
              <a:sym typeface="Calibri"/>
            </a:endParaRPr>
          </a:p>
        </p:txBody>
      </p:sp>
      <p:sp>
        <p:nvSpPr>
          <p:cNvPr id="5866" name="Google Shape;5866;p196"/>
          <p:cNvSpPr/>
          <p:nvPr/>
        </p:nvSpPr>
        <p:spPr>
          <a:xfrm>
            <a:off x="2823946" y="5146681"/>
            <a:ext cx="516094" cy="184682"/>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1200">
                <a:solidFill>
                  <a:srgbClr val="1A1A1A"/>
                </a:solidFill>
                <a:latin typeface="Calibri"/>
                <a:ea typeface="Calibri"/>
                <a:cs typeface="Calibri"/>
                <a:sym typeface="Calibri"/>
              </a:rPr>
              <a:t>Chainer</a:t>
            </a:r>
            <a:endParaRPr>
              <a:latin typeface="Calibri"/>
              <a:ea typeface="Calibri"/>
              <a:cs typeface="Calibri"/>
              <a:sym typeface="Calibri"/>
            </a:endParaRPr>
          </a:p>
        </p:txBody>
      </p:sp>
      <p:pic>
        <p:nvPicPr>
          <p:cNvPr id="5867" name="Google Shape;5867;p196"/>
          <p:cNvPicPr preferRelativeResize="0"/>
          <p:nvPr/>
        </p:nvPicPr>
        <p:blipFill rotWithShape="1">
          <a:blip r:embed="rId9">
            <a:alphaModFix/>
          </a:blip>
          <a:srcRect/>
          <a:stretch/>
        </p:blipFill>
        <p:spPr>
          <a:xfrm>
            <a:off x="4603796" y="4735219"/>
            <a:ext cx="286807" cy="280289"/>
          </a:xfrm>
          <a:prstGeom prst="rect">
            <a:avLst/>
          </a:prstGeom>
          <a:noFill/>
          <a:ln>
            <a:noFill/>
          </a:ln>
        </p:spPr>
      </p:pic>
      <p:sp>
        <p:nvSpPr>
          <p:cNvPr id="5868" name="Google Shape;5868;p196"/>
          <p:cNvSpPr/>
          <p:nvPr/>
        </p:nvSpPr>
        <p:spPr>
          <a:xfrm>
            <a:off x="4564684" y="5167051"/>
            <a:ext cx="365036" cy="184666"/>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1200">
                <a:solidFill>
                  <a:srgbClr val="1A1A1A"/>
                </a:solidFill>
                <a:latin typeface="Calibri"/>
                <a:ea typeface="Calibri"/>
                <a:cs typeface="Calibri"/>
                <a:sym typeface="Calibri"/>
              </a:rPr>
              <a:t>Keras</a:t>
            </a:r>
            <a:endParaRPr>
              <a:latin typeface="Calibri"/>
              <a:ea typeface="Calibri"/>
              <a:cs typeface="Calibri"/>
              <a:sym typeface="Calibri"/>
            </a:endParaRPr>
          </a:p>
        </p:txBody>
      </p:sp>
      <p:grpSp>
        <p:nvGrpSpPr>
          <p:cNvPr id="5869" name="Google Shape;5869;p196"/>
          <p:cNvGrpSpPr/>
          <p:nvPr/>
        </p:nvGrpSpPr>
        <p:grpSpPr>
          <a:xfrm>
            <a:off x="5804404" y="3899287"/>
            <a:ext cx="565232" cy="565232"/>
            <a:chOff x="5664926" y="3703417"/>
            <a:chExt cx="565312" cy="565312"/>
          </a:xfrm>
        </p:grpSpPr>
        <p:sp>
          <p:nvSpPr>
            <p:cNvPr id="5870" name="Google Shape;5870;p196"/>
            <p:cNvSpPr/>
            <p:nvPr/>
          </p:nvSpPr>
          <p:spPr>
            <a:xfrm>
              <a:off x="5664926" y="3703417"/>
              <a:ext cx="565312" cy="565312"/>
            </a:xfrm>
            <a:prstGeom prst="ellipse">
              <a:avLst/>
            </a:prstGeom>
            <a:solidFill>
              <a:srgbClr val="FFFFFF"/>
            </a:solidFill>
            <a:ln>
              <a:noFill/>
            </a:ln>
          </p:spPr>
          <p:txBody>
            <a:bodyPr spcFirstLastPara="1" wrap="square" lIns="182850" tIns="146275" rIns="182850" bIns="14627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5871" name="Google Shape;5871;p196"/>
            <p:cNvSpPr/>
            <p:nvPr/>
          </p:nvSpPr>
          <p:spPr>
            <a:xfrm>
              <a:off x="5819751" y="3859854"/>
              <a:ext cx="252436" cy="252436"/>
            </a:xfrm>
            <a:prstGeom prst="plus">
              <a:avLst>
                <a:gd name="adj" fmla="val 42355"/>
              </a:avLst>
            </a:prstGeom>
            <a:solidFill>
              <a:srgbClr val="0078D4"/>
            </a:solidFill>
            <a:ln>
              <a:noFill/>
            </a:ln>
          </p:spPr>
          <p:txBody>
            <a:bodyPr spcFirstLastPara="1" wrap="square" lIns="182850" tIns="146275" rIns="182850" bIns="14627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grpSp>
      <p:pic>
        <p:nvPicPr>
          <p:cNvPr id="5872" name="Google Shape;5872;p196"/>
          <p:cNvPicPr preferRelativeResize="0"/>
          <p:nvPr/>
        </p:nvPicPr>
        <p:blipFill rotWithShape="1">
          <a:blip r:embed="rId10">
            <a:alphaModFix/>
          </a:blip>
          <a:srcRect/>
          <a:stretch/>
        </p:blipFill>
        <p:spPr>
          <a:xfrm>
            <a:off x="6599948" y="5355625"/>
            <a:ext cx="4772905" cy="792437"/>
          </a:xfrm>
          <a:prstGeom prst="rect">
            <a:avLst/>
          </a:prstGeom>
          <a:noFill/>
          <a:ln>
            <a:noFill/>
          </a:ln>
        </p:spPr>
      </p:pic>
      <p:sp>
        <p:nvSpPr>
          <p:cNvPr id="5873" name="Google Shape;5873;p196"/>
          <p:cNvSpPr/>
          <p:nvPr/>
        </p:nvSpPr>
        <p:spPr>
          <a:xfrm>
            <a:off x="9440582" y="5375993"/>
            <a:ext cx="2066856" cy="375848"/>
          </a:xfrm>
          <a:prstGeom prst="rect">
            <a:avLst/>
          </a:prstGeom>
          <a:solidFill>
            <a:srgbClr val="0078D4"/>
          </a:solidFill>
          <a:ln>
            <a:noFill/>
          </a:ln>
        </p:spPr>
        <p:txBody>
          <a:bodyPr spcFirstLastPara="1" wrap="square" lIns="182850" tIns="146275" rIns="182850" bIns="146275" anchor="t" anchorCtr="0">
            <a:noAutofit/>
          </a:bodyPr>
          <a:lstStyle/>
          <a:p>
            <a:pPr marL="0" marR="0" lvl="0" indent="0" algn="l" rtl="0">
              <a:spcBef>
                <a:spcPts val="0"/>
              </a:spcBef>
              <a:spcAft>
                <a:spcPts val="0"/>
              </a:spcAft>
              <a:buNone/>
            </a:pPr>
            <a:endParaRPr sz="2000">
              <a:solidFill>
                <a:srgbClr val="FFFFFF"/>
              </a:solidFill>
              <a:latin typeface="Quattrocento Sans"/>
              <a:ea typeface="Quattrocento Sans"/>
              <a:cs typeface="Quattrocento Sans"/>
              <a:sym typeface="Quattrocento Sans"/>
            </a:endParaRPr>
          </a:p>
        </p:txBody>
      </p:sp>
      <p:pic>
        <p:nvPicPr>
          <p:cNvPr id="5874" name="Google Shape;5874;p196"/>
          <p:cNvPicPr preferRelativeResize="0"/>
          <p:nvPr/>
        </p:nvPicPr>
        <p:blipFill rotWithShape="1">
          <a:blip r:embed="rId10">
            <a:alphaModFix/>
          </a:blip>
          <a:srcRect l="60150" r="20119" b="63178"/>
          <a:stretch/>
        </p:blipFill>
        <p:spPr>
          <a:xfrm>
            <a:off x="9530015" y="5375993"/>
            <a:ext cx="839635" cy="260171"/>
          </a:xfrm>
          <a:prstGeom prst="rect">
            <a:avLst/>
          </a:prstGeom>
          <a:noFill/>
          <a:ln>
            <a:noFill/>
          </a:ln>
        </p:spPr>
      </p:pic>
      <p:pic>
        <p:nvPicPr>
          <p:cNvPr id="5875" name="Google Shape;5875;p196"/>
          <p:cNvPicPr preferRelativeResize="0"/>
          <p:nvPr/>
        </p:nvPicPr>
        <p:blipFill rotWithShape="1">
          <a:blip r:embed="rId10">
            <a:alphaModFix/>
          </a:blip>
          <a:srcRect l="80271" t="4963" b="58216"/>
          <a:stretch/>
        </p:blipFill>
        <p:spPr>
          <a:xfrm>
            <a:off x="10505244" y="5399169"/>
            <a:ext cx="839636" cy="260171"/>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484"/>
        <p:cNvGrpSpPr/>
        <p:nvPr/>
      </p:nvGrpSpPr>
      <p:grpSpPr>
        <a:xfrm>
          <a:off x="0" y="0"/>
          <a:ext cx="0" cy="0"/>
          <a:chOff x="0" y="0"/>
          <a:chExt cx="0" cy="0"/>
        </a:xfrm>
      </p:grpSpPr>
      <p:sp>
        <p:nvSpPr>
          <p:cNvPr id="4485" name="Google Shape;4485;p170"/>
          <p:cNvSpPr txBox="1">
            <a:spLocks noGrp="1"/>
          </p:cNvSpPr>
          <p:nvPr>
            <p:ph type="title"/>
          </p:nvPr>
        </p:nvSpPr>
        <p:spPr>
          <a:xfrm>
            <a:off x="426424" y="302551"/>
            <a:ext cx="11335800" cy="758100"/>
          </a:xfrm>
          <a:prstGeom prst="rect">
            <a:avLst/>
          </a:prstGeom>
          <a:noFill/>
          <a:ln>
            <a:noFill/>
          </a:ln>
        </p:spPr>
        <p:txBody>
          <a:bodyPr spcFirstLastPara="1" wrap="square" lIns="0" tIns="161350" rIns="0" bIns="0" anchor="t" anchorCtr="0">
            <a:noAutofit/>
          </a:bodyPr>
          <a:lstStyle/>
          <a:p>
            <a:pPr marL="0" lvl="0" indent="0" algn="l" rtl="0">
              <a:lnSpc>
                <a:spcPct val="90000"/>
              </a:lnSpc>
              <a:spcBef>
                <a:spcPts val="0"/>
              </a:spcBef>
              <a:spcAft>
                <a:spcPts val="0"/>
              </a:spcAft>
              <a:buClr>
                <a:srgbClr val="000000"/>
              </a:buClr>
              <a:buSzPts val="3700"/>
              <a:buFont typeface="Quattrocento Sans"/>
              <a:buNone/>
            </a:pPr>
            <a:r>
              <a:rPr lang="en-US" sz="4500" b="1">
                <a:latin typeface="Calibri"/>
                <a:ea typeface="Calibri"/>
                <a:cs typeface="Calibri"/>
                <a:sym typeface="Calibri"/>
              </a:rPr>
              <a:t>Building blocks for a Data Science Project</a:t>
            </a:r>
            <a:endParaRPr sz="4500" b="1">
              <a:latin typeface="Calibri"/>
              <a:ea typeface="Calibri"/>
              <a:cs typeface="Calibri"/>
              <a:sym typeface="Calibri"/>
            </a:endParaRPr>
          </a:p>
        </p:txBody>
      </p:sp>
      <p:cxnSp>
        <p:nvCxnSpPr>
          <p:cNvPr id="4486" name="Google Shape;4486;p170"/>
          <p:cNvCxnSpPr/>
          <p:nvPr/>
        </p:nvCxnSpPr>
        <p:spPr>
          <a:xfrm>
            <a:off x="2993867" y="3945329"/>
            <a:ext cx="319500" cy="0"/>
          </a:xfrm>
          <a:prstGeom prst="straightConnector1">
            <a:avLst/>
          </a:prstGeom>
          <a:noFill/>
          <a:ln w="12700" cap="flat" cmpd="sng">
            <a:solidFill>
              <a:schemeClr val="dk2"/>
            </a:solidFill>
            <a:prstDash val="solid"/>
            <a:round/>
            <a:headEnd type="none" w="sm" len="sm"/>
            <a:tailEnd type="triangle" w="med" len="med"/>
          </a:ln>
        </p:spPr>
      </p:cxnSp>
      <p:cxnSp>
        <p:nvCxnSpPr>
          <p:cNvPr id="4487" name="Google Shape;4487;p170"/>
          <p:cNvCxnSpPr/>
          <p:nvPr/>
        </p:nvCxnSpPr>
        <p:spPr>
          <a:xfrm>
            <a:off x="5104058" y="3945329"/>
            <a:ext cx="319500" cy="0"/>
          </a:xfrm>
          <a:prstGeom prst="straightConnector1">
            <a:avLst/>
          </a:prstGeom>
          <a:noFill/>
          <a:ln w="12700" cap="flat" cmpd="sng">
            <a:solidFill>
              <a:schemeClr val="dk2"/>
            </a:solidFill>
            <a:prstDash val="solid"/>
            <a:round/>
            <a:headEnd type="none" w="sm" len="sm"/>
            <a:tailEnd type="triangle" w="med" len="med"/>
          </a:ln>
        </p:spPr>
      </p:cxnSp>
      <p:cxnSp>
        <p:nvCxnSpPr>
          <p:cNvPr id="4488" name="Google Shape;4488;p170"/>
          <p:cNvCxnSpPr/>
          <p:nvPr/>
        </p:nvCxnSpPr>
        <p:spPr>
          <a:xfrm>
            <a:off x="7225772" y="3927328"/>
            <a:ext cx="319500" cy="0"/>
          </a:xfrm>
          <a:prstGeom prst="straightConnector1">
            <a:avLst/>
          </a:prstGeom>
          <a:noFill/>
          <a:ln w="12700" cap="flat" cmpd="sng">
            <a:solidFill>
              <a:schemeClr val="dk2"/>
            </a:solidFill>
            <a:prstDash val="solid"/>
            <a:round/>
            <a:headEnd type="none" w="sm" len="sm"/>
            <a:tailEnd type="triangle" w="med" len="med"/>
          </a:ln>
        </p:spPr>
      </p:cxnSp>
      <p:cxnSp>
        <p:nvCxnSpPr>
          <p:cNvPr id="4489" name="Google Shape;4489;p170"/>
          <p:cNvCxnSpPr/>
          <p:nvPr/>
        </p:nvCxnSpPr>
        <p:spPr>
          <a:xfrm>
            <a:off x="9364327" y="3919789"/>
            <a:ext cx="319500" cy="0"/>
          </a:xfrm>
          <a:prstGeom prst="straightConnector1">
            <a:avLst/>
          </a:prstGeom>
          <a:noFill/>
          <a:ln w="12700" cap="flat" cmpd="sng">
            <a:solidFill>
              <a:schemeClr val="dk2"/>
            </a:solidFill>
            <a:prstDash val="solid"/>
            <a:round/>
            <a:headEnd type="none" w="sm" len="sm"/>
            <a:tailEnd type="triangle" w="med" len="med"/>
          </a:ln>
        </p:spPr>
      </p:cxnSp>
      <p:cxnSp>
        <p:nvCxnSpPr>
          <p:cNvPr id="4490" name="Google Shape;4490;p170"/>
          <p:cNvCxnSpPr>
            <a:stCxn id="4491" idx="2"/>
            <a:endCxn id="4492" idx="2"/>
          </p:cNvCxnSpPr>
          <p:nvPr/>
        </p:nvCxnSpPr>
        <p:spPr>
          <a:xfrm rot="5400000">
            <a:off x="6441270" y="928876"/>
            <a:ext cx="600" cy="8461800"/>
          </a:xfrm>
          <a:prstGeom prst="bentConnector3">
            <a:avLst>
              <a:gd name="adj1" fmla="val 68489343"/>
            </a:avLst>
          </a:prstGeom>
          <a:noFill/>
          <a:ln w="9525" cap="flat" cmpd="sng">
            <a:solidFill>
              <a:schemeClr val="dk2"/>
            </a:solidFill>
            <a:prstDash val="solid"/>
            <a:round/>
            <a:headEnd type="none" w="sm" len="sm"/>
            <a:tailEnd type="triangle" w="med" len="med"/>
          </a:ln>
        </p:spPr>
      </p:cxnSp>
      <p:grpSp>
        <p:nvGrpSpPr>
          <p:cNvPr id="4493" name="Google Shape;4493;p170"/>
          <p:cNvGrpSpPr/>
          <p:nvPr/>
        </p:nvGrpSpPr>
        <p:grpSpPr>
          <a:xfrm>
            <a:off x="208583" y="3534221"/>
            <a:ext cx="1046960" cy="1027247"/>
            <a:chOff x="212775" y="3604509"/>
            <a:chExt cx="1068000" cy="1047676"/>
          </a:xfrm>
        </p:grpSpPr>
        <p:sp>
          <p:nvSpPr>
            <p:cNvPr id="4494" name="Google Shape;4494;p170"/>
            <p:cNvSpPr/>
            <p:nvPr/>
          </p:nvSpPr>
          <p:spPr>
            <a:xfrm>
              <a:off x="212775" y="4119385"/>
              <a:ext cx="1068000" cy="532800"/>
            </a:xfrm>
            <a:prstGeom prst="rect">
              <a:avLst/>
            </a:prstGeom>
            <a:noFill/>
            <a:ln>
              <a:noFill/>
            </a:ln>
          </p:spPr>
          <p:txBody>
            <a:bodyPr spcFirstLastPara="1" wrap="square" lIns="89625" tIns="45700" rIns="89625" bIns="44800" anchor="t" anchorCtr="0">
              <a:noAutofit/>
            </a:bodyPr>
            <a:lstStyle/>
            <a:p>
              <a:pPr marL="0" marR="0" lvl="0" indent="0" algn="ctr" rtl="0">
                <a:spcBef>
                  <a:spcPts val="0"/>
                </a:spcBef>
                <a:spcAft>
                  <a:spcPts val="0"/>
                </a:spcAft>
                <a:buNone/>
              </a:pPr>
              <a:r>
                <a:rPr lang="en-US" sz="1400" b="0" i="0" u="none" strike="noStrike" cap="none">
                  <a:solidFill>
                    <a:srgbClr val="0078D4"/>
                  </a:solidFill>
                  <a:latin typeface="Quattrocento Sans"/>
                  <a:ea typeface="Quattrocento Sans"/>
                  <a:cs typeface="Quattrocento Sans"/>
                  <a:sym typeface="Quattrocento Sans"/>
                </a:rPr>
                <a:t>Data sources</a:t>
              </a:r>
              <a:endParaRPr sz="1400"/>
            </a:p>
          </p:txBody>
        </p:sp>
        <p:grpSp>
          <p:nvGrpSpPr>
            <p:cNvPr id="4495" name="Google Shape;4495;p170"/>
            <p:cNvGrpSpPr/>
            <p:nvPr/>
          </p:nvGrpSpPr>
          <p:grpSpPr>
            <a:xfrm>
              <a:off x="496516" y="3604509"/>
              <a:ext cx="508369" cy="445031"/>
              <a:chOff x="3764" y="3313"/>
              <a:chExt cx="353" cy="309"/>
            </a:xfrm>
          </p:grpSpPr>
          <p:sp>
            <p:nvSpPr>
              <p:cNvPr id="4496" name="Google Shape;4496;p170"/>
              <p:cNvSpPr/>
              <p:nvPr/>
            </p:nvSpPr>
            <p:spPr>
              <a:xfrm>
                <a:off x="3764" y="3313"/>
                <a:ext cx="0" cy="71"/>
              </a:xfrm>
              <a:custGeom>
                <a:avLst/>
                <a:gdLst/>
                <a:ahLst/>
                <a:cxnLst/>
                <a:rect l="l" t="t" r="r" b="b"/>
                <a:pathLst>
                  <a:path w="120000" h="51" extrusionOk="0">
                    <a:moveTo>
                      <a:pt x="0" y="0"/>
                    </a:moveTo>
                    <a:cubicBezTo>
                      <a:pt x="0" y="51"/>
                      <a:pt x="0" y="51"/>
                      <a:pt x="0" y="51"/>
                    </a:cubicBezTo>
                  </a:path>
                </a:pathLst>
              </a:custGeom>
              <a:noFill/>
              <a:ln w="12700" cap="flat" cmpd="sng">
                <a:solidFill>
                  <a:schemeClr val="dk2"/>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b="0" i="0" u="none" strike="noStrike" cap="none">
                  <a:solidFill>
                    <a:srgbClr val="000000"/>
                  </a:solidFill>
                  <a:latin typeface="Quattrocento Sans"/>
                  <a:ea typeface="Quattrocento Sans"/>
                  <a:cs typeface="Quattrocento Sans"/>
                  <a:sym typeface="Quattrocento Sans"/>
                </a:endParaRPr>
              </a:p>
            </p:txBody>
          </p:sp>
          <p:sp>
            <p:nvSpPr>
              <p:cNvPr id="4497" name="Google Shape;4497;p170"/>
              <p:cNvSpPr/>
              <p:nvPr/>
            </p:nvSpPr>
            <p:spPr>
              <a:xfrm>
                <a:off x="3897" y="3313"/>
                <a:ext cx="0" cy="71"/>
              </a:xfrm>
              <a:custGeom>
                <a:avLst/>
                <a:gdLst/>
                <a:ahLst/>
                <a:cxnLst/>
                <a:rect l="l" t="t" r="r" b="b"/>
                <a:pathLst>
                  <a:path w="120000" h="51" extrusionOk="0">
                    <a:moveTo>
                      <a:pt x="0" y="0"/>
                    </a:moveTo>
                    <a:cubicBezTo>
                      <a:pt x="0" y="51"/>
                      <a:pt x="0" y="51"/>
                      <a:pt x="0" y="51"/>
                    </a:cubicBezTo>
                  </a:path>
                </a:pathLst>
              </a:custGeom>
              <a:noFill/>
              <a:ln w="12700" cap="flat" cmpd="sng">
                <a:solidFill>
                  <a:schemeClr val="dk2"/>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b="0" i="0" u="none" strike="noStrike" cap="none">
                  <a:solidFill>
                    <a:srgbClr val="000000"/>
                  </a:solidFill>
                  <a:latin typeface="Quattrocento Sans"/>
                  <a:ea typeface="Quattrocento Sans"/>
                  <a:cs typeface="Quattrocento Sans"/>
                  <a:sym typeface="Quattrocento Sans"/>
                </a:endParaRPr>
              </a:p>
            </p:txBody>
          </p:sp>
          <p:sp>
            <p:nvSpPr>
              <p:cNvPr id="4498" name="Google Shape;4498;p170"/>
              <p:cNvSpPr/>
              <p:nvPr/>
            </p:nvSpPr>
            <p:spPr>
              <a:xfrm>
                <a:off x="4028" y="3313"/>
                <a:ext cx="0" cy="71"/>
              </a:xfrm>
              <a:custGeom>
                <a:avLst/>
                <a:gdLst/>
                <a:ahLst/>
                <a:cxnLst/>
                <a:rect l="l" t="t" r="r" b="b"/>
                <a:pathLst>
                  <a:path w="120000" h="51" extrusionOk="0">
                    <a:moveTo>
                      <a:pt x="0" y="0"/>
                    </a:moveTo>
                    <a:cubicBezTo>
                      <a:pt x="0" y="51"/>
                      <a:pt x="0" y="51"/>
                      <a:pt x="0" y="51"/>
                    </a:cubicBezTo>
                  </a:path>
                </a:pathLst>
              </a:custGeom>
              <a:noFill/>
              <a:ln w="12700" cap="flat" cmpd="sng">
                <a:solidFill>
                  <a:schemeClr val="dk2"/>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b="0" i="0" u="none" strike="noStrike" cap="none">
                  <a:solidFill>
                    <a:srgbClr val="000000"/>
                  </a:solidFill>
                  <a:latin typeface="Quattrocento Sans"/>
                  <a:ea typeface="Quattrocento Sans"/>
                  <a:cs typeface="Quattrocento Sans"/>
                  <a:sym typeface="Quattrocento Sans"/>
                </a:endParaRPr>
              </a:p>
            </p:txBody>
          </p:sp>
          <p:sp>
            <p:nvSpPr>
              <p:cNvPr id="4499" name="Google Shape;4499;p170"/>
              <p:cNvSpPr/>
              <p:nvPr/>
            </p:nvSpPr>
            <p:spPr>
              <a:xfrm>
                <a:off x="3807" y="3313"/>
                <a:ext cx="47" cy="72"/>
              </a:xfrm>
              <a:custGeom>
                <a:avLst/>
                <a:gdLst/>
                <a:ahLst/>
                <a:cxnLst/>
                <a:rect l="l" t="t" r="r" b="b"/>
                <a:pathLst>
                  <a:path w="34" h="52" extrusionOk="0">
                    <a:moveTo>
                      <a:pt x="34" y="35"/>
                    </a:moveTo>
                    <a:cubicBezTo>
                      <a:pt x="34" y="16"/>
                      <a:pt x="34" y="16"/>
                      <a:pt x="34" y="16"/>
                    </a:cubicBezTo>
                    <a:cubicBezTo>
                      <a:pt x="34" y="7"/>
                      <a:pt x="26" y="0"/>
                      <a:pt x="17" y="0"/>
                    </a:cubicBezTo>
                    <a:cubicBezTo>
                      <a:pt x="17" y="0"/>
                      <a:pt x="17" y="0"/>
                      <a:pt x="17" y="0"/>
                    </a:cubicBezTo>
                    <a:cubicBezTo>
                      <a:pt x="7" y="0"/>
                      <a:pt x="0" y="7"/>
                      <a:pt x="0" y="16"/>
                    </a:cubicBezTo>
                    <a:cubicBezTo>
                      <a:pt x="0" y="35"/>
                      <a:pt x="0" y="35"/>
                      <a:pt x="0" y="35"/>
                    </a:cubicBezTo>
                    <a:cubicBezTo>
                      <a:pt x="0" y="43"/>
                      <a:pt x="7" y="52"/>
                      <a:pt x="17" y="52"/>
                    </a:cubicBezTo>
                    <a:cubicBezTo>
                      <a:pt x="17" y="52"/>
                      <a:pt x="17" y="52"/>
                      <a:pt x="17" y="52"/>
                    </a:cubicBezTo>
                    <a:cubicBezTo>
                      <a:pt x="26" y="52"/>
                      <a:pt x="34" y="43"/>
                      <a:pt x="34" y="35"/>
                    </a:cubicBezTo>
                    <a:close/>
                  </a:path>
                </a:pathLst>
              </a:custGeom>
              <a:noFill/>
              <a:ln w="12700" cap="flat" cmpd="sng">
                <a:solidFill>
                  <a:schemeClr val="dk2"/>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b="0" i="0" u="none" strike="noStrike" cap="none">
                  <a:solidFill>
                    <a:srgbClr val="000000"/>
                  </a:solidFill>
                  <a:latin typeface="Quattrocento Sans"/>
                  <a:ea typeface="Quattrocento Sans"/>
                  <a:cs typeface="Quattrocento Sans"/>
                  <a:sym typeface="Quattrocento Sans"/>
                </a:endParaRPr>
              </a:p>
            </p:txBody>
          </p:sp>
          <p:sp>
            <p:nvSpPr>
              <p:cNvPr id="4500" name="Google Shape;4500;p170"/>
              <p:cNvSpPr/>
              <p:nvPr/>
            </p:nvSpPr>
            <p:spPr>
              <a:xfrm>
                <a:off x="3940" y="3313"/>
                <a:ext cx="44" cy="72"/>
              </a:xfrm>
              <a:custGeom>
                <a:avLst/>
                <a:gdLst/>
                <a:ahLst/>
                <a:cxnLst/>
                <a:rect l="l" t="t" r="r" b="b"/>
                <a:pathLst>
                  <a:path w="32" h="52" extrusionOk="0">
                    <a:moveTo>
                      <a:pt x="32" y="35"/>
                    </a:moveTo>
                    <a:cubicBezTo>
                      <a:pt x="32" y="16"/>
                      <a:pt x="32" y="16"/>
                      <a:pt x="32" y="16"/>
                    </a:cubicBezTo>
                    <a:cubicBezTo>
                      <a:pt x="32" y="7"/>
                      <a:pt x="25" y="0"/>
                      <a:pt x="15" y="0"/>
                    </a:cubicBezTo>
                    <a:cubicBezTo>
                      <a:pt x="15" y="0"/>
                      <a:pt x="15" y="0"/>
                      <a:pt x="15" y="0"/>
                    </a:cubicBezTo>
                    <a:cubicBezTo>
                      <a:pt x="7" y="0"/>
                      <a:pt x="0" y="7"/>
                      <a:pt x="0" y="16"/>
                    </a:cubicBezTo>
                    <a:cubicBezTo>
                      <a:pt x="0" y="35"/>
                      <a:pt x="0" y="35"/>
                      <a:pt x="0" y="35"/>
                    </a:cubicBezTo>
                    <a:cubicBezTo>
                      <a:pt x="0" y="43"/>
                      <a:pt x="7" y="52"/>
                      <a:pt x="15" y="52"/>
                    </a:cubicBezTo>
                    <a:cubicBezTo>
                      <a:pt x="15" y="52"/>
                      <a:pt x="15" y="52"/>
                      <a:pt x="15" y="52"/>
                    </a:cubicBezTo>
                    <a:cubicBezTo>
                      <a:pt x="25" y="52"/>
                      <a:pt x="32" y="43"/>
                      <a:pt x="32" y="35"/>
                    </a:cubicBezTo>
                    <a:close/>
                  </a:path>
                </a:pathLst>
              </a:custGeom>
              <a:noFill/>
              <a:ln w="12700" cap="flat" cmpd="sng">
                <a:solidFill>
                  <a:schemeClr val="dk2"/>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b="0" i="0" u="none" strike="noStrike" cap="none">
                  <a:solidFill>
                    <a:srgbClr val="000000"/>
                  </a:solidFill>
                  <a:latin typeface="Quattrocento Sans"/>
                  <a:ea typeface="Quattrocento Sans"/>
                  <a:cs typeface="Quattrocento Sans"/>
                  <a:sym typeface="Quattrocento Sans"/>
                </a:endParaRPr>
              </a:p>
            </p:txBody>
          </p:sp>
          <p:sp>
            <p:nvSpPr>
              <p:cNvPr id="4501" name="Google Shape;4501;p170"/>
              <p:cNvSpPr/>
              <p:nvPr/>
            </p:nvSpPr>
            <p:spPr>
              <a:xfrm>
                <a:off x="4071" y="3313"/>
                <a:ext cx="46" cy="72"/>
              </a:xfrm>
              <a:custGeom>
                <a:avLst/>
                <a:gdLst/>
                <a:ahLst/>
                <a:cxnLst/>
                <a:rect l="l" t="t" r="r" b="b"/>
                <a:pathLst>
                  <a:path w="34" h="52" extrusionOk="0">
                    <a:moveTo>
                      <a:pt x="34" y="35"/>
                    </a:moveTo>
                    <a:cubicBezTo>
                      <a:pt x="34" y="16"/>
                      <a:pt x="34" y="16"/>
                      <a:pt x="34" y="16"/>
                    </a:cubicBezTo>
                    <a:cubicBezTo>
                      <a:pt x="34" y="7"/>
                      <a:pt x="25" y="0"/>
                      <a:pt x="17" y="0"/>
                    </a:cubicBezTo>
                    <a:cubicBezTo>
                      <a:pt x="17" y="0"/>
                      <a:pt x="17" y="0"/>
                      <a:pt x="17" y="0"/>
                    </a:cubicBezTo>
                    <a:cubicBezTo>
                      <a:pt x="7" y="0"/>
                      <a:pt x="0" y="7"/>
                      <a:pt x="0" y="16"/>
                    </a:cubicBezTo>
                    <a:cubicBezTo>
                      <a:pt x="0" y="35"/>
                      <a:pt x="0" y="35"/>
                      <a:pt x="0" y="35"/>
                    </a:cubicBezTo>
                    <a:cubicBezTo>
                      <a:pt x="0" y="43"/>
                      <a:pt x="7" y="52"/>
                      <a:pt x="17" y="52"/>
                    </a:cubicBezTo>
                    <a:cubicBezTo>
                      <a:pt x="17" y="52"/>
                      <a:pt x="17" y="52"/>
                      <a:pt x="17" y="52"/>
                    </a:cubicBezTo>
                    <a:cubicBezTo>
                      <a:pt x="25" y="52"/>
                      <a:pt x="34" y="43"/>
                      <a:pt x="34" y="35"/>
                    </a:cubicBezTo>
                    <a:close/>
                  </a:path>
                </a:pathLst>
              </a:custGeom>
              <a:noFill/>
              <a:ln w="12700" cap="flat" cmpd="sng">
                <a:solidFill>
                  <a:schemeClr val="dk2"/>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b="0" i="0" u="none" strike="noStrike" cap="none">
                  <a:solidFill>
                    <a:srgbClr val="000000"/>
                  </a:solidFill>
                  <a:latin typeface="Quattrocento Sans"/>
                  <a:ea typeface="Quattrocento Sans"/>
                  <a:cs typeface="Quattrocento Sans"/>
                  <a:sym typeface="Quattrocento Sans"/>
                </a:endParaRPr>
              </a:p>
            </p:txBody>
          </p:sp>
          <p:sp>
            <p:nvSpPr>
              <p:cNvPr id="4502" name="Google Shape;4502;p170"/>
              <p:cNvSpPr/>
              <p:nvPr/>
            </p:nvSpPr>
            <p:spPr>
              <a:xfrm>
                <a:off x="3764" y="3550"/>
                <a:ext cx="0" cy="72"/>
              </a:xfrm>
              <a:custGeom>
                <a:avLst/>
                <a:gdLst/>
                <a:ahLst/>
                <a:cxnLst/>
                <a:rect l="l" t="t" r="r" b="b"/>
                <a:pathLst>
                  <a:path w="120000" h="52" extrusionOk="0">
                    <a:moveTo>
                      <a:pt x="0" y="0"/>
                    </a:moveTo>
                    <a:cubicBezTo>
                      <a:pt x="0" y="52"/>
                      <a:pt x="0" y="52"/>
                      <a:pt x="0" y="52"/>
                    </a:cubicBezTo>
                  </a:path>
                </a:pathLst>
              </a:custGeom>
              <a:noFill/>
              <a:ln w="12700" cap="flat" cmpd="sng">
                <a:solidFill>
                  <a:schemeClr val="dk2"/>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b="0" i="0" u="none" strike="noStrike" cap="none">
                  <a:solidFill>
                    <a:srgbClr val="000000"/>
                  </a:solidFill>
                  <a:latin typeface="Quattrocento Sans"/>
                  <a:ea typeface="Quattrocento Sans"/>
                  <a:cs typeface="Quattrocento Sans"/>
                  <a:sym typeface="Quattrocento Sans"/>
                </a:endParaRPr>
              </a:p>
            </p:txBody>
          </p:sp>
          <p:sp>
            <p:nvSpPr>
              <p:cNvPr id="4503" name="Google Shape;4503;p170"/>
              <p:cNvSpPr/>
              <p:nvPr/>
            </p:nvSpPr>
            <p:spPr>
              <a:xfrm>
                <a:off x="3897" y="3550"/>
                <a:ext cx="0" cy="72"/>
              </a:xfrm>
              <a:custGeom>
                <a:avLst/>
                <a:gdLst/>
                <a:ahLst/>
                <a:cxnLst/>
                <a:rect l="l" t="t" r="r" b="b"/>
                <a:pathLst>
                  <a:path w="120000" h="52" extrusionOk="0">
                    <a:moveTo>
                      <a:pt x="0" y="0"/>
                    </a:moveTo>
                    <a:cubicBezTo>
                      <a:pt x="0" y="52"/>
                      <a:pt x="0" y="52"/>
                      <a:pt x="0" y="52"/>
                    </a:cubicBezTo>
                  </a:path>
                </a:pathLst>
              </a:custGeom>
              <a:noFill/>
              <a:ln w="12700" cap="flat" cmpd="sng">
                <a:solidFill>
                  <a:schemeClr val="dk2"/>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b="0" i="0" u="none" strike="noStrike" cap="none">
                  <a:solidFill>
                    <a:srgbClr val="000000"/>
                  </a:solidFill>
                  <a:latin typeface="Quattrocento Sans"/>
                  <a:ea typeface="Quattrocento Sans"/>
                  <a:cs typeface="Quattrocento Sans"/>
                  <a:sym typeface="Quattrocento Sans"/>
                </a:endParaRPr>
              </a:p>
            </p:txBody>
          </p:sp>
          <p:sp>
            <p:nvSpPr>
              <p:cNvPr id="4504" name="Google Shape;4504;p170"/>
              <p:cNvSpPr/>
              <p:nvPr/>
            </p:nvSpPr>
            <p:spPr>
              <a:xfrm>
                <a:off x="4028" y="3550"/>
                <a:ext cx="0" cy="72"/>
              </a:xfrm>
              <a:custGeom>
                <a:avLst/>
                <a:gdLst/>
                <a:ahLst/>
                <a:cxnLst/>
                <a:rect l="l" t="t" r="r" b="b"/>
                <a:pathLst>
                  <a:path w="120000" h="52" extrusionOk="0">
                    <a:moveTo>
                      <a:pt x="0" y="0"/>
                    </a:moveTo>
                    <a:cubicBezTo>
                      <a:pt x="0" y="52"/>
                      <a:pt x="0" y="52"/>
                      <a:pt x="0" y="52"/>
                    </a:cubicBezTo>
                  </a:path>
                </a:pathLst>
              </a:custGeom>
              <a:noFill/>
              <a:ln w="12700" cap="flat" cmpd="sng">
                <a:solidFill>
                  <a:schemeClr val="dk2"/>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b="0" i="0" u="none" strike="noStrike" cap="none">
                  <a:solidFill>
                    <a:srgbClr val="000000"/>
                  </a:solidFill>
                  <a:latin typeface="Quattrocento Sans"/>
                  <a:ea typeface="Quattrocento Sans"/>
                  <a:cs typeface="Quattrocento Sans"/>
                  <a:sym typeface="Quattrocento Sans"/>
                </a:endParaRPr>
              </a:p>
            </p:txBody>
          </p:sp>
          <p:sp>
            <p:nvSpPr>
              <p:cNvPr id="4505" name="Google Shape;4505;p170"/>
              <p:cNvSpPr/>
              <p:nvPr/>
            </p:nvSpPr>
            <p:spPr>
              <a:xfrm>
                <a:off x="3807" y="3550"/>
                <a:ext cx="47" cy="72"/>
              </a:xfrm>
              <a:custGeom>
                <a:avLst/>
                <a:gdLst/>
                <a:ahLst/>
                <a:cxnLst/>
                <a:rect l="l" t="t" r="r" b="b"/>
                <a:pathLst>
                  <a:path w="34" h="52" extrusionOk="0">
                    <a:moveTo>
                      <a:pt x="34" y="35"/>
                    </a:moveTo>
                    <a:cubicBezTo>
                      <a:pt x="34" y="17"/>
                      <a:pt x="34" y="17"/>
                      <a:pt x="34" y="17"/>
                    </a:cubicBezTo>
                    <a:cubicBezTo>
                      <a:pt x="34" y="8"/>
                      <a:pt x="26" y="0"/>
                      <a:pt x="17" y="0"/>
                    </a:cubicBezTo>
                    <a:cubicBezTo>
                      <a:pt x="17" y="0"/>
                      <a:pt x="17" y="0"/>
                      <a:pt x="17" y="0"/>
                    </a:cubicBezTo>
                    <a:cubicBezTo>
                      <a:pt x="7" y="0"/>
                      <a:pt x="0" y="8"/>
                      <a:pt x="0" y="17"/>
                    </a:cubicBezTo>
                    <a:cubicBezTo>
                      <a:pt x="0" y="35"/>
                      <a:pt x="0" y="35"/>
                      <a:pt x="0" y="35"/>
                    </a:cubicBezTo>
                    <a:cubicBezTo>
                      <a:pt x="0" y="45"/>
                      <a:pt x="7" y="52"/>
                      <a:pt x="17" y="52"/>
                    </a:cubicBezTo>
                    <a:cubicBezTo>
                      <a:pt x="17" y="52"/>
                      <a:pt x="17" y="52"/>
                      <a:pt x="17" y="52"/>
                    </a:cubicBezTo>
                    <a:cubicBezTo>
                      <a:pt x="26" y="52"/>
                      <a:pt x="34" y="45"/>
                      <a:pt x="34" y="35"/>
                    </a:cubicBezTo>
                    <a:close/>
                  </a:path>
                </a:pathLst>
              </a:custGeom>
              <a:noFill/>
              <a:ln w="12700" cap="flat" cmpd="sng">
                <a:solidFill>
                  <a:schemeClr val="dk2"/>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b="0" i="0" u="none" strike="noStrike" cap="none">
                  <a:solidFill>
                    <a:srgbClr val="000000"/>
                  </a:solidFill>
                  <a:latin typeface="Quattrocento Sans"/>
                  <a:ea typeface="Quattrocento Sans"/>
                  <a:cs typeface="Quattrocento Sans"/>
                  <a:sym typeface="Quattrocento Sans"/>
                </a:endParaRPr>
              </a:p>
            </p:txBody>
          </p:sp>
          <p:sp>
            <p:nvSpPr>
              <p:cNvPr id="4506" name="Google Shape;4506;p170"/>
              <p:cNvSpPr/>
              <p:nvPr/>
            </p:nvSpPr>
            <p:spPr>
              <a:xfrm>
                <a:off x="3940" y="3550"/>
                <a:ext cx="44" cy="72"/>
              </a:xfrm>
              <a:custGeom>
                <a:avLst/>
                <a:gdLst/>
                <a:ahLst/>
                <a:cxnLst/>
                <a:rect l="l" t="t" r="r" b="b"/>
                <a:pathLst>
                  <a:path w="32" h="52" extrusionOk="0">
                    <a:moveTo>
                      <a:pt x="32" y="35"/>
                    </a:moveTo>
                    <a:cubicBezTo>
                      <a:pt x="32" y="17"/>
                      <a:pt x="32" y="17"/>
                      <a:pt x="32" y="17"/>
                    </a:cubicBezTo>
                    <a:cubicBezTo>
                      <a:pt x="32" y="8"/>
                      <a:pt x="25" y="0"/>
                      <a:pt x="15" y="0"/>
                    </a:cubicBezTo>
                    <a:cubicBezTo>
                      <a:pt x="15" y="0"/>
                      <a:pt x="15" y="0"/>
                      <a:pt x="15" y="0"/>
                    </a:cubicBezTo>
                    <a:cubicBezTo>
                      <a:pt x="7" y="0"/>
                      <a:pt x="0" y="8"/>
                      <a:pt x="0" y="17"/>
                    </a:cubicBezTo>
                    <a:cubicBezTo>
                      <a:pt x="0" y="35"/>
                      <a:pt x="0" y="35"/>
                      <a:pt x="0" y="35"/>
                    </a:cubicBezTo>
                    <a:cubicBezTo>
                      <a:pt x="0" y="45"/>
                      <a:pt x="7" y="52"/>
                      <a:pt x="15" y="52"/>
                    </a:cubicBezTo>
                    <a:cubicBezTo>
                      <a:pt x="15" y="52"/>
                      <a:pt x="15" y="52"/>
                      <a:pt x="15" y="52"/>
                    </a:cubicBezTo>
                    <a:cubicBezTo>
                      <a:pt x="25" y="52"/>
                      <a:pt x="32" y="45"/>
                      <a:pt x="32" y="35"/>
                    </a:cubicBezTo>
                    <a:close/>
                  </a:path>
                </a:pathLst>
              </a:custGeom>
              <a:noFill/>
              <a:ln w="12700" cap="flat" cmpd="sng">
                <a:solidFill>
                  <a:schemeClr val="dk2"/>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b="0" i="0" u="none" strike="noStrike" cap="none">
                  <a:solidFill>
                    <a:srgbClr val="000000"/>
                  </a:solidFill>
                  <a:latin typeface="Quattrocento Sans"/>
                  <a:ea typeface="Quattrocento Sans"/>
                  <a:cs typeface="Quattrocento Sans"/>
                  <a:sym typeface="Quattrocento Sans"/>
                </a:endParaRPr>
              </a:p>
            </p:txBody>
          </p:sp>
          <p:sp>
            <p:nvSpPr>
              <p:cNvPr id="4507" name="Google Shape;4507;p170"/>
              <p:cNvSpPr/>
              <p:nvPr/>
            </p:nvSpPr>
            <p:spPr>
              <a:xfrm>
                <a:off x="4071" y="3550"/>
                <a:ext cx="46" cy="72"/>
              </a:xfrm>
              <a:custGeom>
                <a:avLst/>
                <a:gdLst/>
                <a:ahLst/>
                <a:cxnLst/>
                <a:rect l="l" t="t" r="r" b="b"/>
                <a:pathLst>
                  <a:path w="34" h="52" extrusionOk="0">
                    <a:moveTo>
                      <a:pt x="34" y="35"/>
                    </a:moveTo>
                    <a:cubicBezTo>
                      <a:pt x="34" y="17"/>
                      <a:pt x="34" y="17"/>
                      <a:pt x="34" y="17"/>
                    </a:cubicBezTo>
                    <a:cubicBezTo>
                      <a:pt x="34" y="8"/>
                      <a:pt x="25" y="0"/>
                      <a:pt x="17" y="0"/>
                    </a:cubicBezTo>
                    <a:cubicBezTo>
                      <a:pt x="17" y="0"/>
                      <a:pt x="17" y="0"/>
                      <a:pt x="17" y="0"/>
                    </a:cubicBezTo>
                    <a:cubicBezTo>
                      <a:pt x="7" y="0"/>
                      <a:pt x="0" y="8"/>
                      <a:pt x="0" y="17"/>
                    </a:cubicBezTo>
                    <a:cubicBezTo>
                      <a:pt x="0" y="35"/>
                      <a:pt x="0" y="35"/>
                      <a:pt x="0" y="35"/>
                    </a:cubicBezTo>
                    <a:cubicBezTo>
                      <a:pt x="0" y="45"/>
                      <a:pt x="7" y="52"/>
                      <a:pt x="17" y="52"/>
                    </a:cubicBezTo>
                    <a:cubicBezTo>
                      <a:pt x="17" y="52"/>
                      <a:pt x="17" y="52"/>
                      <a:pt x="17" y="52"/>
                    </a:cubicBezTo>
                    <a:cubicBezTo>
                      <a:pt x="25" y="52"/>
                      <a:pt x="34" y="45"/>
                      <a:pt x="34" y="35"/>
                    </a:cubicBezTo>
                    <a:close/>
                  </a:path>
                </a:pathLst>
              </a:custGeom>
              <a:noFill/>
              <a:ln w="12700" cap="flat" cmpd="sng">
                <a:solidFill>
                  <a:schemeClr val="dk2"/>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b="0" i="0" u="none" strike="noStrike" cap="none">
                  <a:solidFill>
                    <a:srgbClr val="000000"/>
                  </a:solidFill>
                  <a:latin typeface="Quattrocento Sans"/>
                  <a:ea typeface="Quattrocento Sans"/>
                  <a:cs typeface="Quattrocento Sans"/>
                  <a:sym typeface="Quattrocento Sans"/>
                </a:endParaRPr>
              </a:p>
            </p:txBody>
          </p:sp>
          <p:sp>
            <p:nvSpPr>
              <p:cNvPr id="4508" name="Google Shape;4508;p170"/>
              <p:cNvSpPr/>
              <p:nvPr/>
            </p:nvSpPr>
            <p:spPr>
              <a:xfrm>
                <a:off x="3854" y="3435"/>
                <a:ext cx="0" cy="68"/>
              </a:xfrm>
              <a:custGeom>
                <a:avLst/>
                <a:gdLst/>
                <a:ahLst/>
                <a:cxnLst/>
                <a:rect l="l" t="t" r="r" b="b"/>
                <a:pathLst>
                  <a:path w="120000" h="50" extrusionOk="0">
                    <a:moveTo>
                      <a:pt x="0" y="0"/>
                    </a:moveTo>
                    <a:cubicBezTo>
                      <a:pt x="0" y="50"/>
                      <a:pt x="0" y="50"/>
                      <a:pt x="0" y="50"/>
                    </a:cubicBezTo>
                  </a:path>
                </a:pathLst>
              </a:custGeom>
              <a:noFill/>
              <a:ln w="12700" cap="flat" cmpd="sng">
                <a:solidFill>
                  <a:schemeClr val="dk2"/>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b="0" i="0" u="none" strike="noStrike" cap="none">
                  <a:solidFill>
                    <a:srgbClr val="000000"/>
                  </a:solidFill>
                  <a:latin typeface="Quattrocento Sans"/>
                  <a:ea typeface="Quattrocento Sans"/>
                  <a:cs typeface="Quattrocento Sans"/>
                  <a:sym typeface="Quattrocento Sans"/>
                </a:endParaRPr>
              </a:p>
            </p:txBody>
          </p:sp>
          <p:sp>
            <p:nvSpPr>
              <p:cNvPr id="4509" name="Google Shape;4509;p170"/>
              <p:cNvSpPr/>
              <p:nvPr/>
            </p:nvSpPr>
            <p:spPr>
              <a:xfrm>
                <a:off x="3984" y="3435"/>
                <a:ext cx="0" cy="68"/>
              </a:xfrm>
              <a:custGeom>
                <a:avLst/>
                <a:gdLst/>
                <a:ahLst/>
                <a:cxnLst/>
                <a:rect l="l" t="t" r="r" b="b"/>
                <a:pathLst>
                  <a:path w="120000" h="50" extrusionOk="0">
                    <a:moveTo>
                      <a:pt x="0" y="0"/>
                    </a:moveTo>
                    <a:cubicBezTo>
                      <a:pt x="0" y="50"/>
                      <a:pt x="0" y="50"/>
                      <a:pt x="0" y="50"/>
                    </a:cubicBezTo>
                  </a:path>
                </a:pathLst>
              </a:custGeom>
              <a:noFill/>
              <a:ln w="12700" cap="flat" cmpd="sng">
                <a:solidFill>
                  <a:schemeClr val="dk2"/>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b="0" i="0" u="none" strike="noStrike" cap="none">
                  <a:solidFill>
                    <a:srgbClr val="000000"/>
                  </a:solidFill>
                  <a:latin typeface="Quattrocento Sans"/>
                  <a:ea typeface="Quattrocento Sans"/>
                  <a:cs typeface="Quattrocento Sans"/>
                  <a:sym typeface="Quattrocento Sans"/>
                </a:endParaRPr>
              </a:p>
            </p:txBody>
          </p:sp>
          <p:sp>
            <p:nvSpPr>
              <p:cNvPr id="4510" name="Google Shape;4510;p170"/>
              <p:cNvSpPr/>
              <p:nvPr/>
            </p:nvSpPr>
            <p:spPr>
              <a:xfrm>
                <a:off x="3764" y="3435"/>
                <a:ext cx="46" cy="71"/>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2700" cap="flat" cmpd="sng">
                <a:solidFill>
                  <a:schemeClr val="dk2"/>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b="0" i="0" u="none" strike="noStrike" cap="none">
                  <a:solidFill>
                    <a:srgbClr val="000000"/>
                  </a:solidFill>
                  <a:latin typeface="Quattrocento Sans"/>
                  <a:ea typeface="Quattrocento Sans"/>
                  <a:cs typeface="Quattrocento Sans"/>
                  <a:sym typeface="Quattrocento Sans"/>
                </a:endParaRPr>
              </a:p>
            </p:txBody>
          </p:sp>
          <p:sp>
            <p:nvSpPr>
              <p:cNvPr id="4511" name="Google Shape;4511;p170"/>
              <p:cNvSpPr/>
              <p:nvPr/>
            </p:nvSpPr>
            <p:spPr>
              <a:xfrm>
                <a:off x="3897" y="3435"/>
                <a:ext cx="45" cy="71"/>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2700" cap="flat" cmpd="sng">
                <a:solidFill>
                  <a:schemeClr val="dk2"/>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b="0" i="0" u="none" strike="noStrike" cap="none">
                  <a:solidFill>
                    <a:srgbClr val="000000"/>
                  </a:solidFill>
                  <a:latin typeface="Quattrocento Sans"/>
                  <a:ea typeface="Quattrocento Sans"/>
                  <a:cs typeface="Quattrocento Sans"/>
                  <a:sym typeface="Quattrocento Sans"/>
                </a:endParaRPr>
              </a:p>
            </p:txBody>
          </p:sp>
          <p:sp>
            <p:nvSpPr>
              <p:cNvPr id="4512" name="Google Shape;4512;p170"/>
              <p:cNvSpPr/>
              <p:nvPr/>
            </p:nvSpPr>
            <p:spPr>
              <a:xfrm>
                <a:off x="4028" y="3435"/>
                <a:ext cx="45" cy="71"/>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2700" cap="flat" cmpd="sng">
                <a:solidFill>
                  <a:schemeClr val="dk2"/>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b="0" i="0" u="none" strike="noStrike" cap="none">
                  <a:solidFill>
                    <a:srgbClr val="000000"/>
                  </a:solidFill>
                  <a:latin typeface="Quattrocento Sans"/>
                  <a:ea typeface="Quattrocento Sans"/>
                  <a:cs typeface="Quattrocento Sans"/>
                  <a:sym typeface="Quattrocento Sans"/>
                </a:endParaRPr>
              </a:p>
            </p:txBody>
          </p:sp>
          <p:sp>
            <p:nvSpPr>
              <p:cNvPr id="4513" name="Google Shape;4513;p170"/>
              <p:cNvSpPr/>
              <p:nvPr/>
            </p:nvSpPr>
            <p:spPr>
              <a:xfrm>
                <a:off x="4117" y="3435"/>
                <a:ext cx="0" cy="68"/>
              </a:xfrm>
              <a:custGeom>
                <a:avLst/>
                <a:gdLst/>
                <a:ahLst/>
                <a:cxnLst/>
                <a:rect l="l" t="t" r="r" b="b"/>
                <a:pathLst>
                  <a:path w="120000" h="50" extrusionOk="0">
                    <a:moveTo>
                      <a:pt x="0" y="0"/>
                    </a:moveTo>
                    <a:cubicBezTo>
                      <a:pt x="0" y="50"/>
                      <a:pt x="0" y="50"/>
                      <a:pt x="0" y="50"/>
                    </a:cubicBezTo>
                  </a:path>
                </a:pathLst>
              </a:custGeom>
              <a:noFill/>
              <a:ln w="12700" cap="flat" cmpd="sng">
                <a:solidFill>
                  <a:schemeClr val="dk2"/>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b="0" i="0" u="none" strike="noStrike" cap="none">
                  <a:solidFill>
                    <a:srgbClr val="000000"/>
                  </a:solidFill>
                  <a:latin typeface="Quattrocento Sans"/>
                  <a:ea typeface="Quattrocento Sans"/>
                  <a:cs typeface="Quattrocento Sans"/>
                  <a:sym typeface="Quattrocento Sans"/>
                </a:endParaRPr>
              </a:p>
            </p:txBody>
          </p:sp>
        </p:grpSp>
      </p:grpSp>
      <p:sp>
        <p:nvSpPr>
          <p:cNvPr id="4514" name="Google Shape;4514;p170"/>
          <p:cNvSpPr/>
          <p:nvPr/>
        </p:nvSpPr>
        <p:spPr>
          <a:xfrm flipH="1">
            <a:off x="1001176" y="3287357"/>
            <a:ext cx="422700" cy="1316700"/>
          </a:xfrm>
          <a:prstGeom prst="leftBrace">
            <a:avLst>
              <a:gd name="adj1" fmla="val 0"/>
              <a:gd name="adj2" fmla="val 49033"/>
            </a:avLst>
          </a:prstGeom>
          <a:noFill/>
          <a:ln w="9525" cap="flat" cmpd="sng">
            <a:solidFill>
              <a:schemeClr val="dk2"/>
            </a:solidFill>
            <a:prstDash val="solid"/>
            <a:round/>
            <a:headEnd type="none" w="sm" len="sm"/>
            <a:tailEnd type="none" w="sm" len="sm"/>
          </a:ln>
        </p:spPr>
        <p:txBody>
          <a:bodyPr spcFirstLastPara="1" wrap="square" lIns="89625" tIns="44800" rIns="89625" bIns="44800" anchor="ctr" anchorCtr="0">
            <a:noAutofit/>
          </a:bodyPr>
          <a:lstStyle/>
          <a:p>
            <a:pPr marL="0" marR="0" lvl="0" indent="0" algn="ctr" rtl="0">
              <a:spcBef>
                <a:spcPts val="0"/>
              </a:spcBef>
              <a:spcAft>
                <a:spcPts val="0"/>
              </a:spcAft>
              <a:buNone/>
            </a:pPr>
            <a:endParaRPr sz="1800" b="0" i="0" u="none" strike="noStrike" cap="none">
              <a:solidFill>
                <a:schemeClr val="dk1"/>
              </a:solidFill>
              <a:latin typeface="Quattrocento Sans"/>
              <a:ea typeface="Quattrocento Sans"/>
              <a:cs typeface="Quattrocento Sans"/>
              <a:sym typeface="Quattrocento Sans"/>
            </a:endParaRPr>
          </a:p>
        </p:txBody>
      </p:sp>
      <p:grpSp>
        <p:nvGrpSpPr>
          <p:cNvPr id="4515" name="Google Shape;4515;p170"/>
          <p:cNvGrpSpPr/>
          <p:nvPr/>
        </p:nvGrpSpPr>
        <p:grpSpPr>
          <a:xfrm>
            <a:off x="1163041" y="2403200"/>
            <a:ext cx="2009181" cy="2769499"/>
            <a:chOff x="1186413" y="2450994"/>
            <a:chExt cx="2049557" cy="2824578"/>
          </a:xfrm>
        </p:grpSpPr>
        <p:sp>
          <p:nvSpPr>
            <p:cNvPr id="4516" name="Google Shape;4516;p170"/>
            <p:cNvSpPr txBox="1"/>
            <p:nvPr/>
          </p:nvSpPr>
          <p:spPr>
            <a:xfrm>
              <a:off x="1186413" y="3765690"/>
              <a:ext cx="2015700" cy="441000"/>
            </a:xfrm>
            <a:prstGeom prst="rect">
              <a:avLst/>
            </a:prstGeom>
            <a:noFill/>
            <a:ln>
              <a:noFill/>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r>
                <a:rPr lang="en-US" sz="1000" b="0" i="0" u="none" strike="noStrike" cap="none">
                  <a:solidFill>
                    <a:schemeClr val="dk1"/>
                  </a:solidFill>
                  <a:latin typeface="Quattrocento Sans"/>
                  <a:ea typeface="Quattrocento Sans"/>
                  <a:cs typeface="Quattrocento Sans"/>
                  <a:sym typeface="Quattrocento Sans"/>
                </a:rPr>
                <a:t>Classical ML</a:t>
              </a:r>
              <a:endParaRPr sz="1400"/>
            </a:p>
          </p:txBody>
        </p:sp>
        <p:sp>
          <p:nvSpPr>
            <p:cNvPr id="4517" name="Google Shape;4517;p170"/>
            <p:cNvSpPr txBox="1"/>
            <p:nvPr/>
          </p:nvSpPr>
          <p:spPr>
            <a:xfrm>
              <a:off x="1220270" y="4834572"/>
              <a:ext cx="2015700" cy="441000"/>
            </a:xfrm>
            <a:prstGeom prst="rect">
              <a:avLst/>
            </a:prstGeom>
            <a:noFill/>
            <a:ln>
              <a:noFill/>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r>
                <a:rPr lang="en-US" sz="1000" b="0" i="0" u="none" strike="noStrike" cap="none">
                  <a:solidFill>
                    <a:schemeClr val="dk1"/>
                  </a:solidFill>
                  <a:latin typeface="Quattrocento Sans"/>
                  <a:ea typeface="Quattrocento Sans"/>
                  <a:cs typeface="Quattrocento Sans"/>
                  <a:sym typeface="Quattrocento Sans"/>
                </a:rPr>
                <a:t>Deep learning</a:t>
              </a:r>
              <a:endParaRPr sz="1400"/>
            </a:p>
          </p:txBody>
        </p:sp>
        <p:grpSp>
          <p:nvGrpSpPr>
            <p:cNvPr id="4518" name="Google Shape;4518;p170"/>
            <p:cNvGrpSpPr/>
            <p:nvPr/>
          </p:nvGrpSpPr>
          <p:grpSpPr>
            <a:xfrm>
              <a:off x="1455981" y="2450994"/>
              <a:ext cx="1599715" cy="2811092"/>
              <a:chOff x="1455981" y="2450994"/>
              <a:chExt cx="1599715" cy="2811092"/>
            </a:xfrm>
          </p:grpSpPr>
          <p:sp>
            <p:nvSpPr>
              <p:cNvPr id="4519" name="Google Shape;4519;p170"/>
              <p:cNvSpPr txBox="1"/>
              <p:nvPr/>
            </p:nvSpPr>
            <p:spPr>
              <a:xfrm>
                <a:off x="1455981" y="2450994"/>
                <a:ext cx="1597800" cy="550200"/>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None/>
                </a:pPr>
                <a:r>
                  <a:rPr lang="en-US" sz="1400" b="0" i="0" u="none" strike="noStrike" cap="none">
                    <a:solidFill>
                      <a:schemeClr val="dk1"/>
                    </a:solidFill>
                    <a:latin typeface="Quattrocento Sans"/>
                    <a:ea typeface="Quattrocento Sans"/>
                    <a:cs typeface="Quattrocento Sans"/>
                    <a:sym typeface="Quattrocento Sans"/>
                  </a:rPr>
                  <a:t>Build and train models </a:t>
                </a:r>
                <a:endParaRPr sz="1400"/>
              </a:p>
            </p:txBody>
          </p:sp>
          <p:grpSp>
            <p:nvGrpSpPr>
              <p:cNvPr id="4520" name="Google Shape;4520;p170"/>
              <p:cNvGrpSpPr/>
              <p:nvPr/>
            </p:nvGrpSpPr>
            <p:grpSpPr>
              <a:xfrm>
                <a:off x="1456087" y="2457520"/>
                <a:ext cx="1599609" cy="2804566"/>
                <a:chOff x="3208859" y="4070542"/>
                <a:chExt cx="1458300" cy="2411700"/>
              </a:xfrm>
            </p:grpSpPr>
            <p:sp>
              <p:nvSpPr>
                <p:cNvPr id="4492" name="Google Shape;4492;p170"/>
                <p:cNvSpPr/>
                <p:nvPr/>
              </p:nvSpPr>
              <p:spPr>
                <a:xfrm>
                  <a:off x="3208859" y="4070542"/>
                  <a:ext cx="1456800" cy="2411700"/>
                </a:xfrm>
                <a:prstGeom prst="rect">
                  <a:avLst/>
                </a:prstGeom>
                <a:noFill/>
                <a:ln w="12700" cap="flat" cmpd="sng">
                  <a:solidFill>
                    <a:schemeClr val="dk2"/>
                  </a:solidFill>
                  <a:prstDash val="solid"/>
                  <a:round/>
                  <a:headEnd type="none" w="sm" len="sm"/>
                  <a:tailEnd type="none" w="sm" len="sm"/>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endParaRPr sz="2400" b="0" i="0" u="none" strike="noStrike" cap="none">
                    <a:solidFill>
                      <a:srgbClr val="FFFFFF"/>
                    </a:solidFill>
                    <a:latin typeface="Quattrocento Sans"/>
                    <a:ea typeface="Quattrocento Sans"/>
                    <a:cs typeface="Quattrocento Sans"/>
                    <a:sym typeface="Quattrocento Sans"/>
                  </a:endParaRPr>
                </a:p>
              </p:txBody>
            </p:sp>
            <p:cxnSp>
              <p:nvCxnSpPr>
                <p:cNvPr id="4521" name="Google Shape;4521;p170"/>
                <p:cNvCxnSpPr/>
                <p:nvPr/>
              </p:nvCxnSpPr>
              <p:spPr>
                <a:xfrm>
                  <a:off x="3208859" y="4541668"/>
                  <a:ext cx="1458300" cy="0"/>
                </a:xfrm>
                <a:prstGeom prst="straightConnector1">
                  <a:avLst/>
                </a:prstGeom>
                <a:noFill/>
                <a:ln w="12700" cap="flat" cmpd="sng">
                  <a:solidFill>
                    <a:schemeClr val="dk2"/>
                  </a:solidFill>
                  <a:prstDash val="solid"/>
                  <a:round/>
                  <a:headEnd type="none" w="sm" len="sm"/>
                  <a:tailEnd type="none" w="sm" len="sm"/>
                </a:ln>
              </p:spPr>
            </p:cxnSp>
          </p:grpSp>
          <p:grpSp>
            <p:nvGrpSpPr>
              <p:cNvPr id="4522" name="Google Shape;4522;p170"/>
              <p:cNvGrpSpPr/>
              <p:nvPr/>
            </p:nvGrpSpPr>
            <p:grpSpPr>
              <a:xfrm>
                <a:off x="1977225" y="4260097"/>
                <a:ext cx="604595" cy="514896"/>
                <a:chOff x="3097731" y="3411002"/>
                <a:chExt cx="3913237" cy="3332660"/>
              </a:xfrm>
            </p:grpSpPr>
            <p:sp>
              <p:nvSpPr>
                <p:cNvPr id="4523" name="Google Shape;4523;p170"/>
                <p:cNvSpPr/>
                <p:nvPr/>
              </p:nvSpPr>
              <p:spPr>
                <a:xfrm>
                  <a:off x="3097731" y="3411002"/>
                  <a:ext cx="3913237" cy="3327680"/>
                </a:xfrm>
                <a:custGeom>
                  <a:avLst/>
                  <a:gdLst/>
                  <a:ahLst/>
                  <a:cxnLst/>
                  <a:rect l="l" t="t" r="r" b="b"/>
                  <a:pathLst>
                    <a:path w="4510936" h="3835942" extrusionOk="0">
                      <a:moveTo>
                        <a:pt x="1113971" y="3835942"/>
                      </a:moveTo>
                      <a:cubicBezTo>
                        <a:pt x="1117004" y="3353928"/>
                        <a:pt x="1047465" y="3115028"/>
                        <a:pt x="836413" y="3086585"/>
                      </a:cubicBezTo>
                      <a:cubicBezTo>
                        <a:pt x="446170" y="3033993"/>
                        <a:pt x="116170" y="2702056"/>
                        <a:pt x="116170" y="2308285"/>
                      </a:cubicBezTo>
                      <a:lnTo>
                        <a:pt x="118297" y="2287181"/>
                      </a:lnTo>
                      <a:lnTo>
                        <a:pt x="98842" y="2263602"/>
                      </a:lnTo>
                      <a:cubicBezTo>
                        <a:pt x="36438" y="2171232"/>
                        <a:pt x="0" y="2059878"/>
                        <a:pt x="0" y="1940013"/>
                      </a:cubicBezTo>
                      <a:cubicBezTo>
                        <a:pt x="0" y="1820148"/>
                        <a:pt x="36438" y="1708794"/>
                        <a:pt x="98842" y="1616424"/>
                      </a:cubicBezTo>
                      <a:lnTo>
                        <a:pt x="158494" y="1544125"/>
                      </a:lnTo>
                      <a:lnTo>
                        <a:pt x="138294" y="1479051"/>
                      </a:lnTo>
                      <a:cubicBezTo>
                        <a:pt x="129345" y="1435316"/>
                        <a:pt x="124645" y="1390034"/>
                        <a:pt x="124645" y="1343654"/>
                      </a:cubicBezTo>
                      <a:cubicBezTo>
                        <a:pt x="124645" y="1065374"/>
                        <a:pt x="293838" y="826611"/>
                        <a:pt x="534966" y="724623"/>
                      </a:cubicBezTo>
                      <a:lnTo>
                        <a:pt x="655270" y="687278"/>
                      </a:lnTo>
                      <a:lnTo>
                        <a:pt x="663127" y="661967"/>
                      </a:lnTo>
                      <a:cubicBezTo>
                        <a:pt x="765116" y="420838"/>
                        <a:pt x="1003879" y="251645"/>
                        <a:pt x="1282159" y="251645"/>
                      </a:cubicBezTo>
                      <a:cubicBezTo>
                        <a:pt x="1328539" y="251645"/>
                        <a:pt x="1373822" y="256345"/>
                        <a:pt x="1417556" y="265294"/>
                      </a:cubicBezTo>
                      <a:lnTo>
                        <a:pt x="1421411" y="266491"/>
                      </a:lnTo>
                      <a:lnTo>
                        <a:pt x="1478933" y="196773"/>
                      </a:lnTo>
                      <a:cubicBezTo>
                        <a:pt x="1600510" y="75197"/>
                        <a:pt x="1768466" y="0"/>
                        <a:pt x="1953986" y="0"/>
                      </a:cubicBezTo>
                      <a:cubicBezTo>
                        <a:pt x="2093126" y="0"/>
                        <a:pt x="2222387" y="42298"/>
                        <a:pt x="2329611" y="114738"/>
                      </a:cubicBezTo>
                      <a:lnTo>
                        <a:pt x="2418153" y="187791"/>
                      </a:lnTo>
                      <a:lnTo>
                        <a:pt x="2436328" y="172795"/>
                      </a:lnTo>
                      <a:cubicBezTo>
                        <a:pt x="2543553" y="100355"/>
                        <a:pt x="2672813" y="58057"/>
                        <a:pt x="2811953" y="58057"/>
                      </a:cubicBezTo>
                      <a:cubicBezTo>
                        <a:pt x="3090233" y="58057"/>
                        <a:pt x="3328996" y="227250"/>
                        <a:pt x="3430985" y="468379"/>
                      </a:cubicBezTo>
                      <a:lnTo>
                        <a:pt x="3439052" y="494366"/>
                      </a:lnTo>
                      <a:lnTo>
                        <a:pt x="3483780" y="489857"/>
                      </a:lnTo>
                      <a:cubicBezTo>
                        <a:pt x="3854820" y="489857"/>
                        <a:pt x="4155607" y="790644"/>
                        <a:pt x="4155607" y="1161684"/>
                      </a:cubicBezTo>
                      <a:lnTo>
                        <a:pt x="4153309" y="1184483"/>
                      </a:lnTo>
                      <a:lnTo>
                        <a:pt x="4214734" y="1217823"/>
                      </a:lnTo>
                      <a:cubicBezTo>
                        <a:pt x="4393441" y="1338556"/>
                        <a:pt x="4510936" y="1543013"/>
                        <a:pt x="4510936" y="1774913"/>
                      </a:cubicBezTo>
                      <a:cubicBezTo>
                        <a:pt x="4510936" y="2145953"/>
                        <a:pt x="4124085" y="2449471"/>
                        <a:pt x="3839109" y="2446740"/>
                      </a:cubicBezTo>
                      <a:cubicBezTo>
                        <a:pt x="3585495" y="2638428"/>
                        <a:pt x="3061074" y="2617143"/>
                        <a:pt x="2763472" y="2548740"/>
                      </a:cubicBezTo>
                      <a:cubicBezTo>
                        <a:pt x="2701568" y="2771878"/>
                        <a:pt x="2355083" y="3064742"/>
                        <a:pt x="2130180" y="2990785"/>
                      </a:cubicBezTo>
                      <a:cubicBezTo>
                        <a:pt x="2055794" y="3192776"/>
                        <a:pt x="1994823" y="3676349"/>
                        <a:pt x="2009850" y="3835942"/>
                      </a:cubicBezTo>
                    </a:path>
                  </a:pathLst>
                </a:custGeom>
                <a:noFill/>
                <a:ln w="12700" cap="flat" cmpd="sng">
                  <a:solidFill>
                    <a:schemeClr val="dk2"/>
                  </a:solidFill>
                  <a:prstDash val="solid"/>
                  <a:miter lim="800000"/>
                  <a:headEnd type="none" w="sm" len="sm"/>
                  <a:tailEnd type="none" w="sm" len="sm"/>
                </a:ln>
              </p:spPr>
              <p:txBody>
                <a:bodyPr spcFirstLastPara="1" wrap="square" lIns="182850" tIns="146275" rIns="182850" bIns="146275" anchor="t" anchorCtr="0">
                  <a:noAutofit/>
                </a:bodyPr>
                <a:lstStyle/>
                <a:p>
                  <a:pPr marL="0" marR="0" lvl="0" indent="0" algn="ctr" rtl="0">
                    <a:lnSpc>
                      <a:spcPct val="90000"/>
                    </a:lnSpc>
                    <a:spcBef>
                      <a:spcPts val="0"/>
                    </a:spcBef>
                    <a:spcAft>
                      <a:spcPts val="0"/>
                    </a:spcAft>
                    <a:buClr>
                      <a:schemeClr val="dk1"/>
                    </a:buClr>
                    <a:buSzPts val="2400"/>
                    <a:buFont typeface="Quattrocento Sans"/>
                    <a:buNone/>
                  </a:pPr>
                  <a:endParaRPr sz="2400" b="0" i="0" u="none" strike="noStrike" cap="none">
                    <a:solidFill>
                      <a:srgbClr val="FFFFFF"/>
                    </a:solidFill>
                    <a:latin typeface="Quattrocento Sans"/>
                    <a:ea typeface="Quattrocento Sans"/>
                    <a:cs typeface="Quattrocento Sans"/>
                    <a:sym typeface="Quattrocento Sans"/>
                  </a:endParaRPr>
                </a:p>
              </p:txBody>
            </p:sp>
            <p:grpSp>
              <p:nvGrpSpPr>
                <p:cNvPr id="4524" name="Google Shape;4524;p170"/>
                <p:cNvGrpSpPr/>
                <p:nvPr/>
              </p:nvGrpSpPr>
              <p:grpSpPr>
                <a:xfrm>
                  <a:off x="3558863" y="3838170"/>
                  <a:ext cx="2873009" cy="2905492"/>
                  <a:chOff x="3440120" y="3859753"/>
                  <a:chExt cx="2873009" cy="2905492"/>
                </a:xfrm>
              </p:grpSpPr>
              <p:sp>
                <p:nvSpPr>
                  <p:cNvPr id="4525" name="Google Shape;4525;p170"/>
                  <p:cNvSpPr/>
                  <p:nvPr/>
                </p:nvSpPr>
                <p:spPr>
                  <a:xfrm>
                    <a:off x="3729167" y="3859753"/>
                    <a:ext cx="1024249" cy="2905492"/>
                  </a:xfrm>
                  <a:custGeom>
                    <a:avLst/>
                    <a:gdLst/>
                    <a:ahLst/>
                    <a:cxnLst/>
                    <a:rect l="l" t="t" r="r" b="b"/>
                    <a:pathLst>
                      <a:path w="514698" h="1460046" extrusionOk="0">
                        <a:moveTo>
                          <a:pt x="345969" y="1460046"/>
                        </a:moveTo>
                        <a:cubicBezTo>
                          <a:pt x="343247" y="1279185"/>
                          <a:pt x="359576" y="1110571"/>
                          <a:pt x="337805" y="1013732"/>
                        </a:cubicBezTo>
                        <a:cubicBezTo>
                          <a:pt x="301287" y="851299"/>
                          <a:pt x="-35485" y="768576"/>
                          <a:pt x="3069" y="511628"/>
                        </a:cubicBezTo>
                        <a:cubicBezTo>
                          <a:pt x="41623" y="254680"/>
                          <a:pt x="312406" y="245835"/>
                          <a:pt x="397677" y="198664"/>
                        </a:cubicBezTo>
                        <a:cubicBezTo>
                          <a:pt x="482948" y="151493"/>
                          <a:pt x="507712" y="62166"/>
                          <a:pt x="514698" y="0"/>
                        </a:cubicBezTo>
                      </a:path>
                    </a:pathLst>
                  </a:custGeom>
                  <a:noFill/>
                  <a:ln w="12700" cap="rnd" cmpd="sng">
                    <a:solidFill>
                      <a:schemeClr val="dk2"/>
                    </a:solidFill>
                    <a:prstDash val="solid"/>
                    <a:round/>
                    <a:headEnd type="none" w="sm" len="sm"/>
                    <a:tailEnd type="none" w="sm" len="sm"/>
                  </a:ln>
                </p:spPr>
                <p:txBody>
                  <a:bodyPr spcFirstLastPara="1" wrap="square" lIns="89625" tIns="44800" rIns="89625" bIns="44800" anchor="ctr" anchorCtr="0">
                    <a:noAutofit/>
                  </a:bodyPr>
                  <a:lstStyle/>
                  <a:p>
                    <a:pPr marL="0" marR="0" lvl="0" indent="0" algn="ctr" rtl="0">
                      <a:lnSpc>
                        <a:spcPct val="100000"/>
                      </a:lnSpc>
                      <a:spcBef>
                        <a:spcPts val="0"/>
                      </a:spcBef>
                      <a:spcAft>
                        <a:spcPts val="0"/>
                      </a:spcAft>
                      <a:buClr>
                        <a:schemeClr val="dk1"/>
                      </a:buClr>
                      <a:buSzPts val="1800"/>
                      <a:buFont typeface="Quattrocento Sans"/>
                      <a:buNone/>
                    </a:pPr>
                    <a:endParaRPr sz="1800" b="0" i="0" u="none" strike="noStrike" cap="none">
                      <a:solidFill>
                        <a:srgbClr val="FFFFFF"/>
                      </a:solidFill>
                      <a:latin typeface="Quattrocento Sans"/>
                      <a:ea typeface="Quattrocento Sans"/>
                      <a:cs typeface="Quattrocento Sans"/>
                      <a:sym typeface="Quattrocento Sans"/>
                    </a:endParaRPr>
                  </a:p>
                </p:txBody>
              </p:sp>
              <p:sp>
                <p:nvSpPr>
                  <p:cNvPr id="4526" name="Google Shape;4526;p170"/>
                  <p:cNvSpPr/>
                  <p:nvPr/>
                </p:nvSpPr>
                <p:spPr>
                  <a:xfrm>
                    <a:off x="4475931" y="4041179"/>
                    <a:ext cx="1233350" cy="351607"/>
                  </a:xfrm>
                  <a:custGeom>
                    <a:avLst/>
                    <a:gdLst/>
                    <a:ahLst/>
                    <a:cxnLst/>
                    <a:rect l="l" t="t" r="r" b="b"/>
                    <a:pathLst>
                      <a:path w="619774" h="176687" extrusionOk="0">
                        <a:moveTo>
                          <a:pt x="619774" y="0"/>
                        </a:moveTo>
                        <a:cubicBezTo>
                          <a:pt x="554460" y="204107"/>
                          <a:pt x="205468" y="213631"/>
                          <a:pt x="0" y="118381"/>
                        </a:cubicBezTo>
                      </a:path>
                    </a:pathLst>
                  </a:custGeom>
                  <a:noFill/>
                  <a:ln w="12700" cap="rnd" cmpd="sng">
                    <a:solidFill>
                      <a:schemeClr val="dk2"/>
                    </a:solidFill>
                    <a:prstDash val="solid"/>
                    <a:round/>
                    <a:headEnd type="none" w="sm" len="sm"/>
                    <a:tailEnd type="none" w="sm" len="sm"/>
                  </a:ln>
                </p:spPr>
                <p:txBody>
                  <a:bodyPr spcFirstLastPara="1" wrap="square" lIns="89625" tIns="44800" rIns="89625" bIns="44800" anchor="ctr" anchorCtr="0">
                    <a:noAutofit/>
                  </a:bodyPr>
                  <a:lstStyle/>
                  <a:p>
                    <a:pPr marL="0" marR="0" lvl="0" indent="0" algn="ctr" rtl="0">
                      <a:lnSpc>
                        <a:spcPct val="100000"/>
                      </a:lnSpc>
                      <a:spcBef>
                        <a:spcPts val="0"/>
                      </a:spcBef>
                      <a:spcAft>
                        <a:spcPts val="0"/>
                      </a:spcAft>
                      <a:buClr>
                        <a:schemeClr val="dk1"/>
                      </a:buClr>
                      <a:buSzPts val="1800"/>
                      <a:buFont typeface="Quattrocento Sans"/>
                      <a:buNone/>
                    </a:pPr>
                    <a:endParaRPr sz="1800" b="0" i="0" u="none" strike="noStrike" cap="none">
                      <a:solidFill>
                        <a:srgbClr val="FFFFFF"/>
                      </a:solidFill>
                      <a:latin typeface="Quattrocento Sans"/>
                      <a:ea typeface="Quattrocento Sans"/>
                      <a:cs typeface="Quattrocento Sans"/>
                      <a:sym typeface="Quattrocento Sans"/>
                    </a:endParaRPr>
                  </a:p>
                </p:txBody>
              </p:sp>
              <p:sp>
                <p:nvSpPr>
                  <p:cNvPr id="4527" name="Google Shape;4527;p170"/>
                  <p:cNvSpPr/>
                  <p:nvPr/>
                </p:nvSpPr>
                <p:spPr>
                  <a:xfrm>
                    <a:off x="3903160" y="4041179"/>
                    <a:ext cx="285749" cy="322326"/>
                  </a:xfrm>
                  <a:custGeom>
                    <a:avLst/>
                    <a:gdLst/>
                    <a:ahLst/>
                    <a:cxnLst/>
                    <a:rect l="l" t="t" r="r" b="b"/>
                    <a:pathLst>
                      <a:path w="136071" h="171450" extrusionOk="0">
                        <a:moveTo>
                          <a:pt x="0" y="0"/>
                        </a:moveTo>
                        <a:cubicBezTo>
                          <a:pt x="90058" y="31810"/>
                          <a:pt x="113388" y="112852"/>
                          <a:pt x="136071" y="171450"/>
                        </a:cubicBezTo>
                      </a:path>
                    </a:pathLst>
                  </a:custGeom>
                  <a:noFill/>
                  <a:ln w="12700" cap="rnd" cmpd="sng">
                    <a:solidFill>
                      <a:schemeClr val="dk2"/>
                    </a:solidFill>
                    <a:prstDash val="solid"/>
                    <a:round/>
                    <a:headEnd type="none" w="sm" len="sm"/>
                    <a:tailEnd type="none" w="sm" len="sm"/>
                  </a:ln>
                </p:spPr>
                <p:txBody>
                  <a:bodyPr spcFirstLastPara="1" wrap="square" lIns="89625" tIns="44800" rIns="89625" bIns="44800" anchor="ctr" anchorCtr="0">
                    <a:noAutofit/>
                  </a:bodyPr>
                  <a:lstStyle/>
                  <a:p>
                    <a:pPr marL="0" marR="0" lvl="0" indent="0" algn="ctr" rtl="0">
                      <a:lnSpc>
                        <a:spcPct val="100000"/>
                      </a:lnSpc>
                      <a:spcBef>
                        <a:spcPts val="0"/>
                      </a:spcBef>
                      <a:spcAft>
                        <a:spcPts val="0"/>
                      </a:spcAft>
                      <a:buClr>
                        <a:schemeClr val="dk1"/>
                      </a:buClr>
                      <a:buSzPts val="1800"/>
                      <a:buFont typeface="Quattrocento Sans"/>
                      <a:buNone/>
                    </a:pPr>
                    <a:endParaRPr sz="1800" b="0" i="0" u="none" strike="noStrike" cap="none">
                      <a:solidFill>
                        <a:srgbClr val="FFFFFF"/>
                      </a:solidFill>
                      <a:latin typeface="Quattrocento Sans"/>
                      <a:ea typeface="Quattrocento Sans"/>
                      <a:cs typeface="Quattrocento Sans"/>
                      <a:sym typeface="Quattrocento Sans"/>
                    </a:endParaRPr>
                  </a:p>
                </p:txBody>
              </p:sp>
              <p:sp>
                <p:nvSpPr>
                  <p:cNvPr id="4528" name="Google Shape;4528;p170"/>
                  <p:cNvSpPr/>
                  <p:nvPr/>
                </p:nvSpPr>
                <p:spPr>
                  <a:xfrm>
                    <a:off x="3440120" y="4482556"/>
                    <a:ext cx="289736" cy="446791"/>
                  </a:xfrm>
                  <a:custGeom>
                    <a:avLst/>
                    <a:gdLst/>
                    <a:ahLst/>
                    <a:cxnLst/>
                    <a:rect l="l" t="t" r="r" b="b"/>
                    <a:pathLst>
                      <a:path w="145596" h="224518" extrusionOk="0">
                        <a:moveTo>
                          <a:pt x="0" y="0"/>
                        </a:moveTo>
                        <a:cubicBezTo>
                          <a:pt x="12976" y="98771"/>
                          <a:pt x="56722" y="206432"/>
                          <a:pt x="145596" y="224518"/>
                        </a:cubicBezTo>
                      </a:path>
                    </a:pathLst>
                  </a:custGeom>
                  <a:noFill/>
                  <a:ln w="12700" cap="rnd" cmpd="sng">
                    <a:solidFill>
                      <a:schemeClr val="dk2"/>
                    </a:solidFill>
                    <a:prstDash val="solid"/>
                    <a:round/>
                    <a:headEnd type="none" w="sm" len="sm"/>
                    <a:tailEnd type="none" w="sm" len="sm"/>
                  </a:ln>
                </p:spPr>
                <p:txBody>
                  <a:bodyPr spcFirstLastPara="1" wrap="square" lIns="89625" tIns="44800" rIns="89625" bIns="44800" anchor="ctr" anchorCtr="0">
                    <a:noAutofit/>
                  </a:bodyPr>
                  <a:lstStyle/>
                  <a:p>
                    <a:pPr marL="0" marR="0" lvl="0" indent="0" algn="ctr" rtl="0">
                      <a:lnSpc>
                        <a:spcPct val="100000"/>
                      </a:lnSpc>
                      <a:spcBef>
                        <a:spcPts val="0"/>
                      </a:spcBef>
                      <a:spcAft>
                        <a:spcPts val="0"/>
                      </a:spcAft>
                      <a:buClr>
                        <a:schemeClr val="dk1"/>
                      </a:buClr>
                      <a:buSzPts val="1800"/>
                      <a:buFont typeface="Quattrocento Sans"/>
                      <a:buNone/>
                    </a:pPr>
                    <a:endParaRPr sz="1800" b="0" i="0" u="none" strike="noStrike" cap="none">
                      <a:solidFill>
                        <a:srgbClr val="FFFFFF"/>
                      </a:solidFill>
                      <a:latin typeface="Quattrocento Sans"/>
                      <a:ea typeface="Quattrocento Sans"/>
                      <a:cs typeface="Quattrocento Sans"/>
                      <a:sym typeface="Quattrocento Sans"/>
                    </a:endParaRPr>
                  </a:p>
                </p:txBody>
              </p:sp>
              <p:sp>
                <p:nvSpPr>
                  <p:cNvPr id="4529" name="Google Shape;4529;p170"/>
                  <p:cNvSpPr/>
                  <p:nvPr/>
                </p:nvSpPr>
                <p:spPr>
                  <a:xfrm>
                    <a:off x="3770503" y="5061350"/>
                    <a:ext cx="452180" cy="87335"/>
                  </a:xfrm>
                  <a:custGeom>
                    <a:avLst/>
                    <a:gdLst/>
                    <a:ahLst/>
                    <a:cxnLst/>
                    <a:rect l="l" t="t" r="r" b="b"/>
                    <a:pathLst>
                      <a:path w="227226" h="43887" extrusionOk="0">
                        <a:moveTo>
                          <a:pt x="0" y="43887"/>
                        </a:moveTo>
                        <a:cubicBezTo>
                          <a:pt x="82580" y="4289"/>
                          <a:pt x="148065" y="-10008"/>
                          <a:pt x="227226" y="7147"/>
                        </a:cubicBezTo>
                      </a:path>
                    </a:pathLst>
                  </a:custGeom>
                  <a:noFill/>
                  <a:ln w="12700" cap="rnd" cmpd="sng">
                    <a:solidFill>
                      <a:schemeClr val="dk2"/>
                    </a:solidFill>
                    <a:prstDash val="solid"/>
                    <a:round/>
                    <a:headEnd type="none" w="sm" len="sm"/>
                    <a:tailEnd type="none" w="sm" len="sm"/>
                  </a:ln>
                </p:spPr>
                <p:txBody>
                  <a:bodyPr spcFirstLastPara="1" wrap="square" lIns="89625" tIns="44800" rIns="89625" bIns="44800" anchor="ctr" anchorCtr="0">
                    <a:noAutofit/>
                  </a:bodyPr>
                  <a:lstStyle/>
                  <a:p>
                    <a:pPr marL="0" marR="0" lvl="0" indent="0" algn="ctr" rtl="0">
                      <a:lnSpc>
                        <a:spcPct val="100000"/>
                      </a:lnSpc>
                      <a:spcBef>
                        <a:spcPts val="0"/>
                      </a:spcBef>
                      <a:spcAft>
                        <a:spcPts val="0"/>
                      </a:spcAft>
                      <a:buClr>
                        <a:schemeClr val="dk1"/>
                      </a:buClr>
                      <a:buSzPts val="1800"/>
                      <a:buFont typeface="Quattrocento Sans"/>
                      <a:buNone/>
                    </a:pPr>
                    <a:endParaRPr sz="1800" b="0" i="0" u="none" strike="noStrike" cap="none">
                      <a:solidFill>
                        <a:srgbClr val="FFFFFF"/>
                      </a:solidFill>
                      <a:latin typeface="Quattrocento Sans"/>
                      <a:ea typeface="Quattrocento Sans"/>
                      <a:cs typeface="Quattrocento Sans"/>
                      <a:sym typeface="Quattrocento Sans"/>
                    </a:endParaRPr>
                  </a:p>
                </p:txBody>
              </p:sp>
              <p:sp>
                <p:nvSpPr>
                  <p:cNvPr id="4530" name="Google Shape;4530;p170"/>
                  <p:cNvSpPr/>
                  <p:nvPr/>
                </p:nvSpPr>
                <p:spPr>
                  <a:xfrm>
                    <a:off x="3587852" y="5344832"/>
                    <a:ext cx="315447" cy="304537"/>
                  </a:xfrm>
                  <a:custGeom>
                    <a:avLst/>
                    <a:gdLst/>
                    <a:ahLst/>
                    <a:cxnLst/>
                    <a:rect l="l" t="t" r="r" b="b"/>
                    <a:pathLst>
                      <a:path w="155969" h="151135" extrusionOk="0">
                        <a:moveTo>
                          <a:pt x="0" y="151135"/>
                        </a:moveTo>
                        <a:cubicBezTo>
                          <a:pt x="67471" y="118307"/>
                          <a:pt x="120134" y="58477"/>
                          <a:pt x="155969" y="0"/>
                        </a:cubicBezTo>
                      </a:path>
                    </a:pathLst>
                  </a:custGeom>
                  <a:noFill/>
                  <a:ln w="12700" cap="rnd" cmpd="sng">
                    <a:solidFill>
                      <a:schemeClr val="dk2"/>
                    </a:solidFill>
                    <a:prstDash val="solid"/>
                    <a:round/>
                    <a:headEnd type="none" w="sm" len="sm"/>
                    <a:tailEnd type="none" w="sm" len="sm"/>
                  </a:ln>
                </p:spPr>
                <p:txBody>
                  <a:bodyPr spcFirstLastPara="1" wrap="square" lIns="89625" tIns="44800" rIns="89625" bIns="44800" anchor="ctr" anchorCtr="0">
                    <a:noAutofit/>
                  </a:bodyPr>
                  <a:lstStyle/>
                  <a:p>
                    <a:pPr marL="0" marR="0" lvl="0" indent="0" algn="ctr" rtl="0">
                      <a:lnSpc>
                        <a:spcPct val="100000"/>
                      </a:lnSpc>
                      <a:spcBef>
                        <a:spcPts val="0"/>
                      </a:spcBef>
                      <a:spcAft>
                        <a:spcPts val="0"/>
                      </a:spcAft>
                      <a:buClr>
                        <a:schemeClr val="dk1"/>
                      </a:buClr>
                      <a:buSzPts val="1800"/>
                      <a:buFont typeface="Quattrocento Sans"/>
                      <a:buNone/>
                    </a:pPr>
                    <a:endParaRPr sz="1800" b="0" i="0" u="none" strike="noStrike" cap="none">
                      <a:solidFill>
                        <a:srgbClr val="FFFFFF"/>
                      </a:solidFill>
                      <a:latin typeface="Quattrocento Sans"/>
                      <a:ea typeface="Quattrocento Sans"/>
                      <a:cs typeface="Quattrocento Sans"/>
                      <a:sym typeface="Quattrocento Sans"/>
                    </a:endParaRPr>
                  </a:p>
                </p:txBody>
              </p:sp>
              <p:sp>
                <p:nvSpPr>
                  <p:cNvPr id="4531" name="Google Shape;4531;p170"/>
                  <p:cNvSpPr/>
                  <p:nvPr/>
                </p:nvSpPr>
                <p:spPr>
                  <a:xfrm>
                    <a:off x="4642401" y="4363411"/>
                    <a:ext cx="179211" cy="830989"/>
                  </a:xfrm>
                  <a:custGeom>
                    <a:avLst/>
                    <a:gdLst/>
                    <a:ahLst/>
                    <a:cxnLst/>
                    <a:rect l="l" t="t" r="r" b="b"/>
                    <a:pathLst>
                      <a:path w="90056" h="421822" extrusionOk="0">
                        <a:moveTo>
                          <a:pt x="0" y="421822"/>
                        </a:moveTo>
                        <a:cubicBezTo>
                          <a:pt x="90175" y="294333"/>
                          <a:pt x="123598" y="206200"/>
                          <a:pt x="48985" y="0"/>
                        </a:cubicBezTo>
                      </a:path>
                    </a:pathLst>
                  </a:custGeom>
                  <a:noFill/>
                  <a:ln w="12700" cap="rnd" cmpd="sng">
                    <a:solidFill>
                      <a:schemeClr val="dk2"/>
                    </a:solidFill>
                    <a:prstDash val="solid"/>
                    <a:round/>
                    <a:headEnd type="none" w="sm" len="sm"/>
                    <a:tailEnd type="none" w="sm" len="sm"/>
                  </a:ln>
                </p:spPr>
                <p:txBody>
                  <a:bodyPr spcFirstLastPara="1" wrap="square" lIns="89625" tIns="44800" rIns="89625" bIns="44800" anchor="ctr" anchorCtr="0">
                    <a:noAutofit/>
                  </a:bodyPr>
                  <a:lstStyle/>
                  <a:p>
                    <a:pPr marL="0" marR="0" lvl="0" indent="0" algn="ctr" rtl="0">
                      <a:lnSpc>
                        <a:spcPct val="100000"/>
                      </a:lnSpc>
                      <a:spcBef>
                        <a:spcPts val="0"/>
                      </a:spcBef>
                      <a:spcAft>
                        <a:spcPts val="0"/>
                      </a:spcAft>
                      <a:buClr>
                        <a:schemeClr val="dk1"/>
                      </a:buClr>
                      <a:buSzPts val="1800"/>
                      <a:buFont typeface="Quattrocento Sans"/>
                      <a:buNone/>
                    </a:pPr>
                    <a:endParaRPr sz="1800" b="0" i="0" u="none" strike="noStrike" cap="none">
                      <a:solidFill>
                        <a:srgbClr val="FFFFFF"/>
                      </a:solidFill>
                      <a:latin typeface="Quattrocento Sans"/>
                      <a:ea typeface="Quattrocento Sans"/>
                      <a:cs typeface="Quattrocento Sans"/>
                      <a:sym typeface="Quattrocento Sans"/>
                    </a:endParaRPr>
                  </a:p>
                </p:txBody>
              </p:sp>
              <p:sp>
                <p:nvSpPr>
                  <p:cNvPr id="4532" name="Google Shape;4532;p170"/>
                  <p:cNvSpPr/>
                  <p:nvPr/>
                </p:nvSpPr>
                <p:spPr>
                  <a:xfrm>
                    <a:off x="4785632" y="4875193"/>
                    <a:ext cx="414446" cy="100714"/>
                  </a:xfrm>
                  <a:custGeom>
                    <a:avLst/>
                    <a:gdLst/>
                    <a:ahLst/>
                    <a:cxnLst/>
                    <a:rect l="l" t="t" r="r" b="b"/>
                    <a:pathLst>
                      <a:path w="213632" h="50610" extrusionOk="0">
                        <a:moveTo>
                          <a:pt x="213632" y="0"/>
                        </a:moveTo>
                        <a:cubicBezTo>
                          <a:pt x="168195" y="32976"/>
                          <a:pt x="91725" y="65268"/>
                          <a:pt x="0" y="43542"/>
                        </a:cubicBezTo>
                      </a:path>
                    </a:pathLst>
                  </a:custGeom>
                  <a:noFill/>
                  <a:ln w="12700" cap="rnd" cmpd="sng">
                    <a:solidFill>
                      <a:schemeClr val="dk2"/>
                    </a:solidFill>
                    <a:prstDash val="solid"/>
                    <a:round/>
                    <a:headEnd type="none" w="sm" len="sm"/>
                    <a:tailEnd type="none" w="sm" len="sm"/>
                  </a:ln>
                </p:spPr>
                <p:txBody>
                  <a:bodyPr spcFirstLastPara="1" wrap="square" lIns="89625" tIns="44800" rIns="89625" bIns="44800" anchor="ctr" anchorCtr="0">
                    <a:noAutofit/>
                  </a:bodyPr>
                  <a:lstStyle/>
                  <a:p>
                    <a:pPr marL="0" marR="0" lvl="0" indent="0" algn="ctr" rtl="0">
                      <a:lnSpc>
                        <a:spcPct val="100000"/>
                      </a:lnSpc>
                      <a:spcBef>
                        <a:spcPts val="0"/>
                      </a:spcBef>
                      <a:spcAft>
                        <a:spcPts val="0"/>
                      </a:spcAft>
                      <a:buClr>
                        <a:schemeClr val="dk1"/>
                      </a:buClr>
                      <a:buSzPts val="1800"/>
                      <a:buFont typeface="Quattrocento Sans"/>
                      <a:buNone/>
                    </a:pPr>
                    <a:endParaRPr sz="1800" b="0" i="0" u="none" strike="noStrike" cap="none">
                      <a:solidFill>
                        <a:srgbClr val="FFFFFF"/>
                      </a:solidFill>
                      <a:latin typeface="Quattrocento Sans"/>
                      <a:ea typeface="Quattrocento Sans"/>
                      <a:cs typeface="Quattrocento Sans"/>
                      <a:sym typeface="Quattrocento Sans"/>
                    </a:endParaRPr>
                  </a:p>
                </p:txBody>
              </p:sp>
              <p:sp>
                <p:nvSpPr>
                  <p:cNvPr id="4533" name="Google Shape;4533;p170"/>
                  <p:cNvSpPr/>
                  <p:nvPr/>
                </p:nvSpPr>
                <p:spPr>
                  <a:xfrm>
                    <a:off x="5311236" y="4363412"/>
                    <a:ext cx="1001893" cy="308044"/>
                  </a:xfrm>
                  <a:custGeom>
                    <a:avLst/>
                    <a:gdLst/>
                    <a:ahLst/>
                    <a:cxnLst/>
                    <a:rect l="l" t="t" r="r" b="b"/>
                    <a:pathLst>
                      <a:path w="503464" h="154796" extrusionOk="0">
                        <a:moveTo>
                          <a:pt x="503464" y="106135"/>
                        </a:moveTo>
                        <a:cubicBezTo>
                          <a:pt x="387609" y="195203"/>
                          <a:pt x="72093" y="163243"/>
                          <a:pt x="0" y="0"/>
                        </a:cubicBezTo>
                      </a:path>
                    </a:pathLst>
                  </a:custGeom>
                  <a:noFill/>
                  <a:ln w="12700" cap="rnd" cmpd="sng">
                    <a:solidFill>
                      <a:schemeClr val="dk2"/>
                    </a:solidFill>
                    <a:prstDash val="solid"/>
                    <a:round/>
                    <a:headEnd type="none" w="sm" len="sm"/>
                    <a:tailEnd type="none" w="sm" len="sm"/>
                  </a:ln>
                </p:spPr>
                <p:txBody>
                  <a:bodyPr spcFirstLastPara="1" wrap="square" lIns="89625" tIns="44800" rIns="89625" bIns="44800" anchor="ctr" anchorCtr="0">
                    <a:noAutofit/>
                  </a:bodyPr>
                  <a:lstStyle/>
                  <a:p>
                    <a:pPr marL="0" marR="0" lvl="0" indent="0" algn="ctr" rtl="0">
                      <a:lnSpc>
                        <a:spcPct val="100000"/>
                      </a:lnSpc>
                      <a:spcBef>
                        <a:spcPts val="0"/>
                      </a:spcBef>
                      <a:spcAft>
                        <a:spcPts val="0"/>
                      </a:spcAft>
                      <a:buClr>
                        <a:schemeClr val="dk1"/>
                      </a:buClr>
                      <a:buSzPts val="1800"/>
                      <a:buFont typeface="Quattrocento Sans"/>
                      <a:buNone/>
                    </a:pPr>
                    <a:endParaRPr sz="1800" b="0" i="0" u="none" strike="noStrike" cap="none">
                      <a:solidFill>
                        <a:srgbClr val="FFFFFF"/>
                      </a:solidFill>
                      <a:latin typeface="Quattrocento Sans"/>
                      <a:ea typeface="Quattrocento Sans"/>
                      <a:cs typeface="Quattrocento Sans"/>
                      <a:sym typeface="Quattrocento Sans"/>
                    </a:endParaRPr>
                  </a:p>
                </p:txBody>
              </p:sp>
              <p:sp>
                <p:nvSpPr>
                  <p:cNvPr id="4534" name="Google Shape;4534;p170"/>
                  <p:cNvSpPr/>
                  <p:nvPr/>
                </p:nvSpPr>
                <p:spPr>
                  <a:xfrm>
                    <a:off x="5863318" y="4671458"/>
                    <a:ext cx="349738" cy="604177"/>
                  </a:xfrm>
                  <a:custGeom>
                    <a:avLst/>
                    <a:gdLst/>
                    <a:ahLst/>
                    <a:cxnLst/>
                    <a:rect l="l" t="t" r="r" b="b"/>
                    <a:pathLst>
                      <a:path w="187779" h="318407" extrusionOk="0">
                        <a:moveTo>
                          <a:pt x="187779" y="318407"/>
                        </a:moveTo>
                        <a:cubicBezTo>
                          <a:pt x="179997" y="236640"/>
                          <a:pt x="132751" y="105419"/>
                          <a:pt x="0" y="0"/>
                        </a:cubicBezTo>
                      </a:path>
                    </a:pathLst>
                  </a:custGeom>
                  <a:noFill/>
                  <a:ln w="12700" cap="rnd" cmpd="sng">
                    <a:solidFill>
                      <a:schemeClr val="dk2"/>
                    </a:solidFill>
                    <a:prstDash val="solid"/>
                    <a:round/>
                    <a:headEnd type="none" w="sm" len="sm"/>
                    <a:tailEnd type="none" w="sm" len="sm"/>
                  </a:ln>
                </p:spPr>
                <p:txBody>
                  <a:bodyPr spcFirstLastPara="1" wrap="square" lIns="89625" tIns="44800" rIns="89625" bIns="44800" anchor="ctr" anchorCtr="0">
                    <a:noAutofit/>
                  </a:bodyPr>
                  <a:lstStyle/>
                  <a:p>
                    <a:pPr marL="0" marR="0" lvl="0" indent="0" algn="ctr" rtl="0">
                      <a:lnSpc>
                        <a:spcPct val="100000"/>
                      </a:lnSpc>
                      <a:spcBef>
                        <a:spcPts val="0"/>
                      </a:spcBef>
                      <a:spcAft>
                        <a:spcPts val="0"/>
                      </a:spcAft>
                      <a:buClr>
                        <a:schemeClr val="dk1"/>
                      </a:buClr>
                      <a:buSzPts val="1800"/>
                      <a:buFont typeface="Quattrocento Sans"/>
                      <a:buNone/>
                    </a:pPr>
                    <a:endParaRPr sz="1800" b="0" i="0" u="none" strike="noStrike" cap="none">
                      <a:solidFill>
                        <a:srgbClr val="FFFFFF"/>
                      </a:solidFill>
                      <a:latin typeface="Quattrocento Sans"/>
                      <a:ea typeface="Quattrocento Sans"/>
                      <a:cs typeface="Quattrocento Sans"/>
                      <a:sym typeface="Quattrocento Sans"/>
                    </a:endParaRPr>
                  </a:p>
                </p:txBody>
              </p:sp>
            </p:grpSp>
          </p:grpSp>
          <p:grpSp>
            <p:nvGrpSpPr>
              <p:cNvPr id="4535" name="Google Shape;4535;p170"/>
              <p:cNvGrpSpPr/>
              <p:nvPr/>
            </p:nvGrpSpPr>
            <p:grpSpPr>
              <a:xfrm>
                <a:off x="1826465" y="3179880"/>
                <a:ext cx="764550" cy="606880"/>
                <a:chOff x="4223626" y="2353385"/>
                <a:chExt cx="1174064" cy="931941"/>
              </a:xfrm>
            </p:grpSpPr>
            <p:grpSp>
              <p:nvGrpSpPr>
                <p:cNvPr id="4536" name="Google Shape;4536;p170"/>
                <p:cNvGrpSpPr/>
                <p:nvPr/>
              </p:nvGrpSpPr>
              <p:grpSpPr>
                <a:xfrm>
                  <a:off x="4273550" y="2402283"/>
                  <a:ext cx="1079400" cy="840450"/>
                  <a:chOff x="4273550" y="2402283"/>
                  <a:chExt cx="1079400" cy="840450"/>
                </a:xfrm>
              </p:grpSpPr>
              <p:cxnSp>
                <p:nvCxnSpPr>
                  <p:cNvPr id="4537" name="Google Shape;4537;p170"/>
                  <p:cNvCxnSpPr/>
                  <p:nvPr/>
                </p:nvCxnSpPr>
                <p:spPr>
                  <a:xfrm>
                    <a:off x="4997450" y="2413000"/>
                    <a:ext cx="355500" cy="232800"/>
                  </a:xfrm>
                  <a:prstGeom prst="straightConnector1">
                    <a:avLst/>
                  </a:prstGeom>
                  <a:noFill/>
                  <a:ln w="12700" cap="rnd" cmpd="sng">
                    <a:solidFill>
                      <a:schemeClr val="dk2"/>
                    </a:solidFill>
                    <a:prstDash val="solid"/>
                    <a:miter lim="800000"/>
                    <a:headEnd type="none" w="med" len="med"/>
                    <a:tailEnd type="none" w="med" len="med"/>
                  </a:ln>
                </p:spPr>
              </p:cxnSp>
              <p:cxnSp>
                <p:nvCxnSpPr>
                  <p:cNvPr id="4538" name="Google Shape;4538;p170"/>
                  <p:cNvCxnSpPr/>
                  <p:nvPr/>
                </p:nvCxnSpPr>
                <p:spPr>
                  <a:xfrm>
                    <a:off x="4997450" y="2413000"/>
                    <a:ext cx="296400" cy="721800"/>
                  </a:xfrm>
                  <a:prstGeom prst="straightConnector1">
                    <a:avLst/>
                  </a:prstGeom>
                  <a:noFill/>
                  <a:ln w="12700" cap="rnd" cmpd="sng">
                    <a:solidFill>
                      <a:schemeClr val="dk2"/>
                    </a:solidFill>
                    <a:prstDash val="solid"/>
                    <a:miter lim="800000"/>
                    <a:headEnd type="none" w="med" len="med"/>
                    <a:tailEnd type="none" w="med" len="med"/>
                  </a:ln>
                </p:spPr>
              </p:cxnSp>
              <p:cxnSp>
                <p:nvCxnSpPr>
                  <p:cNvPr id="4539" name="Google Shape;4539;p170"/>
                  <p:cNvCxnSpPr/>
                  <p:nvPr/>
                </p:nvCxnSpPr>
                <p:spPr>
                  <a:xfrm rot="10800000" flipH="1">
                    <a:off x="4762500" y="3143333"/>
                    <a:ext cx="520800" cy="86700"/>
                  </a:xfrm>
                  <a:prstGeom prst="straightConnector1">
                    <a:avLst/>
                  </a:prstGeom>
                  <a:noFill/>
                  <a:ln w="12700" cap="rnd" cmpd="sng">
                    <a:solidFill>
                      <a:schemeClr val="dk2"/>
                    </a:solidFill>
                    <a:prstDash val="solid"/>
                    <a:miter lim="800000"/>
                    <a:headEnd type="none" w="med" len="med"/>
                    <a:tailEnd type="none" w="med" len="med"/>
                  </a:ln>
                </p:spPr>
              </p:cxnSp>
              <p:cxnSp>
                <p:nvCxnSpPr>
                  <p:cNvPr id="4540" name="Google Shape;4540;p170"/>
                  <p:cNvCxnSpPr/>
                  <p:nvPr/>
                </p:nvCxnSpPr>
                <p:spPr>
                  <a:xfrm rot="10800000" flipH="1">
                    <a:off x="5039783" y="2641700"/>
                    <a:ext cx="300600" cy="241200"/>
                  </a:xfrm>
                  <a:prstGeom prst="straightConnector1">
                    <a:avLst/>
                  </a:prstGeom>
                  <a:noFill/>
                  <a:ln w="12700" cap="rnd" cmpd="sng">
                    <a:solidFill>
                      <a:schemeClr val="dk2"/>
                    </a:solidFill>
                    <a:prstDash val="solid"/>
                    <a:miter lim="800000"/>
                    <a:headEnd type="none" w="med" len="med"/>
                    <a:tailEnd type="none" w="med" len="med"/>
                  </a:ln>
                </p:spPr>
              </p:cxnSp>
              <p:cxnSp>
                <p:nvCxnSpPr>
                  <p:cNvPr id="4541" name="Google Shape;4541;p170"/>
                  <p:cNvCxnSpPr/>
                  <p:nvPr/>
                </p:nvCxnSpPr>
                <p:spPr>
                  <a:xfrm rot="10800000" flipH="1">
                    <a:off x="4413250" y="2413100"/>
                    <a:ext cx="571500" cy="126900"/>
                  </a:xfrm>
                  <a:prstGeom prst="straightConnector1">
                    <a:avLst/>
                  </a:prstGeom>
                  <a:noFill/>
                  <a:ln w="12700" cap="rnd" cmpd="sng">
                    <a:solidFill>
                      <a:schemeClr val="dk2"/>
                    </a:solidFill>
                    <a:prstDash val="solid"/>
                    <a:miter lim="800000"/>
                    <a:headEnd type="none" w="med" len="med"/>
                    <a:tailEnd type="none" w="med" len="med"/>
                  </a:ln>
                </p:spPr>
              </p:cxnSp>
              <p:cxnSp>
                <p:nvCxnSpPr>
                  <p:cNvPr id="4542" name="Google Shape;4542;p170"/>
                  <p:cNvCxnSpPr/>
                  <p:nvPr/>
                </p:nvCxnSpPr>
                <p:spPr>
                  <a:xfrm rot="10800000" flipH="1">
                    <a:off x="4703233" y="2450050"/>
                    <a:ext cx="251400" cy="248700"/>
                  </a:xfrm>
                  <a:prstGeom prst="straightConnector1">
                    <a:avLst/>
                  </a:prstGeom>
                  <a:noFill/>
                  <a:ln w="12700" cap="rnd" cmpd="sng">
                    <a:solidFill>
                      <a:schemeClr val="dk2"/>
                    </a:solidFill>
                    <a:prstDash val="solid"/>
                    <a:miter lim="800000"/>
                    <a:headEnd type="none" w="med" len="med"/>
                    <a:tailEnd type="none" w="med" len="med"/>
                  </a:ln>
                </p:spPr>
              </p:cxnSp>
              <p:cxnSp>
                <p:nvCxnSpPr>
                  <p:cNvPr id="4543" name="Google Shape;4543;p170"/>
                  <p:cNvCxnSpPr/>
                  <p:nvPr/>
                </p:nvCxnSpPr>
                <p:spPr>
                  <a:xfrm rot="10800000" flipH="1">
                    <a:off x="4762500" y="2402283"/>
                    <a:ext cx="232800" cy="821400"/>
                  </a:xfrm>
                  <a:prstGeom prst="straightConnector1">
                    <a:avLst/>
                  </a:prstGeom>
                  <a:noFill/>
                  <a:ln w="12700" cap="rnd" cmpd="sng">
                    <a:solidFill>
                      <a:schemeClr val="dk2"/>
                    </a:solidFill>
                    <a:prstDash val="solid"/>
                    <a:miter lim="800000"/>
                    <a:headEnd type="none" w="med" len="med"/>
                    <a:tailEnd type="none" w="med" len="med"/>
                  </a:ln>
                </p:spPr>
              </p:cxnSp>
              <p:cxnSp>
                <p:nvCxnSpPr>
                  <p:cNvPr id="4544" name="Google Shape;4544;p170"/>
                  <p:cNvCxnSpPr/>
                  <p:nvPr/>
                </p:nvCxnSpPr>
                <p:spPr>
                  <a:xfrm rot="10800000">
                    <a:off x="4273550" y="2984383"/>
                    <a:ext cx="495300" cy="252000"/>
                  </a:xfrm>
                  <a:prstGeom prst="straightConnector1">
                    <a:avLst/>
                  </a:prstGeom>
                  <a:noFill/>
                  <a:ln w="12700" cap="rnd" cmpd="sng">
                    <a:solidFill>
                      <a:schemeClr val="dk2"/>
                    </a:solidFill>
                    <a:prstDash val="solid"/>
                    <a:miter lim="800000"/>
                    <a:headEnd type="none" w="med" len="med"/>
                    <a:tailEnd type="none" w="med" len="med"/>
                  </a:ln>
                </p:spPr>
              </p:cxnSp>
              <p:cxnSp>
                <p:nvCxnSpPr>
                  <p:cNvPr id="4545" name="Google Shape;4545;p170"/>
                  <p:cNvCxnSpPr/>
                  <p:nvPr/>
                </p:nvCxnSpPr>
                <p:spPr>
                  <a:xfrm rot="10800000">
                    <a:off x="4417483" y="2537850"/>
                    <a:ext cx="647700" cy="338700"/>
                  </a:xfrm>
                  <a:prstGeom prst="straightConnector1">
                    <a:avLst/>
                  </a:prstGeom>
                  <a:noFill/>
                  <a:ln w="12700" cap="rnd" cmpd="sng">
                    <a:solidFill>
                      <a:schemeClr val="dk2"/>
                    </a:solidFill>
                    <a:prstDash val="solid"/>
                    <a:miter lim="800000"/>
                    <a:headEnd type="none" w="med" len="med"/>
                    <a:tailEnd type="none" w="med" len="med"/>
                  </a:ln>
                </p:spPr>
              </p:cxnSp>
              <p:cxnSp>
                <p:nvCxnSpPr>
                  <p:cNvPr id="4546" name="Google Shape;4546;p170"/>
                  <p:cNvCxnSpPr/>
                  <p:nvPr/>
                </p:nvCxnSpPr>
                <p:spPr>
                  <a:xfrm rot="10800000" flipH="1">
                    <a:off x="4277783" y="2874383"/>
                    <a:ext cx="770400" cy="108000"/>
                  </a:xfrm>
                  <a:prstGeom prst="straightConnector1">
                    <a:avLst/>
                  </a:prstGeom>
                  <a:noFill/>
                  <a:ln w="12700" cap="rnd" cmpd="sng">
                    <a:solidFill>
                      <a:schemeClr val="dk2"/>
                    </a:solidFill>
                    <a:prstDash val="solid"/>
                    <a:miter lim="800000"/>
                    <a:headEnd type="none" w="med" len="med"/>
                    <a:tailEnd type="none" w="med" len="med"/>
                  </a:ln>
                </p:spPr>
              </p:cxnSp>
              <p:cxnSp>
                <p:nvCxnSpPr>
                  <p:cNvPr id="4547" name="Google Shape;4547;p170"/>
                  <p:cNvCxnSpPr/>
                  <p:nvPr/>
                </p:nvCxnSpPr>
                <p:spPr>
                  <a:xfrm rot="10800000">
                    <a:off x="4413333" y="2531633"/>
                    <a:ext cx="353400" cy="698400"/>
                  </a:xfrm>
                  <a:prstGeom prst="straightConnector1">
                    <a:avLst/>
                  </a:prstGeom>
                  <a:noFill/>
                  <a:ln w="12700" cap="rnd" cmpd="sng">
                    <a:solidFill>
                      <a:schemeClr val="dk2"/>
                    </a:solidFill>
                    <a:prstDash val="solid"/>
                    <a:miter lim="800000"/>
                    <a:headEnd type="none" w="med" len="med"/>
                    <a:tailEnd type="none" w="med" len="med"/>
                  </a:ln>
                </p:spPr>
              </p:cxnSp>
              <p:cxnSp>
                <p:nvCxnSpPr>
                  <p:cNvPr id="4548" name="Google Shape;4548;p170"/>
                  <p:cNvCxnSpPr/>
                  <p:nvPr/>
                </p:nvCxnSpPr>
                <p:spPr>
                  <a:xfrm rot="10800000">
                    <a:off x="4716033" y="2698833"/>
                    <a:ext cx="50700" cy="543900"/>
                  </a:xfrm>
                  <a:prstGeom prst="straightConnector1">
                    <a:avLst/>
                  </a:prstGeom>
                  <a:noFill/>
                  <a:ln w="12700" cap="rnd" cmpd="sng">
                    <a:solidFill>
                      <a:schemeClr val="dk2"/>
                    </a:solidFill>
                    <a:prstDash val="solid"/>
                    <a:miter lim="800000"/>
                    <a:headEnd type="none" w="med" len="med"/>
                    <a:tailEnd type="none" w="med" len="med"/>
                  </a:ln>
                </p:spPr>
              </p:cxnSp>
              <p:cxnSp>
                <p:nvCxnSpPr>
                  <p:cNvPr id="4549" name="Google Shape;4549;p170"/>
                  <p:cNvCxnSpPr/>
                  <p:nvPr/>
                </p:nvCxnSpPr>
                <p:spPr>
                  <a:xfrm rot="10800000">
                    <a:off x="5052533" y="2899750"/>
                    <a:ext cx="234900" cy="218100"/>
                  </a:xfrm>
                  <a:prstGeom prst="straightConnector1">
                    <a:avLst/>
                  </a:prstGeom>
                  <a:noFill/>
                  <a:ln w="12700" cap="rnd" cmpd="sng">
                    <a:solidFill>
                      <a:schemeClr val="dk2"/>
                    </a:solidFill>
                    <a:prstDash val="solid"/>
                    <a:miter lim="800000"/>
                    <a:headEnd type="none" w="med" len="med"/>
                    <a:tailEnd type="none" w="med" len="med"/>
                  </a:ln>
                </p:spPr>
              </p:cxnSp>
              <p:cxnSp>
                <p:nvCxnSpPr>
                  <p:cNvPr id="4550" name="Google Shape;4550;p170"/>
                  <p:cNvCxnSpPr/>
                  <p:nvPr/>
                </p:nvCxnSpPr>
                <p:spPr>
                  <a:xfrm rot="10800000" flipH="1">
                    <a:off x="4762500" y="2876533"/>
                    <a:ext cx="292200" cy="340800"/>
                  </a:xfrm>
                  <a:prstGeom prst="straightConnector1">
                    <a:avLst/>
                  </a:prstGeom>
                  <a:noFill/>
                  <a:ln w="12700" cap="rnd" cmpd="sng">
                    <a:solidFill>
                      <a:schemeClr val="dk2"/>
                    </a:solidFill>
                    <a:prstDash val="solid"/>
                    <a:miter lim="800000"/>
                    <a:headEnd type="none" w="med" len="med"/>
                    <a:tailEnd type="none" w="med" len="med"/>
                  </a:ln>
                </p:spPr>
              </p:cxnSp>
            </p:grpSp>
            <p:sp>
              <p:nvSpPr>
                <p:cNvPr id="4551" name="Google Shape;4551;p170"/>
                <p:cNvSpPr/>
                <p:nvPr/>
              </p:nvSpPr>
              <p:spPr>
                <a:xfrm>
                  <a:off x="4938065" y="2353385"/>
                  <a:ext cx="113400" cy="113400"/>
                </a:xfrm>
                <a:prstGeom prst="ellipse">
                  <a:avLst/>
                </a:prstGeom>
                <a:solidFill>
                  <a:schemeClr val="lt1"/>
                </a:solid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2000">
                    <a:solidFill>
                      <a:schemeClr val="dk1"/>
                    </a:solidFill>
                    <a:latin typeface="Quattrocento Sans"/>
                    <a:ea typeface="Quattrocento Sans"/>
                    <a:cs typeface="Quattrocento Sans"/>
                    <a:sym typeface="Quattrocento Sans"/>
                  </a:endParaRPr>
                </a:p>
              </p:txBody>
            </p:sp>
            <p:sp>
              <p:nvSpPr>
                <p:cNvPr id="4552" name="Google Shape;4552;p170"/>
                <p:cNvSpPr/>
                <p:nvPr/>
              </p:nvSpPr>
              <p:spPr>
                <a:xfrm>
                  <a:off x="5284290" y="2582712"/>
                  <a:ext cx="113400" cy="113400"/>
                </a:xfrm>
                <a:prstGeom prst="ellipse">
                  <a:avLst/>
                </a:prstGeom>
                <a:solidFill>
                  <a:schemeClr val="lt1"/>
                </a:solid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2000">
                    <a:solidFill>
                      <a:schemeClr val="dk1"/>
                    </a:solidFill>
                    <a:latin typeface="Quattrocento Sans"/>
                    <a:ea typeface="Quattrocento Sans"/>
                    <a:cs typeface="Quattrocento Sans"/>
                    <a:sym typeface="Quattrocento Sans"/>
                  </a:endParaRPr>
                </a:p>
              </p:txBody>
            </p:sp>
            <p:sp>
              <p:nvSpPr>
                <p:cNvPr id="4553" name="Google Shape;4553;p170"/>
                <p:cNvSpPr/>
                <p:nvPr/>
              </p:nvSpPr>
              <p:spPr>
                <a:xfrm>
                  <a:off x="4992571" y="2824202"/>
                  <a:ext cx="113400" cy="113400"/>
                </a:xfrm>
                <a:prstGeom prst="ellipse">
                  <a:avLst/>
                </a:prstGeom>
                <a:solidFill>
                  <a:schemeClr val="lt1"/>
                </a:solid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2000">
                    <a:solidFill>
                      <a:schemeClr val="dk1"/>
                    </a:solidFill>
                    <a:latin typeface="Quattrocento Sans"/>
                    <a:ea typeface="Quattrocento Sans"/>
                    <a:cs typeface="Quattrocento Sans"/>
                    <a:sym typeface="Quattrocento Sans"/>
                  </a:endParaRPr>
                </a:p>
              </p:txBody>
            </p:sp>
            <p:sp>
              <p:nvSpPr>
                <p:cNvPr id="4554" name="Google Shape;4554;p170"/>
                <p:cNvSpPr/>
                <p:nvPr/>
              </p:nvSpPr>
              <p:spPr>
                <a:xfrm>
                  <a:off x="5227637" y="3071688"/>
                  <a:ext cx="113400" cy="113400"/>
                </a:xfrm>
                <a:prstGeom prst="ellipse">
                  <a:avLst/>
                </a:prstGeom>
                <a:solidFill>
                  <a:schemeClr val="lt1"/>
                </a:solid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2000">
                    <a:solidFill>
                      <a:schemeClr val="dk1"/>
                    </a:solidFill>
                    <a:latin typeface="Quattrocento Sans"/>
                    <a:ea typeface="Quattrocento Sans"/>
                    <a:cs typeface="Quattrocento Sans"/>
                    <a:sym typeface="Quattrocento Sans"/>
                  </a:endParaRPr>
                </a:p>
              </p:txBody>
            </p:sp>
            <p:sp>
              <p:nvSpPr>
                <p:cNvPr id="4555" name="Google Shape;4555;p170"/>
                <p:cNvSpPr/>
                <p:nvPr/>
              </p:nvSpPr>
              <p:spPr>
                <a:xfrm>
                  <a:off x="4703544" y="3171926"/>
                  <a:ext cx="113400" cy="113400"/>
                </a:xfrm>
                <a:prstGeom prst="ellipse">
                  <a:avLst/>
                </a:prstGeom>
                <a:solidFill>
                  <a:schemeClr val="lt1"/>
                </a:solid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2000">
                    <a:solidFill>
                      <a:schemeClr val="dk1"/>
                    </a:solidFill>
                    <a:latin typeface="Quattrocento Sans"/>
                    <a:ea typeface="Quattrocento Sans"/>
                    <a:cs typeface="Quattrocento Sans"/>
                    <a:sym typeface="Quattrocento Sans"/>
                  </a:endParaRPr>
                </a:p>
              </p:txBody>
            </p:sp>
            <p:sp>
              <p:nvSpPr>
                <p:cNvPr id="4556" name="Google Shape;4556;p170"/>
                <p:cNvSpPr/>
                <p:nvPr/>
              </p:nvSpPr>
              <p:spPr>
                <a:xfrm>
                  <a:off x="4223626" y="2924064"/>
                  <a:ext cx="113400" cy="113400"/>
                </a:xfrm>
                <a:prstGeom prst="ellipse">
                  <a:avLst/>
                </a:prstGeom>
                <a:solidFill>
                  <a:schemeClr val="lt1"/>
                </a:solid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2000">
                    <a:solidFill>
                      <a:schemeClr val="dk1"/>
                    </a:solidFill>
                    <a:latin typeface="Quattrocento Sans"/>
                    <a:ea typeface="Quattrocento Sans"/>
                    <a:cs typeface="Quattrocento Sans"/>
                    <a:sym typeface="Quattrocento Sans"/>
                  </a:endParaRPr>
                </a:p>
              </p:txBody>
            </p:sp>
            <p:sp>
              <p:nvSpPr>
                <p:cNvPr id="4557" name="Google Shape;4557;p170"/>
                <p:cNvSpPr/>
                <p:nvPr/>
              </p:nvSpPr>
              <p:spPr>
                <a:xfrm>
                  <a:off x="4655543" y="2638231"/>
                  <a:ext cx="113400" cy="113400"/>
                </a:xfrm>
                <a:prstGeom prst="ellipse">
                  <a:avLst/>
                </a:prstGeom>
                <a:solidFill>
                  <a:schemeClr val="lt1"/>
                </a:solid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2000">
                    <a:solidFill>
                      <a:schemeClr val="dk1"/>
                    </a:solidFill>
                    <a:latin typeface="Quattrocento Sans"/>
                    <a:ea typeface="Quattrocento Sans"/>
                    <a:cs typeface="Quattrocento Sans"/>
                    <a:sym typeface="Quattrocento Sans"/>
                  </a:endParaRPr>
                </a:p>
              </p:txBody>
            </p:sp>
            <p:sp>
              <p:nvSpPr>
                <p:cNvPr id="4558" name="Google Shape;4558;p170"/>
                <p:cNvSpPr/>
                <p:nvPr/>
              </p:nvSpPr>
              <p:spPr>
                <a:xfrm>
                  <a:off x="4363387" y="2482918"/>
                  <a:ext cx="113400" cy="113400"/>
                </a:xfrm>
                <a:prstGeom prst="ellipse">
                  <a:avLst/>
                </a:prstGeom>
                <a:solidFill>
                  <a:schemeClr val="lt1"/>
                </a:solid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2000">
                    <a:solidFill>
                      <a:schemeClr val="dk1"/>
                    </a:solidFill>
                    <a:latin typeface="Quattrocento Sans"/>
                    <a:ea typeface="Quattrocento Sans"/>
                    <a:cs typeface="Quattrocento Sans"/>
                    <a:sym typeface="Quattrocento Sans"/>
                  </a:endParaRPr>
                </a:p>
              </p:txBody>
            </p:sp>
          </p:grpSp>
        </p:grpSp>
      </p:grpSp>
      <p:grpSp>
        <p:nvGrpSpPr>
          <p:cNvPr id="4559" name="Google Shape;4559;p170"/>
          <p:cNvGrpSpPr/>
          <p:nvPr/>
        </p:nvGrpSpPr>
        <p:grpSpPr>
          <a:xfrm>
            <a:off x="5647959" y="2409599"/>
            <a:ext cx="1577385" cy="2749877"/>
            <a:chOff x="5761460" y="2457520"/>
            <a:chExt cx="1609084" cy="2804566"/>
          </a:xfrm>
        </p:grpSpPr>
        <p:sp>
          <p:nvSpPr>
            <p:cNvPr id="4560" name="Google Shape;4560;p170"/>
            <p:cNvSpPr txBox="1"/>
            <p:nvPr/>
          </p:nvSpPr>
          <p:spPr>
            <a:xfrm>
              <a:off x="5772744" y="2463820"/>
              <a:ext cx="1597800" cy="550200"/>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None/>
              </a:pPr>
              <a:r>
                <a:rPr lang="en-US" sz="1400">
                  <a:solidFill>
                    <a:schemeClr val="dk1"/>
                  </a:solidFill>
                  <a:latin typeface="Quattrocento Sans"/>
                  <a:ea typeface="Quattrocento Sans"/>
                  <a:cs typeface="Quattrocento Sans"/>
                  <a:sym typeface="Quattrocento Sans"/>
                </a:rPr>
                <a:t>Experimentation and pipelines</a:t>
              </a:r>
              <a:endParaRPr sz="1400"/>
            </a:p>
          </p:txBody>
        </p:sp>
        <p:grpSp>
          <p:nvGrpSpPr>
            <p:cNvPr id="4561" name="Google Shape;4561;p170"/>
            <p:cNvGrpSpPr/>
            <p:nvPr/>
          </p:nvGrpSpPr>
          <p:grpSpPr>
            <a:xfrm>
              <a:off x="5761460" y="2457520"/>
              <a:ext cx="1599609" cy="2804566"/>
              <a:chOff x="3208859" y="4070542"/>
              <a:chExt cx="1458300" cy="2411700"/>
            </a:xfrm>
          </p:grpSpPr>
          <p:sp>
            <p:nvSpPr>
              <p:cNvPr id="4562" name="Google Shape;4562;p170"/>
              <p:cNvSpPr/>
              <p:nvPr/>
            </p:nvSpPr>
            <p:spPr>
              <a:xfrm>
                <a:off x="3208859" y="4070542"/>
                <a:ext cx="1456800" cy="2411700"/>
              </a:xfrm>
              <a:prstGeom prst="rect">
                <a:avLst/>
              </a:prstGeom>
              <a:noFill/>
              <a:ln w="12700" cap="flat" cmpd="sng">
                <a:solidFill>
                  <a:schemeClr val="dk2"/>
                </a:solidFill>
                <a:prstDash val="solid"/>
                <a:round/>
                <a:headEnd type="none" w="sm" len="sm"/>
                <a:tailEnd type="none" w="sm" len="sm"/>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cxnSp>
            <p:nvCxnSpPr>
              <p:cNvPr id="4563" name="Google Shape;4563;p170"/>
              <p:cNvCxnSpPr/>
              <p:nvPr/>
            </p:nvCxnSpPr>
            <p:spPr>
              <a:xfrm>
                <a:off x="3208859" y="4541668"/>
                <a:ext cx="1458300" cy="0"/>
              </a:xfrm>
              <a:prstGeom prst="straightConnector1">
                <a:avLst/>
              </a:prstGeom>
              <a:noFill/>
              <a:ln w="12700" cap="flat" cmpd="sng">
                <a:solidFill>
                  <a:schemeClr val="dk2"/>
                </a:solidFill>
                <a:prstDash val="solid"/>
                <a:round/>
                <a:headEnd type="none" w="sm" len="sm"/>
                <a:tailEnd type="none" w="sm" len="sm"/>
              </a:ln>
            </p:spPr>
          </p:cxnSp>
        </p:grpSp>
        <p:grpSp>
          <p:nvGrpSpPr>
            <p:cNvPr id="4564" name="Google Shape;4564;p170"/>
            <p:cNvGrpSpPr/>
            <p:nvPr/>
          </p:nvGrpSpPr>
          <p:grpSpPr>
            <a:xfrm rot="-5400000">
              <a:off x="5954975" y="3927375"/>
              <a:ext cx="1233456" cy="911534"/>
              <a:chOff x="3864050" y="5013705"/>
              <a:chExt cx="909427" cy="505201"/>
            </a:xfrm>
          </p:grpSpPr>
          <p:sp>
            <p:nvSpPr>
              <p:cNvPr id="4565" name="Google Shape;4565;p170"/>
              <p:cNvSpPr/>
              <p:nvPr/>
            </p:nvSpPr>
            <p:spPr>
              <a:xfrm rot="5400000">
                <a:off x="3732950" y="5144805"/>
                <a:ext cx="505200" cy="243000"/>
              </a:xfrm>
              <a:prstGeom prst="can">
                <a:avLst>
                  <a:gd name="adj" fmla="val 50000"/>
                </a:avLst>
              </a:prstGeom>
              <a:solidFill>
                <a:schemeClr val="lt1"/>
              </a:solidFill>
              <a:ln w="12700" cap="flat" cmpd="sng">
                <a:solidFill>
                  <a:schemeClr val="dk2"/>
                </a:solidFill>
                <a:prstDash val="solid"/>
                <a:round/>
                <a:headEnd type="none" w="sm" len="sm"/>
                <a:tailEnd type="none" w="sm" len="sm"/>
              </a:ln>
            </p:spPr>
            <p:txBody>
              <a:bodyPr spcFirstLastPara="1" wrap="square" lIns="0" tIns="143425" rIns="0" bIns="143425" anchor="ctr" anchorCtr="0">
                <a:noAutofit/>
              </a:bodyPr>
              <a:lstStyle/>
              <a:p>
                <a:pPr marL="0" marR="0" lvl="0" indent="0" algn="ctr" rtl="0">
                  <a:lnSpc>
                    <a:spcPct val="90000"/>
                  </a:lnSpc>
                  <a:spcBef>
                    <a:spcPts val="0"/>
                  </a:spcBef>
                  <a:spcAft>
                    <a:spcPts val="0"/>
                  </a:spcAft>
                  <a:buNone/>
                </a:pPr>
                <a:endParaRPr sz="1800">
                  <a:solidFill>
                    <a:schemeClr val="dk2"/>
                  </a:solidFill>
                  <a:latin typeface="Quattrocento Sans"/>
                  <a:ea typeface="Quattrocento Sans"/>
                  <a:cs typeface="Quattrocento Sans"/>
                  <a:sym typeface="Quattrocento Sans"/>
                </a:endParaRPr>
              </a:p>
            </p:txBody>
          </p:sp>
          <p:sp>
            <p:nvSpPr>
              <p:cNvPr id="4566" name="Google Shape;4566;p170"/>
              <p:cNvSpPr/>
              <p:nvPr/>
            </p:nvSpPr>
            <p:spPr>
              <a:xfrm rot="5400000">
                <a:off x="4110109" y="4958653"/>
                <a:ext cx="430200" cy="615600"/>
              </a:xfrm>
              <a:prstGeom prst="can">
                <a:avLst>
                  <a:gd name="adj" fmla="val 17907"/>
                </a:avLst>
              </a:prstGeom>
              <a:solidFill>
                <a:schemeClr val="lt1"/>
              </a:solidFill>
              <a:ln w="12700" cap="flat" cmpd="sng">
                <a:solidFill>
                  <a:schemeClr val="dk2"/>
                </a:solidFill>
                <a:prstDash val="solid"/>
                <a:round/>
                <a:headEnd type="none" w="sm" len="sm"/>
                <a:tailEnd type="none" w="sm" len="sm"/>
              </a:ln>
            </p:spPr>
            <p:txBody>
              <a:bodyPr spcFirstLastPara="1" wrap="square" lIns="0" tIns="143425" rIns="0" bIns="143425" anchor="ctr" anchorCtr="0">
                <a:noAutofit/>
              </a:bodyPr>
              <a:lstStyle/>
              <a:p>
                <a:pPr marL="0" marR="0" lvl="0" indent="0" algn="ctr" rtl="0">
                  <a:lnSpc>
                    <a:spcPct val="90000"/>
                  </a:lnSpc>
                  <a:spcBef>
                    <a:spcPts val="0"/>
                  </a:spcBef>
                  <a:spcAft>
                    <a:spcPts val="0"/>
                  </a:spcAft>
                  <a:buNone/>
                </a:pPr>
                <a:endParaRPr sz="1800">
                  <a:solidFill>
                    <a:schemeClr val="dk2"/>
                  </a:solidFill>
                  <a:latin typeface="Quattrocento Sans"/>
                  <a:ea typeface="Quattrocento Sans"/>
                  <a:cs typeface="Quattrocento Sans"/>
                  <a:sym typeface="Quattrocento Sans"/>
                </a:endParaRPr>
              </a:p>
            </p:txBody>
          </p:sp>
          <p:sp>
            <p:nvSpPr>
              <p:cNvPr id="4567" name="Google Shape;4567;p170"/>
              <p:cNvSpPr/>
              <p:nvPr/>
            </p:nvSpPr>
            <p:spPr>
              <a:xfrm rot="5400000">
                <a:off x="4399377" y="5144805"/>
                <a:ext cx="505200" cy="243000"/>
              </a:xfrm>
              <a:prstGeom prst="can">
                <a:avLst>
                  <a:gd name="adj" fmla="val 50000"/>
                </a:avLst>
              </a:prstGeom>
              <a:solidFill>
                <a:schemeClr val="lt1"/>
              </a:solidFill>
              <a:ln w="12700" cap="flat" cmpd="sng">
                <a:solidFill>
                  <a:schemeClr val="dk2"/>
                </a:solidFill>
                <a:prstDash val="solid"/>
                <a:round/>
                <a:headEnd type="none" w="sm" len="sm"/>
                <a:tailEnd type="none" w="sm" len="sm"/>
              </a:ln>
            </p:spPr>
            <p:txBody>
              <a:bodyPr spcFirstLastPara="1" wrap="square" lIns="0" tIns="143425" rIns="0" bIns="143425" anchor="ctr" anchorCtr="0">
                <a:noAutofit/>
              </a:bodyPr>
              <a:lstStyle/>
              <a:p>
                <a:pPr marL="0" marR="0" lvl="0" indent="0" algn="ctr" rtl="0">
                  <a:lnSpc>
                    <a:spcPct val="90000"/>
                  </a:lnSpc>
                  <a:spcBef>
                    <a:spcPts val="0"/>
                  </a:spcBef>
                  <a:spcAft>
                    <a:spcPts val="0"/>
                  </a:spcAft>
                  <a:buNone/>
                </a:pPr>
                <a:endParaRPr sz="1800">
                  <a:solidFill>
                    <a:schemeClr val="dk2"/>
                  </a:solidFill>
                  <a:latin typeface="Quattrocento Sans"/>
                  <a:ea typeface="Quattrocento Sans"/>
                  <a:cs typeface="Quattrocento Sans"/>
                  <a:sym typeface="Quattrocento Sans"/>
                </a:endParaRPr>
              </a:p>
            </p:txBody>
          </p:sp>
        </p:grpSp>
        <p:grpSp>
          <p:nvGrpSpPr>
            <p:cNvPr id="4568" name="Google Shape;4568;p170"/>
            <p:cNvGrpSpPr/>
            <p:nvPr/>
          </p:nvGrpSpPr>
          <p:grpSpPr>
            <a:xfrm>
              <a:off x="6352732" y="3464312"/>
              <a:ext cx="479602" cy="419849"/>
              <a:chOff x="3764" y="3313"/>
              <a:chExt cx="353" cy="309"/>
            </a:xfrm>
          </p:grpSpPr>
          <p:sp>
            <p:nvSpPr>
              <p:cNvPr id="4569" name="Google Shape;4569;p170"/>
              <p:cNvSpPr/>
              <p:nvPr/>
            </p:nvSpPr>
            <p:spPr>
              <a:xfrm>
                <a:off x="3764" y="3313"/>
                <a:ext cx="0" cy="71"/>
              </a:xfrm>
              <a:custGeom>
                <a:avLst/>
                <a:gdLst/>
                <a:ahLst/>
                <a:cxnLst/>
                <a:rect l="l" t="t" r="r" b="b"/>
                <a:pathLst>
                  <a:path w="120000" h="51" extrusionOk="0">
                    <a:moveTo>
                      <a:pt x="0" y="0"/>
                    </a:moveTo>
                    <a:cubicBezTo>
                      <a:pt x="0" y="51"/>
                      <a:pt x="0" y="51"/>
                      <a:pt x="0" y="51"/>
                    </a:cubicBezTo>
                  </a:path>
                </a:pathLst>
              </a:custGeom>
              <a:no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4570" name="Google Shape;4570;p170"/>
              <p:cNvSpPr/>
              <p:nvPr/>
            </p:nvSpPr>
            <p:spPr>
              <a:xfrm>
                <a:off x="3897" y="3313"/>
                <a:ext cx="0" cy="71"/>
              </a:xfrm>
              <a:custGeom>
                <a:avLst/>
                <a:gdLst/>
                <a:ahLst/>
                <a:cxnLst/>
                <a:rect l="l" t="t" r="r" b="b"/>
                <a:pathLst>
                  <a:path w="120000" h="51" extrusionOk="0">
                    <a:moveTo>
                      <a:pt x="0" y="0"/>
                    </a:moveTo>
                    <a:cubicBezTo>
                      <a:pt x="0" y="51"/>
                      <a:pt x="0" y="51"/>
                      <a:pt x="0" y="51"/>
                    </a:cubicBezTo>
                  </a:path>
                </a:pathLst>
              </a:custGeom>
              <a:no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4571" name="Google Shape;4571;p170"/>
              <p:cNvSpPr/>
              <p:nvPr/>
            </p:nvSpPr>
            <p:spPr>
              <a:xfrm>
                <a:off x="4028" y="3313"/>
                <a:ext cx="0" cy="71"/>
              </a:xfrm>
              <a:custGeom>
                <a:avLst/>
                <a:gdLst/>
                <a:ahLst/>
                <a:cxnLst/>
                <a:rect l="l" t="t" r="r" b="b"/>
                <a:pathLst>
                  <a:path w="120000" h="51" extrusionOk="0">
                    <a:moveTo>
                      <a:pt x="0" y="0"/>
                    </a:moveTo>
                    <a:cubicBezTo>
                      <a:pt x="0" y="51"/>
                      <a:pt x="0" y="51"/>
                      <a:pt x="0" y="51"/>
                    </a:cubicBezTo>
                  </a:path>
                </a:pathLst>
              </a:custGeom>
              <a:no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4572" name="Google Shape;4572;p170"/>
              <p:cNvSpPr/>
              <p:nvPr/>
            </p:nvSpPr>
            <p:spPr>
              <a:xfrm>
                <a:off x="3807" y="3313"/>
                <a:ext cx="47" cy="72"/>
              </a:xfrm>
              <a:custGeom>
                <a:avLst/>
                <a:gdLst/>
                <a:ahLst/>
                <a:cxnLst/>
                <a:rect l="l" t="t" r="r" b="b"/>
                <a:pathLst>
                  <a:path w="34" h="52" extrusionOk="0">
                    <a:moveTo>
                      <a:pt x="34" y="35"/>
                    </a:moveTo>
                    <a:cubicBezTo>
                      <a:pt x="34" y="16"/>
                      <a:pt x="34" y="16"/>
                      <a:pt x="34" y="16"/>
                    </a:cubicBezTo>
                    <a:cubicBezTo>
                      <a:pt x="34" y="7"/>
                      <a:pt x="26" y="0"/>
                      <a:pt x="17" y="0"/>
                    </a:cubicBezTo>
                    <a:cubicBezTo>
                      <a:pt x="17" y="0"/>
                      <a:pt x="17" y="0"/>
                      <a:pt x="17" y="0"/>
                    </a:cubicBezTo>
                    <a:cubicBezTo>
                      <a:pt x="7" y="0"/>
                      <a:pt x="0" y="7"/>
                      <a:pt x="0" y="16"/>
                    </a:cubicBezTo>
                    <a:cubicBezTo>
                      <a:pt x="0" y="35"/>
                      <a:pt x="0" y="35"/>
                      <a:pt x="0" y="35"/>
                    </a:cubicBezTo>
                    <a:cubicBezTo>
                      <a:pt x="0" y="43"/>
                      <a:pt x="7" y="52"/>
                      <a:pt x="17" y="52"/>
                    </a:cubicBezTo>
                    <a:cubicBezTo>
                      <a:pt x="17" y="52"/>
                      <a:pt x="17" y="52"/>
                      <a:pt x="17" y="52"/>
                    </a:cubicBezTo>
                    <a:cubicBezTo>
                      <a:pt x="26" y="52"/>
                      <a:pt x="34" y="43"/>
                      <a:pt x="34" y="35"/>
                    </a:cubicBezTo>
                    <a:close/>
                  </a:path>
                </a:pathLst>
              </a:custGeom>
              <a:no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4573" name="Google Shape;4573;p170"/>
              <p:cNvSpPr/>
              <p:nvPr/>
            </p:nvSpPr>
            <p:spPr>
              <a:xfrm>
                <a:off x="3940" y="3313"/>
                <a:ext cx="44" cy="72"/>
              </a:xfrm>
              <a:custGeom>
                <a:avLst/>
                <a:gdLst/>
                <a:ahLst/>
                <a:cxnLst/>
                <a:rect l="l" t="t" r="r" b="b"/>
                <a:pathLst>
                  <a:path w="32" h="52" extrusionOk="0">
                    <a:moveTo>
                      <a:pt x="32" y="35"/>
                    </a:moveTo>
                    <a:cubicBezTo>
                      <a:pt x="32" y="16"/>
                      <a:pt x="32" y="16"/>
                      <a:pt x="32" y="16"/>
                    </a:cubicBezTo>
                    <a:cubicBezTo>
                      <a:pt x="32" y="7"/>
                      <a:pt x="25" y="0"/>
                      <a:pt x="15" y="0"/>
                    </a:cubicBezTo>
                    <a:cubicBezTo>
                      <a:pt x="15" y="0"/>
                      <a:pt x="15" y="0"/>
                      <a:pt x="15" y="0"/>
                    </a:cubicBezTo>
                    <a:cubicBezTo>
                      <a:pt x="7" y="0"/>
                      <a:pt x="0" y="7"/>
                      <a:pt x="0" y="16"/>
                    </a:cubicBezTo>
                    <a:cubicBezTo>
                      <a:pt x="0" y="35"/>
                      <a:pt x="0" y="35"/>
                      <a:pt x="0" y="35"/>
                    </a:cubicBezTo>
                    <a:cubicBezTo>
                      <a:pt x="0" y="43"/>
                      <a:pt x="7" y="52"/>
                      <a:pt x="15" y="52"/>
                    </a:cubicBezTo>
                    <a:cubicBezTo>
                      <a:pt x="15" y="52"/>
                      <a:pt x="15" y="52"/>
                      <a:pt x="15" y="52"/>
                    </a:cubicBezTo>
                    <a:cubicBezTo>
                      <a:pt x="25" y="52"/>
                      <a:pt x="32" y="43"/>
                      <a:pt x="32" y="35"/>
                    </a:cubicBezTo>
                    <a:close/>
                  </a:path>
                </a:pathLst>
              </a:custGeom>
              <a:no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4574" name="Google Shape;4574;p170"/>
              <p:cNvSpPr/>
              <p:nvPr/>
            </p:nvSpPr>
            <p:spPr>
              <a:xfrm>
                <a:off x="4071" y="3313"/>
                <a:ext cx="46" cy="72"/>
              </a:xfrm>
              <a:custGeom>
                <a:avLst/>
                <a:gdLst/>
                <a:ahLst/>
                <a:cxnLst/>
                <a:rect l="l" t="t" r="r" b="b"/>
                <a:pathLst>
                  <a:path w="34" h="52" extrusionOk="0">
                    <a:moveTo>
                      <a:pt x="34" y="35"/>
                    </a:moveTo>
                    <a:cubicBezTo>
                      <a:pt x="34" y="16"/>
                      <a:pt x="34" y="16"/>
                      <a:pt x="34" y="16"/>
                    </a:cubicBezTo>
                    <a:cubicBezTo>
                      <a:pt x="34" y="7"/>
                      <a:pt x="25" y="0"/>
                      <a:pt x="17" y="0"/>
                    </a:cubicBezTo>
                    <a:cubicBezTo>
                      <a:pt x="17" y="0"/>
                      <a:pt x="17" y="0"/>
                      <a:pt x="17" y="0"/>
                    </a:cubicBezTo>
                    <a:cubicBezTo>
                      <a:pt x="7" y="0"/>
                      <a:pt x="0" y="7"/>
                      <a:pt x="0" y="16"/>
                    </a:cubicBezTo>
                    <a:cubicBezTo>
                      <a:pt x="0" y="35"/>
                      <a:pt x="0" y="35"/>
                      <a:pt x="0" y="35"/>
                    </a:cubicBezTo>
                    <a:cubicBezTo>
                      <a:pt x="0" y="43"/>
                      <a:pt x="7" y="52"/>
                      <a:pt x="17" y="52"/>
                    </a:cubicBezTo>
                    <a:cubicBezTo>
                      <a:pt x="17" y="52"/>
                      <a:pt x="17" y="52"/>
                      <a:pt x="17" y="52"/>
                    </a:cubicBezTo>
                    <a:cubicBezTo>
                      <a:pt x="25" y="52"/>
                      <a:pt x="34" y="43"/>
                      <a:pt x="34" y="35"/>
                    </a:cubicBezTo>
                    <a:close/>
                  </a:path>
                </a:pathLst>
              </a:custGeom>
              <a:no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4575" name="Google Shape;4575;p170"/>
              <p:cNvSpPr/>
              <p:nvPr/>
            </p:nvSpPr>
            <p:spPr>
              <a:xfrm>
                <a:off x="3764" y="3550"/>
                <a:ext cx="0" cy="72"/>
              </a:xfrm>
              <a:custGeom>
                <a:avLst/>
                <a:gdLst/>
                <a:ahLst/>
                <a:cxnLst/>
                <a:rect l="l" t="t" r="r" b="b"/>
                <a:pathLst>
                  <a:path w="120000" h="52" extrusionOk="0">
                    <a:moveTo>
                      <a:pt x="0" y="0"/>
                    </a:moveTo>
                    <a:cubicBezTo>
                      <a:pt x="0" y="52"/>
                      <a:pt x="0" y="52"/>
                      <a:pt x="0" y="52"/>
                    </a:cubicBezTo>
                  </a:path>
                </a:pathLst>
              </a:custGeom>
              <a:no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4576" name="Google Shape;4576;p170"/>
              <p:cNvSpPr/>
              <p:nvPr/>
            </p:nvSpPr>
            <p:spPr>
              <a:xfrm>
                <a:off x="3897" y="3550"/>
                <a:ext cx="0" cy="72"/>
              </a:xfrm>
              <a:custGeom>
                <a:avLst/>
                <a:gdLst/>
                <a:ahLst/>
                <a:cxnLst/>
                <a:rect l="l" t="t" r="r" b="b"/>
                <a:pathLst>
                  <a:path w="120000" h="52" extrusionOk="0">
                    <a:moveTo>
                      <a:pt x="0" y="0"/>
                    </a:moveTo>
                    <a:cubicBezTo>
                      <a:pt x="0" y="52"/>
                      <a:pt x="0" y="52"/>
                      <a:pt x="0" y="52"/>
                    </a:cubicBezTo>
                  </a:path>
                </a:pathLst>
              </a:custGeom>
              <a:no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4577" name="Google Shape;4577;p170"/>
              <p:cNvSpPr/>
              <p:nvPr/>
            </p:nvSpPr>
            <p:spPr>
              <a:xfrm>
                <a:off x="4028" y="3550"/>
                <a:ext cx="0" cy="72"/>
              </a:xfrm>
              <a:custGeom>
                <a:avLst/>
                <a:gdLst/>
                <a:ahLst/>
                <a:cxnLst/>
                <a:rect l="l" t="t" r="r" b="b"/>
                <a:pathLst>
                  <a:path w="120000" h="52" extrusionOk="0">
                    <a:moveTo>
                      <a:pt x="0" y="0"/>
                    </a:moveTo>
                    <a:cubicBezTo>
                      <a:pt x="0" y="52"/>
                      <a:pt x="0" y="52"/>
                      <a:pt x="0" y="52"/>
                    </a:cubicBezTo>
                  </a:path>
                </a:pathLst>
              </a:custGeom>
              <a:no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4578" name="Google Shape;4578;p170"/>
              <p:cNvSpPr/>
              <p:nvPr/>
            </p:nvSpPr>
            <p:spPr>
              <a:xfrm>
                <a:off x="3807" y="3550"/>
                <a:ext cx="47" cy="72"/>
              </a:xfrm>
              <a:custGeom>
                <a:avLst/>
                <a:gdLst/>
                <a:ahLst/>
                <a:cxnLst/>
                <a:rect l="l" t="t" r="r" b="b"/>
                <a:pathLst>
                  <a:path w="34" h="52" extrusionOk="0">
                    <a:moveTo>
                      <a:pt x="34" y="35"/>
                    </a:moveTo>
                    <a:cubicBezTo>
                      <a:pt x="34" y="17"/>
                      <a:pt x="34" y="17"/>
                      <a:pt x="34" y="17"/>
                    </a:cubicBezTo>
                    <a:cubicBezTo>
                      <a:pt x="34" y="8"/>
                      <a:pt x="26" y="0"/>
                      <a:pt x="17" y="0"/>
                    </a:cubicBezTo>
                    <a:cubicBezTo>
                      <a:pt x="17" y="0"/>
                      <a:pt x="17" y="0"/>
                      <a:pt x="17" y="0"/>
                    </a:cubicBezTo>
                    <a:cubicBezTo>
                      <a:pt x="7" y="0"/>
                      <a:pt x="0" y="8"/>
                      <a:pt x="0" y="17"/>
                    </a:cubicBezTo>
                    <a:cubicBezTo>
                      <a:pt x="0" y="35"/>
                      <a:pt x="0" y="35"/>
                      <a:pt x="0" y="35"/>
                    </a:cubicBezTo>
                    <a:cubicBezTo>
                      <a:pt x="0" y="45"/>
                      <a:pt x="7" y="52"/>
                      <a:pt x="17" y="52"/>
                    </a:cubicBezTo>
                    <a:cubicBezTo>
                      <a:pt x="17" y="52"/>
                      <a:pt x="17" y="52"/>
                      <a:pt x="17" y="52"/>
                    </a:cubicBezTo>
                    <a:cubicBezTo>
                      <a:pt x="26" y="52"/>
                      <a:pt x="34" y="45"/>
                      <a:pt x="34" y="35"/>
                    </a:cubicBezTo>
                    <a:close/>
                  </a:path>
                </a:pathLst>
              </a:custGeom>
              <a:no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4579" name="Google Shape;4579;p170"/>
              <p:cNvSpPr/>
              <p:nvPr/>
            </p:nvSpPr>
            <p:spPr>
              <a:xfrm>
                <a:off x="3940" y="3550"/>
                <a:ext cx="44" cy="72"/>
              </a:xfrm>
              <a:custGeom>
                <a:avLst/>
                <a:gdLst/>
                <a:ahLst/>
                <a:cxnLst/>
                <a:rect l="l" t="t" r="r" b="b"/>
                <a:pathLst>
                  <a:path w="32" h="52" extrusionOk="0">
                    <a:moveTo>
                      <a:pt x="32" y="35"/>
                    </a:moveTo>
                    <a:cubicBezTo>
                      <a:pt x="32" y="17"/>
                      <a:pt x="32" y="17"/>
                      <a:pt x="32" y="17"/>
                    </a:cubicBezTo>
                    <a:cubicBezTo>
                      <a:pt x="32" y="8"/>
                      <a:pt x="25" y="0"/>
                      <a:pt x="15" y="0"/>
                    </a:cubicBezTo>
                    <a:cubicBezTo>
                      <a:pt x="15" y="0"/>
                      <a:pt x="15" y="0"/>
                      <a:pt x="15" y="0"/>
                    </a:cubicBezTo>
                    <a:cubicBezTo>
                      <a:pt x="7" y="0"/>
                      <a:pt x="0" y="8"/>
                      <a:pt x="0" y="17"/>
                    </a:cubicBezTo>
                    <a:cubicBezTo>
                      <a:pt x="0" y="35"/>
                      <a:pt x="0" y="35"/>
                      <a:pt x="0" y="35"/>
                    </a:cubicBezTo>
                    <a:cubicBezTo>
                      <a:pt x="0" y="45"/>
                      <a:pt x="7" y="52"/>
                      <a:pt x="15" y="52"/>
                    </a:cubicBezTo>
                    <a:cubicBezTo>
                      <a:pt x="15" y="52"/>
                      <a:pt x="15" y="52"/>
                      <a:pt x="15" y="52"/>
                    </a:cubicBezTo>
                    <a:cubicBezTo>
                      <a:pt x="25" y="52"/>
                      <a:pt x="32" y="45"/>
                      <a:pt x="32" y="35"/>
                    </a:cubicBezTo>
                    <a:close/>
                  </a:path>
                </a:pathLst>
              </a:custGeom>
              <a:no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4580" name="Google Shape;4580;p170"/>
              <p:cNvSpPr/>
              <p:nvPr/>
            </p:nvSpPr>
            <p:spPr>
              <a:xfrm>
                <a:off x="4071" y="3550"/>
                <a:ext cx="46" cy="72"/>
              </a:xfrm>
              <a:custGeom>
                <a:avLst/>
                <a:gdLst/>
                <a:ahLst/>
                <a:cxnLst/>
                <a:rect l="l" t="t" r="r" b="b"/>
                <a:pathLst>
                  <a:path w="34" h="52" extrusionOk="0">
                    <a:moveTo>
                      <a:pt x="34" y="35"/>
                    </a:moveTo>
                    <a:cubicBezTo>
                      <a:pt x="34" y="17"/>
                      <a:pt x="34" y="17"/>
                      <a:pt x="34" y="17"/>
                    </a:cubicBezTo>
                    <a:cubicBezTo>
                      <a:pt x="34" y="8"/>
                      <a:pt x="25" y="0"/>
                      <a:pt x="17" y="0"/>
                    </a:cubicBezTo>
                    <a:cubicBezTo>
                      <a:pt x="17" y="0"/>
                      <a:pt x="17" y="0"/>
                      <a:pt x="17" y="0"/>
                    </a:cubicBezTo>
                    <a:cubicBezTo>
                      <a:pt x="7" y="0"/>
                      <a:pt x="0" y="8"/>
                      <a:pt x="0" y="17"/>
                    </a:cubicBezTo>
                    <a:cubicBezTo>
                      <a:pt x="0" y="35"/>
                      <a:pt x="0" y="35"/>
                      <a:pt x="0" y="35"/>
                    </a:cubicBezTo>
                    <a:cubicBezTo>
                      <a:pt x="0" y="45"/>
                      <a:pt x="7" y="52"/>
                      <a:pt x="17" y="52"/>
                    </a:cubicBezTo>
                    <a:cubicBezTo>
                      <a:pt x="17" y="52"/>
                      <a:pt x="17" y="52"/>
                      <a:pt x="17" y="52"/>
                    </a:cubicBezTo>
                    <a:cubicBezTo>
                      <a:pt x="25" y="52"/>
                      <a:pt x="34" y="45"/>
                      <a:pt x="34" y="35"/>
                    </a:cubicBezTo>
                    <a:close/>
                  </a:path>
                </a:pathLst>
              </a:custGeom>
              <a:no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4581" name="Google Shape;4581;p170"/>
              <p:cNvSpPr/>
              <p:nvPr/>
            </p:nvSpPr>
            <p:spPr>
              <a:xfrm>
                <a:off x="3854" y="3435"/>
                <a:ext cx="0" cy="68"/>
              </a:xfrm>
              <a:custGeom>
                <a:avLst/>
                <a:gdLst/>
                <a:ahLst/>
                <a:cxnLst/>
                <a:rect l="l" t="t" r="r" b="b"/>
                <a:pathLst>
                  <a:path w="120000" h="50" extrusionOk="0">
                    <a:moveTo>
                      <a:pt x="0" y="0"/>
                    </a:moveTo>
                    <a:cubicBezTo>
                      <a:pt x="0" y="50"/>
                      <a:pt x="0" y="50"/>
                      <a:pt x="0" y="50"/>
                    </a:cubicBezTo>
                  </a:path>
                </a:pathLst>
              </a:custGeom>
              <a:no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4582" name="Google Shape;4582;p170"/>
              <p:cNvSpPr/>
              <p:nvPr/>
            </p:nvSpPr>
            <p:spPr>
              <a:xfrm>
                <a:off x="3984" y="3435"/>
                <a:ext cx="0" cy="68"/>
              </a:xfrm>
              <a:custGeom>
                <a:avLst/>
                <a:gdLst/>
                <a:ahLst/>
                <a:cxnLst/>
                <a:rect l="l" t="t" r="r" b="b"/>
                <a:pathLst>
                  <a:path w="120000" h="50" extrusionOk="0">
                    <a:moveTo>
                      <a:pt x="0" y="0"/>
                    </a:moveTo>
                    <a:cubicBezTo>
                      <a:pt x="0" y="50"/>
                      <a:pt x="0" y="50"/>
                      <a:pt x="0" y="50"/>
                    </a:cubicBezTo>
                  </a:path>
                </a:pathLst>
              </a:custGeom>
              <a:no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4583" name="Google Shape;4583;p170"/>
              <p:cNvSpPr/>
              <p:nvPr/>
            </p:nvSpPr>
            <p:spPr>
              <a:xfrm>
                <a:off x="3764" y="3435"/>
                <a:ext cx="46" cy="71"/>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4584" name="Google Shape;4584;p170"/>
              <p:cNvSpPr/>
              <p:nvPr/>
            </p:nvSpPr>
            <p:spPr>
              <a:xfrm>
                <a:off x="3897" y="3435"/>
                <a:ext cx="45" cy="71"/>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4585" name="Google Shape;4585;p170"/>
              <p:cNvSpPr/>
              <p:nvPr/>
            </p:nvSpPr>
            <p:spPr>
              <a:xfrm>
                <a:off x="4028" y="3435"/>
                <a:ext cx="45" cy="71"/>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4586" name="Google Shape;4586;p170"/>
              <p:cNvSpPr/>
              <p:nvPr/>
            </p:nvSpPr>
            <p:spPr>
              <a:xfrm>
                <a:off x="4117" y="3435"/>
                <a:ext cx="0" cy="68"/>
              </a:xfrm>
              <a:custGeom>
                <a:avLst/>
                <a:gdLst/>
                <a:ahLst/>
                <a:cxnLst/>
                <a:rect l="l" t="t" r="r" b="b"/>
                <a:pathLst>
                  <a:path w="120000" h="50" extrusionOk="0">
                    <a:moveTo>
                      <a:pt x="0" y="0"/>
                    </a:moveTo>
                    <a:cubicBezTo>
                      <a:pt x="0" y="50"/>
                      <a:pt x="0" y="50"/>
                      <a:pt x="0" y="50"/>
                    </a:cubicBezTo>
                  </a:path>
                </a:pathLst>
              </a:custGeom>
              <a:no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grpSp>
      </p:grpSp>
      <p:grpSp>
        <p:nvGrpSpPr>
          <p:cNvPr id="4587" name="Google Shape;4587;p170"/>
          <p:cNvGrpSpPr/>
          <p:nvPr/>
        </p:nvGrpSpPr>
        <p:grpSpPr>
          <a:xfrm>
            <a:off x="3537399" y="2415568"/>
            <a:ext cx="1568201" cy="2756276"/>
            <a:chOff x="3608486" y="2463608"/>
            <a:chExt cx="1599715" cy="2811092"/>
          </a:xfrm>
        </p:grpSpPr>
        <p:sp>
          <p:nvSpPr>
            <p:cNvPr id="4588" name="Google Shape;4588;p170"/>
            <p:cNvSpPr txBox="1"/>
            <p:nvPr/>
          </p:nvSpPr>
          <p:spPr>
            <a:xfrm>
              <a:off x="3608486" y="2463608"/>
              <a:ext cx="1597800" cy="550200"/>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None/>
              </a:pPr>
              <a:r>
                <a:rPr lang="en-US" sz="1400">
                  <a:solidFill>
                    <a:schemeClr val="dk1"/>
                  </a:solidFill>
                  <a:latin typeface="Quattrocento Sans"/>
                  <a:ea typeface="Quattrocento Sans"/>
                  <a:cs typeface="Quattrocento Sans"/>
                  <a:sym typeface="Quattrocento Sans"/>
                </a:rPr>
                <a:t>Hyperparameter tuning </a:t>
              </a:r>
              <a:endParaRPr sz="1400"/>
            </a:p>
          </p:txBody>
        </p:sp>
        <p:grpSp>
          <p:nvGrpSpPr>
            <p:cNvPr id="4589" name="Google Shape;4589;p170"/>
            <p:cNvGrpSpPr/>
            <p:nvPr/>
          </p:nvGrpSpPr>
          <p:grpSpPr>
            <a:xfrm>
              <a:off x="3608592" y="2470134"/>
              <a:ext cx="1599609" cy="2804566"/>
              <a:chOff x="3208859" y="4070542"/>
              <a:chExt cx="1458300" cy="2411700"/>
            </a:xfrm>
          </p:grpSpPr>
          <p:sp>
            <p:nvSpPr>
              <p:cNvPr id="4590" name="Google Shape;4590;p170"/>
              <p:cNvSpPr/>
              <p:nvPr/>
            </p:nvSpPr>
            <p:spPr>
              <a:xfrm>
                <a:off x="3208859" y="4070542"/>
                <a:ext cx="1456800" cy="2411700"/>
              </a:xfrm>
              <a:prstGeom prst="rect">
                <a:avLst/>
              </a:prstGeom>
              <a:noFill/>
              <a:ln w="12700" cap="flat" cmpd="sng">
                <a:solidFill>
                  <a:schemeClr val="dk2"/>
                </a:solidFill>
                <a:prstDash val="solid"/>
                <a:round/>
                <a:headEnd type="none" w="sm" len="sm"/>
                <a:tailEnd type="none" w="sm" len="sm"/>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cxnSp>
            <p:nvCxnSpPr>
              <p:cNvPr id="4591" name="Google Shape;4591;p170"/>
              <p:cNvCxnSpPr/>
              <p:nvPr/>
            </p:nvCxnSpPr>
            <p:spPr>
              <a:xfrm>
                <a:off x="3208859" y="4541668"/>
                <a:ext cx="1458300" cy="0"/>
              </a:xfrm>
              <a:prstGeom prst="straightConnector1">
                <a:avLst/>
              </a:prstGeom>
              <a:noFill/>
              <a:ln w="12700" cap="flat" cmpd="sng">
                <a:solidFill>
                  <a:schemeClr val="dk2"/>
                </a:solidFill>
                <a:prstDash val="solid"/>
                <a:round/>
                <a:headEnd type="none" w="sm" len="sm"/>
                <a:tailEnd type="none" w="sm" len="sm"/>
              </a:ln>
            </p:spPr>
          </p:cxnSp>
        </p:grpSp>
        <p:sp>
          <p:nvSpPr>
            <p:cNvPr id="4592" name="Google Shape;4592;p170"/>
            <p:cNvSpPr/>
            <p:nvPr/>
          </p:nvSpPr>
          <p:spPr>
            <a:xfrm>
              <a:off x="3915354" y="3352113"/>
              <a:ext cx="846553" cy="780935"/>
            </a:xfrm>
            <a:custGeom>
              <a:avLst/>
              <a:gdLst/>
              <a:ahLst/>
              <a:cxnLst/>
              <a:rect l="l" t="t" r="r" b="b"/>
              <a:pathLst>
                <a:path w="356" h="328" extrusionOk="0">
                  <a:moveTo>
                    <a:pt x="224" y="273"/>
                  </a:moveTo>
                  <a:cubicBezTo>
                    <a:pt x="213" y="284"/>
                    <a:pt x="195" y="291"/>
                    <a:pt x="181" y="295"/>
                  </a:cubicBezTo>
                  <a:cubicBezTo>
                    <a:pt x="181" y="295"/>
                    <a:pt x="181" y="295"/>
                    <a:pt x="181" y="328"/>
                  </a:cubicBezTo>
                  <a:cubicBezTo>
                    <a:pt x="181" y="328"/>
                    <a:pt x="181" y="328"/>
                    <a:pt x="121" y="328"/>
                  </a:cubicBezTo>
                  <a:cubicBezTo>
                    <a:pt x="121" y="328"/>
                    <a:pt x="121" y="328"/>
                    <a:pt x="121" y="291"/>
                  </a:cubicBezTo>
                  <a:cubicBezTo>
                    <a:pt x="96" y="287"/>
                    <a:pt x="75" y="273"/>
                    <a:pt x="57" y="254"/>
                  </a:cubicBezTo>
                  <a:cubicBezTo>
                    <a:pt x="57" y="254"/>
                    <a:pt x="57" y="254"/>
                    <a:pt x="28" y="269"/>
                  </a:cubicBezTo>
                  <a:cubicBezTo>
                    <a:pt x="28" y="269"/>
                    <a:pt x="28" y="269"/>
                    <a:pt x="0" y="214"/>
                  </a:cubicBezTo>
                  <a:cubicBezTo>
                    <a:pt x="0" y="214"/>
                    <a:pt x="0" y="214"/>
                    <a:pt x="28" y="199"/>
                  </a:cubicBezTo>
                  <a:cubicBezTo>
                    <a:pt x="25" y="188"/>
                    <a:pt x="21" y="177"/>
                    <a:pt x="21" y="162"/>
                  </a:cubicBezTo>
                  <a:cubicBezTo>
                    <a:pt x="21" y="151"/>
                    <a:pt x="25" y="136"/>
                    <a:pt x="28" y="125"/>
                  </a:cubicBezTo>
                  <a:cubicBezTo>
                    <a:pt x="28" y="125"/>
                    <a:pt x="28" y="125"/>
                    <a:pt x="0" y="111"/>
                  </a:cubicBezTo>
                  <a:cubicBezTo>
                    <a:pt x="0" y="111"/>
                    <a:pt x="0" y="111"/>
                    <a:pt x="28" y="55"/>
                  </a:cubicBezTo>
                  <a:cubicBezTo>
                    <a:pt x="28" y="55"/>
                    <a:pt x="28" y="55"/>
                    <a:pt x="57" y="70"/>
                  </a:cubicBezTo>
                  <a:cubicBezTo>
                    <a:pt x="75" y="52"/>
                    <a:pt x="96" y="37"/>
                    <a:pt x="121" y="33"/>
                  </a:cubicBezTo>
                  <a:cubicBezTo>
                    <a:pt x="121" y="33"/>
                    <a:pt x="121" y="33"/>
                    <a:pt x="121" y="0"/>
                  </a:cubicBezTo>
                  <a:cubicBezTo>
                    <a:pt x="121" y="0"/>
                    <a:pt x="121" y="0"/>
                    <a:pt x="181" y="0"/>
                  </a:cubicBezTo>
                  <a:cubicBezTo>
                    <a:pt x="181" y="0"/>
                    <a:pt x="181" y="0"/>
                    <a:pt x="181" y="30"/>
                  </a:cubicBezTo>
                  <a:cubicBezTo>
                    <a:pt x="206" y="37"/>
                    <a:pt x="231" y="52"/>
                    <a:pt x="249" y="70"/>
                  </a:cubicBezTo>
                  <a:cubicBezTo>
                    <a:pt x="249" y="70"/>
                    <a:pt x="249" y="70"/>
                    <a:pt x="274" y="55"/>
                  </a:cubicBezTo>
                  <a:cubicBezTo>
                    <a:pt x="274" y="55"/>
                    <a:pt x="274" y="55"/>
                    <a:pt x="306" y="111"/>
                  </a:cubicBezTo>
                  <a:cubicBezTo>
                    <a:pt x="306" y="111"/>
                    <a:pt x="306" y="111"/>
                    <a:pt x="277" y="125"/>
                  </a:cubicBezTo>
                  <a:cubicBezTo>
                    <a:pt x="281" y="136"/>
                    <a:pt x="282" y="150"/>
                    <a:pt x="282" y="162"/>
                  </a:cubicBezTo>
                  <a:cubicBezTo>
                    <a:pt x="282" y="169"/>
                    <a:pt x="282" y="178"/>
                    <a:pt x="279" y="188"/>
                  </a:cubicBezTo>
                  <a:moveTo>
                    <a:pt x="186" y="100"/>
                  </a:moveTo>
                  <a:cubicBezTo>
                    <a:pt x="176" y="93"/>
                    <a:pt x="165" y="89"/>
                    <a:pt x="150" y="89"/>
                  </a:cubicBezTo>
                  <a:cubicBezTo>
                    <a:pt x="107" y="89"/>
                    <a:pt x="75" y="126"/>
                    <a:pt x="75" y="166"/>
                  </a:cubicBezTo>
                  <a:cubicBezTo>
                    <a:pt x="75" y="195"/>
                    <a:pt x="85" y="217"/>
                    <a:pt x="107" y="231"/>
                  </a:cubicBezTo>
                  <a:moveTo>
                    <a:pt x="209" y="238"/>
                  </a:moveTo>
                  <a:cubicBezTo>
                    <a:pt x="310" y="302"/>
                    <a:pt x="310" y="302"/>
                    <a:pt x="310" y="302"/>
                  </a:cubicBezTo>
                  <a:cubicBezTo>
                    <a:pt x="323" y="310"/>
                    <a:pt x="340" y="307"/>
                    <a:pt x="348" y="294"/>
                  </a:cubicBezTo>
                  <a:cubicBezTo>
                    <a:pt x="356" y="282"/>
                    <a:pt x="353" y="265"/>
                    <a:pt x="340" y="256"/>
                  </a:cubicBezTo>
                  <a:cubicBezTo>
                    <a:pt x="237" y="195"/>
                    <a:pt x="237" y="195"/>
                    <a:pt x="237" y="195"/>
                  </a:cubicBezTo>
                  <a:cubicBezTo>
                    <a:pt x="235" y="194"/>
                    <a:pt x="235" y="194"/>
                    <a:pt x="235" y="194"/>
                  </a:cubicBezTo>
                  <a:cubicBezTo>
                    <a:pt x="236" y="189"/>
                    <a:pt x="235" y="184"/>
                    <a:pt x="234" y="179"/>
                  </a:cubicBezTo>
                  <a:cubicBezTo>
                    <a:pt x="228" y="151"/>
                    <a:pt x="200" y="132"/>
                    <a:pt x="172" y="139"/>
                  </a:cubicBezTo>
                  <a:cubicBezTo>
                    <a:pt x="162" y="141"/>
                    <a:pt x="152" y="146"/>
                    <a:pt x="145" y="153"/>
                  </a:cubicBezTo>
                  <a:cubicBezTo>
                    <a:pt x="194" y="183"/>
                    <a:pt x="194" y="183"/>
                    <a:pt x="194" y="183"/>
                  </a:cubicBezTo>
                  <a:cubicBezTo>
                    <a:pt x="182" y="199"/>
                    <a:pt x="182" y="199"/>
                    <a:pt x="182" y="199"/>
                  </a:cubicBezTo>
                  <a:cubicBezTo>
                    <a:pt x="135" y="169"/>
                    <a:pt x="135" y="169"/>
                    <a:pt x="135" y="169"/>
                  </a:cubicBezTo>
                  <a:cubicBezTo>
                    <a:pt x="131" y="179"/>
                    <a:pt x="129" y="190"/>
                    <a:pt x="132" y="201"/>
                  </a:cubicBezTo>
                  <a:cubicBezTo>
                    <a:pt x="138" y="229"/>
                    <a:pt x="165" y="247"/>
                    <a:pt x="194" y="241"/>
                  </a:cubicBezTo>
                  <a:cubicBezTo>
                    <a:pt x="198" y="240"/>
                    <a:pt x="203" y="239"/>
                    <a:pt x="207" y="237"/>
                  </a:cubicBezTo>
                  <a:lnTo>
                    <a:pt x="209" y="238"/>
                  </a:lnTo>
                  <a:close/>
                </a:path>
              </a:pathLst>
            </a:custGeom>
            <a:no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000000"/>
                </a:solidFill>
                <a:latin typeface="Quattrocento Sans"/>
                <a:ea typeface="Quattrocento Sans"/>
                <a:cs typeface="Quattrocento Sans"/>
                <a:sym typeface="Quattrocento Sans"/>
              </a:endParaRPr>
            </a:p>
          </p:txBody>
        </p:sp>
        <p:grpSp>
          <p:nvGrpSpPr>
            <p:cNvPr id="4593" name="Google Shape;4593;p170"/>
            <p:cNvGrpSpPr/>
            <p:nvPr/>
          </p:nvGrpSpPr>
          <p:grpSpPr>
            <a:xfrm>
              <a:off x="3972723" y="4239813"/>
              <a:ext cx="823015" cy="723637"/>
              <a:chOff x="5378450" y="2388754"/>
              <a:chExt cx="1314300" cy="1155600"/>
            </a:xfrm>
          </p:grpSpPr>
          <p:cxnSp>
            <p:nvCxnSpPr>
              <p:cNvPr id="4594" name="Google Shape;4594;p170"/>
              <p:cNvCxnSpPr/>
              <p:nvPr/>
            </p:nvCxnSpPr>
            <p:spPr>
              <a:xfrm>
                <a:off x="6035675" y="2388754"/>
                <a:ext cx="0" cy="1155600"/>
              </a:xfrm>
              <a:prstGeom prst="straightConnector1">
                <a:avLst/>
              </a:prstGeom>
              <a:noFill/>
              <a:ln w="12700" cap="flat" cmpd="sng">
                <a:solidFill>
                  <a:schemeClr val="dk2"/>
                </a:solidFill>
                <a:prstDash val="solid"/>
                <a:round/>
                <a:headEnd type="none" w="sm" len="sm"/>
                <a:tailEnd type="none" w="sm" len="sm"/>
              </a:ln>
            </p:spPr>
          </p:cxnSp>
          <p:sp>
            <p:nvSpPr>
              <p:cNvPr id="4595" name="Google Shape;4595;p170"/>
              <p:cNvSpPr/>
              <p:nvPr/>
            </p:nvSpPr>
            <p:spPr>
              <a:xfrm>
                <a:off x="5565996" y="2490522"/>
                <a:ext cx="276004" cy="194892"/>
              </a:xfrm>
              <a:custGeom>
                <a:avLst/>
                <a:gdLst/>
                <a:ahLst/>
                <a:cxnLst/>
                <a:rect l="l" t="t" r="r" b="b"/>
                <a:pathLst>
                  <a:path w="245" h="173" extrusionOk="0">
                    <a:moveTo>
                      <a:pt x="245" y="0"/>
                    </a:moveTo>
                    <a:lnTo>
                      <a:pt x="73" y="173"/>
                    </a:lnTo>
                    <a:lnTo>
                      <a:pt x="0" y="101"/>
                    </a:lnTo>
                  </a:path>
                </a:pathLst>
              </a:custGeom>
              <a:noFill/>
              <a:ln w="12700" cap="flat" cmpd="sng">
                <a:solidFill>
                  <a:schemeClr val="dk2"/>
                </a:solidFill>
                <a:prstDash val="solid"/>
                <a:miter lim="800000"/>
                <a:headEnd type="none" w="med" len="med"/>
                <a:tailEnd type="none" w="med" len="med"/>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4596" name="Google Shape;4596;p170"/>
              <p:cNvSpPr/>
              <p:nvPr/>
            </p:nvSpPr>
            <p:spPr>
              <a:xfrm>
                <a:off x="6213696" y="2490522"/>
                <a:ext cx="276004" cy="194892"/>
              </a:xfrm>
              <a:custGeom>
                <a:avLst/>
                <a:gdLst/>
                <a:ahLst/>
                <a:cxnLst/>
                <a:rect l="l" t="t" r="r" b="b"/>
                <a:pathLst>
                  <a:path w="245" h="173" extrusionOk="0">
                    <a:moveTo>
                      <a:pt x="245" y="0"/>
                    </a:moveTo>
                    <a:lnTo>
                      <a:pt x="73" y="173"/>
                    </a:lnTo>
                    <a:lnTo>
                      <a:pt x="0" y="101"/>
                    </a:lnTo>
                  </a:path>
                </a:pathLst>
              </a:custGeom>
              <a:noFill/>
              <a:ln w="12700" cap="flat" cmpd="sng">
                <a:solidFill>
                  <a:schemeClr val="dk2"/>
                </a:solidFill>
                <a:prstDash val="solid"/>
                <a:miter lim="800000"/>
                <a:headEnd type="none" w="med" len="med"/>
                <a:tailEnd type="none" w="med" len="med"/>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4597" name="Google Shape;4597;p170"/>
              <p:cNvSpPr/>
              <p:nvPr/>
            </p:nvSpPr>
            <p:spPr>
              <a:xfrm>
                <a:off x="5565996" y="2858822"/>
                <a:ext cx="276004" cy="194892"/>
              </a:xfrm>
              <a:custGeom>
                <a:avLst/>
                <a:gdLst/>
                <a:ahLst/>
                <a:cxnLst/>
                <a:rect l="l" t="t" r="r" b="b"/>
                <a:pathLst>
                  <a:path w="245" h="173" extrusionOk="0">
                    <a:moveTo>
                      <a:pt x="245" y="0"/>
                    </a:moveTo>
                    <a:lnTo>
                      <a:pt x="73" y="173"/>
                    </a:lnTo>
                    <a:lnTo>
                      <a:pt x="0" y="101"/>
                    </a:lnTo>
                  </a:path>
                </a:pathLst>
              </a:custGeom>
              <a:noFill/>
              <a:ln w="12700" cap="flat" cmpd="sng">
                <a:solidFill>
                  <a:schemeClr val="dk2"/>
                </a:solidFill>
                <a:prstDash val="solid"/>
                <a:miter lim="800000"/>
                <a:headEnd type="none" w="med" len="med"/>
                <a:tailEnd type="none" w="med" len="med"/>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4598" name="Google Shape;4598;p170"/>
              <p:cNvSpPr/>
              <p:nvPr/>
            </p:nvSpPr>
            <p:spPr>
              <a:xfrm>
                <a:off x="5565996" y="3252522"/>
                <a:ext cx="276004" cy="194892"/>
              </a:xfrm>
              <a:custGeom>
                <a:avLst/>
                <a:gdLst/>
                <a:ahLst/>
                <a:cxnLst/>
                <a:rect l="l" t="t" r="r" b="b"/>
                <a:pathLst>
                  <a:path w="245" h="173" extrusionOk="0">
                    <a:moveTo>
                      <a:pt x="245" y="0"/>
                    </a:moveTo>
                    <a:lnTo>
                      <a:pt x="73" y="173"/>
                    </a:lnTo>
                    <a:lnTo>
                      <a:pt x="0" y="101"/>
                    </a:lnTo>
                  </a:path>
                </a:pathLst>
              </a:custGeom>
              <a:noFill/>
              <a:ln w="12700" cap="flat" cmpd="sng">
                <a:solidFill>
                  <a:schemeClr val="dk2"/>
                </a:solidFill>
                <a:prstDash val="solid"/>
                <a:miter lim="800000"/>
                <a:headEnd type="none" w="med" len="med"/>
                <a:tailEnd type="none" w="med" len="med"/>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4599" name="Google Shape;4599;p170"/>
              <p:cNvSpPr/>
              <p:nvPr/>
            </p:nvSpPr>
            <p:spPr>
              <a:xfrm>
                <a:off x="6213696" y="3252522"/>
                <a:ext cx="276004" cy="194892"/>
              </a:xfrm>
              <a:custGeom>
                <a:avLst/>
                <a:gdLst/>
                <a:ahLst/>
                <a:cxnLst/>
                <a:rect l="l" t="t" r="r" b="b"/>
                <a:pathLst>
                  <a:path w="245" h="173" extrusionOk="0">
                    <a:moveTo>
                      <a:pt x="245" y="0"/>
                    </a:moveTo>
                    <a:lnTo>
                      <a:pt x="73" y="173"/>
                    </a:lnTo>
                    <a:lnTo>
                      <a:pt x="0" y="101"/>
                    </a:lnTo>
                  </a:path>
                </a:pathLst>
              </a:custGeom>
              <a:noFill/>
              <a:ln w="12700" cap="flat" cmpd="sng">
                <a:solidFill>
                  <a:schemeClr val="dk2"/>
                </a:solidFill>
                <a:prstDash val="solid"/>
                <a:miter lim="800000"/>
                <a:headEnd type="none" w="med" len="med"/>
                <a:tailEnd type="none" w="med" len="med"/>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grpSp>
            <p:nvGrpSpPr>
              <p:cNvPr id="4600" name="Google Shape;4600;p170"/>
              <p:cNvGrpSpPr/>
              <p:nvPr/>
            </p:nvGrpSpPr>
            <p:grpSpPr>
              <a:xfrm>
                <a:off x="5378450" y="2782454"/>
                <a:ext cx="1314300" cy="368300"/>
                <a:chOff x="1873250" y="3079750"/>
                <a:chExt cx="1314300" cy="368300"/>
              </a:xfrm>
            </p:grpSpPr>
            <p:cxnSp>
              <p:nvCxnSpPr>
                <p:cNvPr id="4601" name="Google Shape;4601;p170"/>
                <p:cNvCxnSpPr/>
                <p:nvPr/>
              </p:nvCxnSpPr>
              <p:spPr>
                <a:xfrm>
                  <a:off x="1873250" y="3079750"/>
                  <a:ext cx="1314300" cy="0"/>
                </a:xfrm>
                <a:prstGeom prst="straightConnector1">
                  <a:avLst/>
                </a:prstGeom>
                <a:noFill/>
                <a:ln w="12700" cap="flat" cmpd="sng">
                  <a:solidFill>
                    <a:schemeClr val="dk2"/>
                  </a:solidFill>
                  <a:prstDash val="solid"/>
                  <a:round/>
                  <a:headEnd type="none" w="sm" len="sm"/>
                  <a:tailEnd type="none" w="sm" len="sm"/>
                </a:ln>
              </p:spPr>
            </p:cxnSp>
            <p:cxnSp>
              <p:nvCxnSpPr>
                <p:cNvPr id="4602" name="Google Shape;4602;p170"/>
                <p:cNvCxnSpPr/>
                <p:nvPr/>
              </p:nvCxnSpPr>
              <p:spPr>
                <a:xfrm>
                  <a:off x="1873250" y="3448050"/>
                  <a:ext cx="1314300" cy="0"/>
                </a:xfrm>
                <a:prstGeom prst="straightConnector1">
                  <a:avLst/>
                </a:prstGeom>
                <a:noFill/>
                <a:ln w="12700" cap="flat" cmpd="sng">
                  <a:solidFill>
                    <a:schemeClr val="dk2"/>
                  </a:solidFill>
                  <a:prstDash val="solid"/>
                  <a:round/>
                  <a:headEnd type="none" w="sm" len="sm"/>
                  <a:tailEnd type="none" w="sm" len="sm"/>
                </a:ln>
              </p:spPr>
            </p:cxnSp>
          </p:grpSp>
        </p:grpSp>
      </p:grpSp>
      <p:grpSp>
        <p:nvGrpSpPr>
          <p:cNvPr id="4603" name="Google Shape;4603;p170"/>
          <p:cNvGrpSpPr/>
          <p:nvPr/>
        </p:nvGrpSpPr>
        <p:grpSpPr>
          <a:xfrm>
            <a:off x="9889228" y="2409599"/>
            <a:ext cx="1585036" cy="2749877"/>
            <a:chOff x="10087961" y="2457520"/>
            <a:chExt cx="1616889" cy="2804566"/>
          </a:xfrm>
        </p:grpSpPr>
        <p:grpSp>
          <p:nvGrpSpPr>
            <p:cNvPr id="4604" name="Google Shape;4604;p170"/>
            <p:cNvGrpSpPr/>
            <p:nvPr/>
          </p:nvGrpSpPr>
          <p:grpSpPr>
            <a:xfrm>
              <a:off x="10087961" y="2457520"/>
              <a:ext cx="1616889" cy="2804566"/>
              <a:chOff x="8107315" y="3065815"/>
              <a:chExt cx="1616889" cy="2804566"/>
            </a:xfrm>
          </p:grpSpPr>
          <p:grpSp>
            <p:nvGrpSpPr>
              <p:cNvPr id="4605" name="Google Shape;4605;p170"/>
              <p:cNvGrpSpPr/>
              <p:nvPr/>
            </p:nvGrpSpPr>
            <p:grpSpPr>
              <a:xfrm>
                <a:off x="8107315" y="3065815"/>
                <a:ext cx="1599609" cy="2804566"/>
                <a:chOff x="3208859" y="4070542"/>
                <a:chExt cx="1458300" cy="2411700"/>
              </a:xfrm>
            </p:grpSpPr>
            <p:sp>
              <p:nvSpPr>
                <p:cNvPr id="4491" name="Google Shape;4491;p170"/>
                <p:cNvSpPr/>
                <p:nvPr/>
              </p:nvSpPr>
              <p:spPr>
                <a:xfrm>
                  <a:off x="3208859" y="4070542"/>
                  <a:ext cx="1456800" cy="2411700"/>
                </a:xfrm>
                <a:prstGeom prst="rect">
                  <a:avLst/>
                </a:prstGeom>
                <a:noFill/>
                <a:ln w="12700" cap="flat" cmpd="sng">
                  <a:solidFill>
                    <a:schemeClr val="dk2"/>
                  </a:solidFill>
                  <a:prstDash val="solid"/>
                  <a:round/>
                  <a:headEnd type="none" w="sm" len="sm"/>
                  <a:tailEnd type="none" w="sm" len="sm"/>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cxnSp>
              <p:nvCxnSpPr>
                <p:cNvPr id="4606" name="Google Shape;4606;p170"/>
                <p:cNvCxnSpPr/>
                <p:nvPr/>
              </p:nvCxnSpPr>
              <p:spPr>
                <a:xfrm>
                  <a:off x="3208859" y="4541668"/>
                  <a:ext cx="1458300" cy="0"/>
                </a:xfrm>
                <a:prstGeom prst="straightConnector1">
                  <a:avLst/>
                </a:prstGeom>
                <a:noFill/>
                <a:ln w="12700" cap="flat" cmpd="sng">
                  <a:solidFill>
                    <a:schemeClr val="dk2"/>
                  </a:solidFill>
                  <a:prstDash val="solid"/>
                  <a:round/>
                  <a:headEnd type="none" w="sm" len="sm"/>
                  <a:tailEnd type="none" w="sm" len="sm"/>
                </a:ln>
              </p:spPr>
            </p:cxnSp>
          </p:grpSp>
          <p:sp>
            <p:nvSpPr>
              <p:cNvPr id="4607" name="Google Shape;4607;p170"/>
              <p:cNvSpPr txBox="1"/>
              <p:nvPr/>
            </p:nvSpPr>
            <p:spPr>
              <a:xfrm>
                <a:off x="8126404" y="3065834"/>
                <a:ext cx="1597800" cy="550200"/>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None/>
                </a:pPr>
                <a:r>
                  <a:rPr lang="en-US" sz="1400">
                    <a:solidFill>
                      <a:schemeClr val="dk1"/>
                    </a:solidFill>
                    <a:latin typeface="Quattrocento Sans"/>
                    <a:ea typeface="Quattrocento Sans"/>
                    <a:cs typeface="Quattrocento Sans"/>
                    <a:sym typeface="Quattrocento Sans"/>
                  </a:rPr>
                  <a:t>DevOps for data science</a:t>
                </a:r>
                <a:endParaRPr sz="1400"/>
              </a:p>
            </p:txBody>
          </p:sp>
        </p:grpSp>
        <p:grpSp>
          <p:nvGrpSpPr>
            <p:cNvPr id="4608" name="Google Shape;4608;p170"/>
            <p:cNvGrpSpPr/>
            <p:nvPr/>
          </p:nvGrpSpPr>
          <p:grpSpPr>
            <a:xfrm>
              <a:off x="10357114" y="3378070"/>
              <a:ext cx="1119686" cy="1403915"/>
              <a:chOff x="13906502" y="3886200"/>
              <a:chExt cx="619124" cy="776287"/>
            </a:xfrm>
          </p:grpSpPr>
          <p:sp>
            <p:nvSpPr>
              <p:cNvPr id="4609" name="Google Shape;4609;p170"/>
              <p:cNvSpPr/>
              <p:nvPr/>
            </p:nvSpPr>
            <p:spPr>
              <a:xfrm>
                <a:off x="14216063" y="3986213"/>
                <a:ext cx="309563" cy="595312"/>
              </a:xfrm>
              <a:custGeom>
                <a:avLst/>
                <a:gdLst/>
                <a:ahLst/>
                <a:cxnLst/>
                <a:rect l="l" t="t" r="r" b="b"/>
                <a:pathLst>
                  <a:path w="81" h="157" extrusionOk="0">
                    <a:moveTo>
                      <a:pt x="29" y="0"/>
                    </a:moveTo>
                    <a:cubicBezTo>
                      <a:pt x="59" y="12"/>
                      <a:pt x="81" y="41"/>
                      <a:pt x="81" y="76"/>
                    </a:cubicBezTo>
                    <a:cubicBezTo>
                      <a:pt x="81" y="121"/>
                      <a:pt x="45" y="157"/>
                      <a:pt x="0" y="157"/>
                    </a:cubicBezTo>
                  </a:path>
                </a:pathLst>
              </a:custGeom>
              <a:no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FFFFFF"/>
                  </a:solidFill>
                  <a:latin typeface="Quattrocento Sans"/>
                  <a:ea typeface="Quattrocento Sans"/>
                  <a:cs typeface="Quattrocento Sans"/>
                  <a:sym typeface="Quattrocento Sans"/>
                </a:endParaRPr>
              </a:p>
            </p:txBody>
          </p:sp>
          <p:sp>
            <p:nvSpPr>
              <p:cNvPr id="4610" name="Google Shape;4610;p170"/>
              <p:cNvSpPr/>
              <p:nvPr/>
            </p:nvSpPr>
            <p:spPr>
              <a:xfrm>
                <a:off x="13906502" y="3967163"/>
                <a:ext cx="309563" cy="596900"/>
              </a:xfrm>
              <a:custGeom>
                <a:avLst/>
                <a:gdLst/>
                <a:ahLst/>
                <a:cxnLst/>
                <a:rect l="l" t="t" r="r" b="b"/>
                <a:pathLst>
                  <a:path w="81" h="157" extrusionOk="0">
                    <a:moveTo>
                      <a:pt x="52" y="157"/>
                    </a:moveTo>
                    <a:cubicBezTo>
                      <a:pt x="21" y="145"/>
                      <a:pt x="0" y="116"/>
                      <a:pt x="0" y="81"/>
                    </a:cubicBezTo>
                    <a:cubicBezTo>
                      <a:pt x="0" y="36"/>
                      <a:pt x="36" y="0"/>
                      <a:pt x="81" y="0"/>
                    </a:cubicBezTo>
                  </a:path>
                </a:pathLst>
              </a:custGeom>
              <a:no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FFFFFF"/>
                  </a:solidFill>
                  <a:latin typeface="Quattrocento Sans"/>
                  <a:ea typeface="Quattrocento Sans"/>
                  <a:cs typeface="Quattrocento Sans"/>
                  <a:sym typeface="Quattrocento Sans"/>
                </a:endParaRPr>
              </a:p>
            </p:txBody>
          </p:sp>
          <p:cxnSp>
            <p:nvCxnSpPr>
              <p:cNvPr id="4611" name="Google Shape;4611;p170"/>
              <p:cNvCxnSpPr/>
              <p:nvPr/>
            </p:nvCxnSpPr>
            <p:spPr>
              <a:xfrm>
                <a:off x="14216063" y="4221163"/>
                <a:ext cx="0" cy="0"/>
              </a:xfrm>
              <a:prstGeom prst="straightConnector1">
                <a:avLst/>
              </a:prstGeom>
              <a:noFill/>
              <a:ln w="12700" cap="flat" cmpd="sng">
                <a:solidFill>
                  <a:schemeClr val="dk2"/>
                </a:solidFill>
                <a:prstDash val="solid"/>
                <a:miter lim="800000"/>
                <a:headEnd type="none" w="med" len="med"/>
                <a:tailEnd type="none" w="med" len="med"/>
              </a:ln>
            </p:spPr>
          </p:cxnSp>
          <p:sp>
            <p:nvSpPr>
              <p:cNvPr id="4612" name="Google Shape;4612;p170"/>
              <p:cNvSpPr/>
              <p:nvPr/>
            </p:nvSpPr>
            <p:spPr>
              <a:xfrm>
                <a:off x="14177963" y="3886200"/>
                <a:ext cx="76200" cy="160337"/>
              </a:xfrm>
              <a:custGeom>
                <a:avLst/>
                <a:gdLst/>
                <a:ahLst/>
                <a:cxnLst/>
                <a:rect l="l" t="t" r="r" b="b"/>
                <a:pathLst>
                  <a:path w="48" h="101" extrusionOk="0">
                    <a:moveTo>
                      <a:pt x="0" y="101"/>
                    </a:moveTo>
                    <a:lnTo>
                      <a:pt x="48" y="51"/>
                    </a:lnTo>
                    <a:lnTo>
                      <a:pt x="0" y="0"/>
                    </a:lnTo>
                  </a:path>
                </a:pathLst>
              </a:custGeom>
              <a:noFill/>
              <a:ln w="12700" cap="flat" cmpd="sng">
                <a:solidFill>
                  <a:schemeClr val="dk2"/>
                </a:solidFill>
                <a:prstDash val="solid"/>
                <a:miter lim="800000"/>
                <a:headEnd type="none" w="med" len="med"/>
                <a:tailEnd type="none" w="med" len="med"/>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FFFFFF"/>
                  </a:solidFill>
                  <a:latin typeface="Quattrocento Sans"/>
                  <a:ea typeface="Quattrocento Sans"/>
                  <a:cs typeface="Quattrocento Sans"/>
                  <a:sym typeface="Quattrocento Sans"/>
                </a:endParaRPr>
              </a:p>
            </p:txBody>
          </p:sp>
          <p:cxnSp>
            <p:nvCxnSpPr>
              <p:cNvPr id="4613" name="Google Shape;4613;p170"/>
              <p:cNvCxnSpPr/>
              <p:nvPr/>
            </p:nvCxnSpPr>
            <p:spPr>
              <a:xfrm>
                <a:off x="14216063" y="3967163"/>
                <a:ext cx="38100" cy="0"/>
              </a:xfrm>
              <a:prstGeom prst="straightConnector1">
                <a:avLst/>
              </a:prstGeom>
              <a:noFill/>
              <a:ln w="12700" cap="flat" cmpd="sng">
                <a:solidFill>
                  <a:schemeClr val="dk2"/>
                </a:solidFill>
                <a:prstDash val="solid"/>
                <a:miter lim="800000"/>
                <a:headEnd type="none" w="med" len="med"/>
                <a:tailEnd type="none" w="med" len="med"/>
              </a:ln>
            </p:spPr>
          </p:cxnSp>
          <p:sp>
            <p:nvSpPr>
              <p:cNvPr id="4614" name="Google Shape;4614;p170"/>
              <p:cNvSpPr/>
              <p:nvPr/>
            </p:nvSpPr>
            <p:spPr>
              <a:xfrm>
                <a:off x="14177963" y="4502150"/>
                <a:ext cx="76200" cy="160337"/>
              </a:xfrm>
              <a:custGeom>
                <a:avLst/>
                <a:gdLst/>
                <a:ahLst/>
                <a:cxnLst/>
                <a:rect l="l" t="t" r="r" b="b"/>
                <a:pathLst>
                  <a:path w="48" h="101" extrusionOk="0">
                    <a:moveTo>
                      <a:pt x="48" y="0"/>
                    </a:moveTo>
                    <a:lnTo>
                      <a:pt x="0" y="50"/>
                    </a:lnTo>
                    <a:lnTo>
                      <a:pt x="48" y="101"/>
                    </a:lnTo>
                  </a:path>
                </a:pathLst>
              </a:custGeom>
              <a:noFill/>
              <a:ln w="12700" cap="flat" cmpd="sng">
                <a:solidFill>
                  <a:schemeClr val="dk2"/>
                </a:solidFill>
                <a:prstDash val="solid"/>
                <a:miter lim="800000"/>
                <a:headEnd type="none" w="med" len="med"/>
                <a:tailEnd type="none" w="med" len="med"/>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FFFFFF"/>
                  </a:solidFill>
                  <a:latin typeface="Quattrocento Sans"/>
                  <a:ea typeface="Quattrocento Sans"/>
                  <a:cs typeface="Quattrocento Sans"/>
                  <a:sym typeface="Quattrocento Sans"/>
                </a:endParaRPr>
              </a:p>
            </p:txBody>
          </p:sp>
          <p:cxnSp>
            <p:nvCxnSpPr>
              <p:cNvPr id="4615" name="Google Shape;4615;p170"/>
              <p:cNvCxnSpPr/>
              <p:nvPr/>
            </p:nvCxnSpPr>
            <p:spPr>
              <a:xfrm rot="10800000">
                <a:off x="14177963" y="4581525"/>
                <a:ext cx="38100" cy="0"/>
              </a:xfrm>
              <a:prstGeom prst="straightConnector1">
                <a:avLst/>
              </a:prstGeom>
              <a:noFill/>
              <a:ln w="12700" cap="flat" cmpd="sng">
                <a:solidFill>
                  <a:schemeClr val="dk2"/>
                </a:solidFill>
                <a:prstDash val="solid"/>
                <a:miter lim="800000"/>
                <a:headEnd type="none" w="med" len="med"/>
                <a:tailEnd type="none" w="med" len="med"/>
              </a:ln>
            </p:spPr>
          </p:cxnSp>
        </p:grpSp>
        <p:grpSp>
          <p:nvGrpSpPr>
            <p:cNvPr id="4616" name="Google Shape;4616;p170"/>
            <p:cNvGrpSpPr/>
            <p:nvPr/>
          </p:nvGrpSpPr>
          <p:grpSpPr>
            <a:xfrm>
              <a:off x="10704674" y="3715235"/>
              <a:ext cx="441364" cy="652919"/>
              <a:chOff x="7961115" y="2412912"/>
              <a:chExt cx="826680" cy="1222923"/>
            </a:xfrm>
          </p:grpSpPr>
          <p:grpSp>
            <p:nvGrpSpPr>
              <p:cNvPr id="4617" name="Google Shape;4617;p170"/>
              <p:cNvGrpSpPr/>
              <p:nvPr/>
            </p:nvGrpSpPr>
            <p:grpSpPr>
              <a:xfrm>
                <a:off x="7961115" y="2735136"/>
                <a:ext cx="826680" cy="900700"/>
                <a:chOff x="514349" y="3279731"/>
                <a:chExt cx="2565735" cy="2795467"/>
              </a:xfrm>
            </p:grpSpPr>
            <p:cxnSp>
              <p:nvCxnSpPr>
                <p:cNvPr id="4618" name="Google Shape;4618;p170"/>
                <p:cNvCxnSpPr/>
                <p:nvPr/>
              </p:nvCxnSpPr>
              <p:spPr>
                <a:xfrm>
                  <a:off x="1934666" y="3784356"/>
                  <a:ext cx="366600" cy="0"/>
                </a:xfrm>
                <a:prstGeom prst="straightConnector1">
                  <a:avLst/>
                </a:prstGeom>
                <a:noFill/>
                <a:ln w="12700" cap="flat" cmpd="sng">
                  <a:solidFill>
                    <a:schemeClr val="dk2"/>
                  </a:solidFill>
                  <a:prstDash val="solid"/>
                  <a:miter lim="800000"/>
                  <a:headEnd type="none" w="med" len="med"/>
                  <a:tailEnd type="none" w="med" len="med"/>
                </a:ln>
              </p:spPr>
            </p:cxnSp>
            <p:cxnSp>
              <p:nvCxnSpPr>
                <p:cNvPr id="4619" name="Google Shape;4619;p170"/>
                <p:cNvCxnSpPr/>
                <p:nvPr/>
              </p:nvCxnSpPr>
              <p:spPr>
                <a:xfrm>
                  <a:off x="1934666" y="4288341"/>
                  <a:ext cx="366600" cy="0"/>
                </a:xfrm>
                <a:prstGeom prst="straightConnector1">
                  <a:avLst/>
                </a:prstGeom>
                <a:noFill/>
                <a:ln w="12700" cap="flat" cmpd="sng">
                  <a:solidFill>
                    <a:schemeClr val="dk2"/>
                  </a:solidFill>
                  <a:prstDash val="solid"/>
                  <a:miter lim="800000"/>
                  <a:headEnd type="none" w="med" len="med"/>
                  <a:tailEnd type="none" w="med" len="med"/>
                </a:ln>
              </p:spPr>
            </p:cxnSp>
            <p:cxnSp>
              <p:nvCxnSpPr>
                <p:cNvPr id="4620" name="Google Shape;4620;p170"/>
                <p:cNvCxnSpPr/>
                <p:nvPr/>
              </p:nvCxnSpPr>
              <p:spPr>
                <a:xfrm>
                  <a:off x="1934666" y="4815238"/>
                  <a:ext cx="595500" cy="0"/>
                </a:xfrm>
                <a:prstGeom prst="straightConnector1">
                  <a:avLst/>
                </a:prstGeom>
                <a:noFill/>
                <a:ln w="12700" cap="flat" cmpd="sng">
                  <a:solidFill>
                    <a:schemeClr val="dk2"/>
                  </a:solidFill>
                  <a:prstDash val="solid"/>
                  <a:miter lim="800000"/>
                  <a:headEnd type="none" w="med" len="med"/>
                  <a:tailEnd type="none" w="med" len="med"/>
                </a:ln>
              </p:spPr>
            </p:cxnSp>
            <p:cxnSp>
              <p:nvCxnSpPr>
                <p:cNvPr id="4621" name="Google Shape;4621;p170"/>
                <p:cNvCxnSpPr/>
                <p:nvPr/>
              </p:nvCxnSpPr>
              <p:spPr>
                <a:xfrm>
                  <a:off x="1064149" y="3279731"/>
                  <a:ext cx="1438500" cy="0"/>
                </a:xfrm>
                <a:prstGeom prst="straightConnector1">
                  <a:avLst/>
                </a:prstGeom>
                <a:noFill/>
                <a:ln w="12700" cap="flat" cmpd="sng">
                  <a:solidFill>
                    <a:schemeClr val="dk2"/>
                  </a:solidFill>
                  <a:prstDash val="solid"/>
                  <a:miter lim="800000"/>
                  <a:headEnd type="none" w="med" len="med"/>
                  <a:tailEnd type="none" w="med" len="med"/>
                </a:ln>
              </p:spPr>
            </p:cxnSp>
            <p:sp>
              <p:nvSpPr>
                <p:cNvPr id="4622" name="Google Shape;4622;p170"/>
                <p:cNvSpPr/>
                <p:nvPr/>
              </p:nvSpPr>
              <p:spPr>
                <a:xfrm>
                  <a:off x="514349" y="3280373"/>
                  <a:ext cx="2565735" cy="2794825"/>
                </a:xfrm>
                <a:custGeom>
                  <a:avLst/>
                  <a:gdLst/>
                  <a:ahLst/>
                  <a:cxnLst/>
                  <a:rect l="l" t="t" r="r" b="b"/>
                  <a:pathLst>
                    <a:path w="80" h="88" extrusionOk="0">
                      <a:moveTo>
                        <a:pt x="24" y="36"/>
                      </a:moveTo>
                      <a:cubicBezTo>
                        <a:pt x="4" y="74"/>
                        <a:pt x="4" y="74"/>
                        <a:pt x="4" y="74"/>
                      </a:cubicBezTo>
                      <a:cubicBezTo>
                        <a:pt x="0" y="80"/>
                        <a:pt x="5" y="88"/>
                        <a:pt x="12" y="88"/>
                      </a:cubicBezTo>
                      <a:cubicBezTo>
                        <a:pt x="68" y="88"/>
                        <a:pt x="68" y="88"/>
                        <a:pt x="68" y="88"/>
                      </a:cubicBezTo>
                      <a:cubicBezTo>
                        <a:pt x="75" y="88"/>
                        <a:pt x="80" y="80"/>
                        <a:pt x="76" y="74"/>
                      </a:cubicBezTo>
                      <a:cubicBezTo>
                        <a:pt x="56" y="36"/>
                        <a:pt x="56" y="36"/>
                        <a:pt x="56" y="36"/>
                      </a:cubicBezTo>
                      <a:cubicBezTo>
                        <a:pt x="56" y="0"/>
                        <a:pt x="56" y="0"/>
                        <a:pt x="56" y="0"/>
                      </a:cubicBezTo>
                      <a:cubicBezTo>
                        <a:pt x="24" y="0"/>
                        <a:pt x="24" y="0"/>
                        <a:pt x="24" y="0"/>
                      </a:cubicBezTo>
                      <a:lnTo>
                        <a:pt x="24" y="36"/>
                      </a:lnTo>
                      <a:close/>
                    </a:path>
                  </a:pathLst>
                </a:custGeom>
                <a:noFill/>
                <a:ln w="12700" cap="flat" cmpd="sng">
                  <a:solidFill>
                    <a:schemeClr val="dk2"/>
                  </a:solidFill>
                  <a:prstDash val="solid"/>
                  <a:miter lim="800000"/>
                  <a:headEnd type="none" w="sm" len="sm"/>
                  <a:tailEnd type="none" w="sm" len="sm"/>
                </a:ln>
              </p:spPr>
              <p:txBody>
                <a:bodyPr spcFirstLastPara="1" wrap="square" lIns="87875" tIns="43925" rIns="87875" bIns="43925" anchor="t" anchorCtr="0">
                  <a:noAutofit/>
                </a:bodyPr>
                <a:lstStyle/>
                <a:p>
                  <a:pPr marL="0" marR="0" lvl="0" indent="0" algn="l" rtl="0">
                    <a:lnSpc>
                      <a:spcPct val="100000"/>
                    </a:lnSpc>
                    <a:spcBef>
                      <a:spcPts val="0"/>
                    </a:spcBef>
                    <a:spcAft>
                      <a:spcPts val="0"/>
                    </a:spcAft>
                    <a:buClr>
                      <a:schemeClr val="dk1"/>
                    </a:buClr>
                    <a:buSzPts val="1700"/>
                    <a:buFont typeface="Quattrocento Sans"/>
                    <a:buNone/>
                  </a:pPr>
                  <a:endParaRPr sz="1700" b="0" i="0" u="none" strike="noStrike" cap="none">
                    <a:solidFill>
                      <a:srgbClr val="353535"/>
                    </a:solidFill>
                    <a:latin typeface="Quattrocento Sans"/>
                    <a:ea typeface="Quattrocento Sans"/>
                    <a:cs typeface="Quattrocento Sans"/>
                    <a:sym typeface="Quattrocento Sans"/>
                  </a:endParaRPr>
                </a:p>
              </p:txBody>
            </p:sp>
          </p:grpSp>
          <p:sp>
            <p:nvSpPr>
              <p:cNvPr id="4623" name="Google Shape;4623;p170"/>
              <p:cNvSpPr/>
              <p:nvPr/>
            </p:nvSpPr>
            <p:spPr>
              <a:xfrm>
                <a:off x="8293354" y="2634916"/>
                <a:ext cx="128338" cy="100401"/>
              </a:xfrm>
              <a:custGeom>
                <a:avLst/>
                <a:gdLst/>
                <a:ahLst/>
                <a:cxnLst/>
                <a:rect l="l" t="t" r="r" b="b"/>
                <a:pathLst>
                  <a:path w="128338" h="100401" extrusionOk="0">
                    <a:moveTo>
                      <a:pt x="64169" y="0"/>
                    </a:moveTo>
                    <a:cubicBezTo>
                      <a:pt x="99609" y="0"/>
                      <a:pt x="128338" y="28729"/>
                      <a:pt x="128338" y="64169"/>
                    </a:cubicBezTo>
                    <a:cubicBezTo>
                      <a:pt x="128338" y="73029"/>
                      <a:pt x="126542" y="81469"/>
                      <a:pt x="123295" y="89147"/>
                    </a:cubicBezTo>
                    <a:lnTo>
                      <a:pt x="115708" y="100401"/>
                    </a:lnTo>
                    <a:lnTo>
                      <a:pt x="12631" y="100401"/>
                    </a:lnTo>
                    <a:lnTo>
                      <a:pt x="5043" y="89147"/>
                    </a:lnTo>
                    <a:cubicBezTo>
                      <a:pt x="1796" y="81469"/>
                      <a:pt x="0" y="73029"/>
                      <a:pt x="0" y="64169"/>
                    </a:cubicBezTo>
                    <a:cubicBezTo>
                      <a:pt x="0" y="28729"/>
                      <a:pt x="28729" y="0"/>
                      <a:pt x="64169" y="0"/>
                    </a:cubicBezTo>
                    <a:close/>
                  </a:path>
                </a:pathLst>
              </a:custGeom>
              <a:noFill/>
              <a:ln w="12700" cap="rnd" cmpd="sng">
                <a:solidFill>
                  <a:schemeClr val="dk2"/>
                </a:solidFill>
                <a:prstDash val="solid"/>
                <a:miter lim="800000"/>
                <a:headEnd type="none" w="sm" len="sm"/>
                <a:tailEnd type="none" w="sm" len="sm"/>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000000"/>
                  </a:solidFill>
                  <a:latin typeface="Arial"/>
                  <a:ea typeface="Arial"/>
                  <a:cs typeface="Arial"/>
                  <a:sym typeface="Arial"/>
                </a:endParaRPr>
              </a:p>
            </p:txBody>
          </p:sp>
          <p:sp>
            <p:nvSpPr>
              <p:cNvPr id="4624" name="Google Shape;4624;p170"/>
              <p:cNvSpPr/>
              <p:nvPr/>
            </p:nvSpPr>
            <p:spPr>
              <a:xfrm>
                <a:off x="8406962" y="2522482"/>
                <a:ext cx="55200" cy="55200"/>
              </a:xfrm>
              <a:prstGeom prst="ellipse">
                <a:avLst/>
              </a:prstGeom>
              <a:noFill/>
              <a:ln w="12700" cap="rnd" cmpd="sng">
                <a:solidFill>
                  <a:schemeClr val="dk2"/>
                </a:solidFill>
                <a:prstDash val="solid"/>
                <a:miter lim="800000"/>
                <a:headEnd type="none" w="sm" len="sm"/>
                <a:tailEnd type="none" w="sm" len="sm"/>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000000"/>
                  </a:solidFill>
                  <a:latin typeface="Arial"/>
                  <a:ea typeface="Arial"/>
                  <a:cs typeface="Arial"/>
                  <a:sym typeface="Arial"/>
                </a:endParaRPr>
              </a:p>
            </p:txBody>
          </p:sp>
          <p:sp>
            <p:nvSpPr>
              <p:cNvPr id="4625" name="Google Shape;4625;p170"/>
              <p:cNvSpPr/>
              <p:nvPr/>
            </p:nvSpPr>
            <p:spPr>
              <a:xfrm>
                <a:off x="8321040" y="2412912"/>
                <a:ext cx="45600" cy="45600"/>
              </a:xfrm>
              <a:prstGeom prst="ellipse">
                <a:avLst/>
              </a:prstGeom>
              <a:noFill/>
              <a:ln w="12700" cap="rnd" cmpd="sng">
                <a:solidFill>
                  <a:schemeClr val="dk2"/>
                </a:solidFill>
                <a:prstDash val="solid"/>
                <a:miter lim="800000"/>
                <a:headEnd type="none" w="sm" len="sm"/>
                <a:tailEnd type="none" w="sm" len="sm"/>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000000"/>
                  </a:solidFill>
                  <a:latin typeface="Arial"/>
                  <a:ea typeface="Arial"/>
                  <a:cs typeface="Arial"/>
                  <a:sym typeface="Arial"/>
                </a:endParaRPr>
              </a:p>
            </p:txBody>
          </p:sp>
        </p:grpSp>
      </p:grpSp>
      <p:grpSp>
        <p:nvGrpSpPr>
          <p:cNvPr id="4626" name="Google Shape;4626;p170"/>
          <p:cNvGrpSpPr/>
          <p:nvPr/>
        </p:nvGrpSpPr>
        <p:grpSpPr>
          <a:xfrm>
            <a:off x="7778772" y="2421967"/>
            <a:ext cx="1585036" cy="2749877"/>
            <a:chOff x="7935093" y="2470134"/>
            <a:chExt cx="1616889" cy="2804566"/>
          </a:xfrm>
        </p:grpSpPr>
        <p:grpSp>
          <p:nvGrpSpPr>
            <p:cNvPr id="4627" name="Google Shape;4627;p170"/>
            <p:cNvGrpSpPr/>
            <p:nvPr/>
          </p:nvGrpSpPr>
          <p:grpSpPr>
            <a:xfrm>
              <a:off x="7935093" y="2470134"/>
              <a:ext cx="1616889" cy="2804566"/>
              <a:chOff x="8107315" y="3065815"/>
              <a:chExt cx="1616889" cy="2804566"/>
            </a:xfrm>
          </p:grpSpPr>
          <p:grpSp>
            <p:nvGrpSpPr>
              <p:cNvPr id="4628" name="Google Shape;4628;p170"/>
              <p:cNvGrpSpPr/>
              <p:nvPr/>
            </p:nvGrpSpPr>
            <p:grpSpPr>
              <a:xfrm>
                <a:off x="8107315" y="3065815"/>
                <a:ext cx="1599609" cy="2804566"/>
                <a:chOff x="3208859" y="4070542"/>
                <a:chExt cx="1458300" cy="2411700"/>
              </a:xfrm>
            </p:grpSpPr>
            <p:sp>
              <p:nvSpPr>
                <p:cNvPr id="4629" name="Google Shape;4629;p170"/>
                <p:cNvSpPr/>
                <p:nvPr/>
              </p:nvSpPr>
              <p:spPr>
                <a:xfrm>
                  <a:off x="3208859" y="4070542"/>
                  <a:ext cx="1456800" cy="2411700"/>
                </a:xfrm>
                <a:prstGeom prst="rect">
                  <a:avLst/>
                </a:prstGeom>
                <a:noFill/>
                <a:ln w="12700" cap="flat" cmpd="sng">
                  <a:solidFill>
                    <a:schemeClr val="dk2"/>
                  </a:solidFill>
                  <a:prstDash val="solid"/>
                  <a:round/>
                  <a:headEnd type="none" w="sm" len="sm"/>
                  <a:tailEnd type="none" w="sm" len="sm"/>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cxnSp>
              <p:nvCxnSpPr>
                <p:cNvPr id="4630" name="Google Shape;4630;p170"/>
                <p:cNvCxnSpPr/>
                <p:nvPr/>
              </p:nvCxnSpPr>
              <p:spPr>
                <a:xfrm>
                  <a:off x="3208859" y="4541668"/>
                  <a:ext cx="1458300" cy="0"/>
                </a:xfrm>
                <a:prstGeom prst="straightConnector1">
                  <a:avLst/>
                </a:prstGeom>
                <a:noFill/>
                <a:ln w="12700" cap="flat" cmpd="sng">
                  <a:solidFill>
                    <a:schemeClr val="dk2"/>
                  </a:solidFill>
                  <a:prstDash val="solid"/>
                  <a:round/>
                  <a:headEnd type="none" w="sm" len="sm"/>
                  <a:tailEnd type="none" w="sm" len="sm"/>
                </a:ln>
              </p:spPr>
            </p:cxnSp>
          </p:grpSp>
          <p:sp>
            <p:nvSpPr>
              <p:cNvPr id="4631" name="Google Shape;4631;p170"/>
              <p:cNvSpPr txBox="1"/>
              <p:nvPr/>
            </p:nvSpPr>
            <p:spPr>
              <a:xfrm>
                <a:off x="8126404" y="3065834"/>
                <a:ext cx="1597800" cy="550200"/>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None/>
                </a:pPr>
                <a:r>
                  <a:rPr lang="en-US" sz="1400">
                    <a:solidFill>
                      <a:schemeClr val="dk1"/>
                    </a:solidFill>
                    <a:latin typeface="Quattrocento Sans"/>
                    <a:ea typeface="Quattrocento Sans"/>
                    <a:cs typeface="Quattrocento Sans"/>
                    <a:sym typeface="Quattrocento Sans"/>
                  </a:rPr>
                  <a:t>Deployment</a:t>
                </a:r>
                <a:endParaRPr sz="1400"/>
              </a:p>
            </p:txBody>
          </p:sp>
        </p:grpSp>
        <p:grpSp>
          <p:nvGrpSpPr>
            <p:cNvPr id="4632" name="Google Shape;4632;p170"/>
            <p:cNvGrpSpPr/>
            <p:nvPr/>
          </p:nvGrpSpPr>
          <p:grpSpPr>
            <a:xfrm>
              <a:off x="8240857" y="4177593"/>
              <a:ext cx="965112" cy="797818"/>
              <a:chOff x="9524460" y="2632636"/>
              <a:chExt cx="2021177" cy="1670823"/>
            </a:xfrm>
          </p:grpSpPr>
          <p:sp>
            <p:nvSpPr>
              <p:cNvPr id="4633" name="Google Shape;4633;p170"/>
              <p:cNvSpPr/>
              <p:nvPr/>
            </p:nvSpPr>
            <p:spPr>
              <a:xfrm>
                <a:off x="9524460" y="3183698"/>
                <a:ext cx="1110355" cy="1119761"/>
              </a:xfrm>
              <a:custGeom>
                <a:avLst/>
                <a:gdLst/>
                <a:ahLst/>
                <a:cxnLst/>
                <a:rect l="l" t="t" r="r" b="b"/>
                <a:pathLst>
                  <a:path w="327" h="327" extrusionOk="0">
                    <a:moveTo>
                      <a:pt x="81" y="162"/>
                    </a:moveTo>
                    <a:cubicBezTo>
                      <a:pt x="81" y="117"/>
                      <a:pt x="117" y="80"/>
                      <a:pt x="162" y="80"/>
                    </a:cubicBezTo>
                    <a:cubicBezTo>
                      <a:pt x="207" y="80"/>
                      <a:pt x="244" y="117"/>
                      <a:pt x="244" y="162"/>
                    </a:cubicBezTo>
                    <a:cubicBezTo>
                      <a:pt x="244" y="207"/>
                      <a:pt x="207" y="243"/>
                      <a:pt x="162" y="243"/>
                    </a:cubicBezTo>
                    <a:cubicBezTo>
                      <a:pt x="117" y="243"/>
                      <a:pt x="81" y="207"/>
                      <a:pt x="81" y="162"/>
                    </a:cubicBezTo>
                    <a:close/>
                    <a:moveTo>
                      <a:pt x="298" y="162"/>
                    </a:moveTo>
                    <a:cubicBezTo>
                      <a:pt x="298" y="153"/>
                      <a:pt x="297" y="144"/>
                      <a:pt x="295" y="135"/>
                    </a:cubicBezTo>
                    <a:cubicBezTo>
                      <a:pt x="327" y="117"/>
                      <a:pt x="327" y="117"/>
                      <a:pt x="327" y="117"/>
                    </a:cubicBezTo>
                    <a:cubicBezTo>
                      <a:pt x="286" y="46"/>
                      <a:pt x="286" y="46"/>
                      <a:pt x="286" y="46"/>
                    </a:cubicBezTo>
                    <a:cubicBezTo>
                      <a:pt x="256" y="64"/>
                      <a:pt x="256" y="64"/>
                      <a:pt x="256" y="64"/>
                    </a:cubicBezTo>
                    <a:cubicBezTo>
                      <a:pt x="242" y="50"/>
                      <a:pt x="225" y="39"/>
                      <a:pt x="205" y="33"/>
                    </a:cubicBezTo>
                    <a:cubicBezTo>
                      <a:pt x="205" y="0"/>
                      <a:pt x="205" y="0"/>
                      <a:pt x="205" y="0"/>
                    </a:cubicBezTo>
                    <a:cubicBezTo>
                      <a:pt x="124" y="0"/>
                      <a:pt x="124" y="0"/>
                      <a:pt x="124" y="0"/>
                    </a:cubicBezTo>
                    <a:cubicBezTo>
                      <a:pt x="124" y="31"/>
                      <a:pt x="124" y="31"/>
                      <a:pt x="124" y="31"/>
                    </a:cubicBezTo>
                    <a:cubicBezTo>
                      <a:pt x="103" y="38"/>
                      <a:pt x="84" y="49"/>
                      <a:pt x="68" y="64"/>
                    </a:cubicBezTo>
                    <a:cubicBezTo>
                      <a:pt x="41" y="48"/>
                      <a:pt x="41" y="48"/>
                      <a:pt x="41" y="48"/>
                    </a:cubicBezTo>
                    <a:cubicBezTo>
                      <a:pt x="0" y="119"/>
                      <a:pt x="0" y="119"/>
                      <a:pt x="0" y="119"/>
                    </a:cubicBezTo>
                    <a:cubicBezTo>
                      <a:pt x="29" y="135"/>
                      <a:pt x="29" y="135"/>
                      <a:pt x="29" y="135"/>
                    </a:cubicBezTo>
                    <a:cubicBezTo>
                      <a:pt x="27" y="144"/>
                      <a:pt x="26" y="153"/>
                      <a:pt x="26" y="162"/>
                    </a:cubicBezTo>
                    <a:cubicBezTo>
                      <a:pt x="26" y="173"/>
                      <a:pt x="28" y="184"/>
                      <a:pt x="30" y="194"/>
                    </a:cubicBezTo>
                    <a:cubicBezTo>
                      <a:pt x="3" y="210"/>
                      <a:pt x="3" y="210"/>
                      <a:pt x="3" y="210"/>
                    </a:cubicBezTo>
                    <a:cubicBezTo>
                      <a:pt x="43" y="280"/>
                      <a:pt x="43" y="280"/>
                      <a:pt x="43" y="280"/>
                    </a:cubicBezTo>
                    <a:cubicBezTo>
                      <a:pt x="72" y="264"/>
                      <a:pt x="72" y="264"/>
                      <a:pt x="72" y="264"/>
                    </a:cubicBezTo>
                    <a:cubicBezTo>
                      <a:pt x="87" y="277"/>
                      <a:pt x="105" y="287"/>
                      <a:pt x="124" y="292"/>
                    </a:cubicBezTo>
                    <a:cubicBezTo>
                      <a:pt x="124" y="327"/>
                      <a:pt x="124" y="327"/>
                      <a:pt x="124" y="327"/>
                    </a:cubicBezTo>
                    <a:cubicBezTo>
                      <a:pt x="205" y="327"/>
                      <a:pt x="205" y="327"/>
                      <a:pt x="205" y="327"/>
                    </a:cubicBezTo>
                    <a:cubicBezTo>
                      <a:pt x="205" y="291"/>
                      <a:pt x="205" y="291"/>
                      <a:pt x="205" y="291"/>
                    </a:cubicBezTo>
                    <a:cubicBezTo>
                      <a:pt x="223" y="285"/>
                      <a:pt x="238" y="276"/>
                      <a:pt x="252" y="264"/>
                    </a:cubicBezTo>
                    <a:cubicBezTo>
                      <a:pt x="283" y="282"/>
                      <a:pt x="283" y="282"/>
                      <a:pt x="283" y="282"/>
                    </a:cubicBezTo>
                    <a:cubicBezTo>
                      <a:pt x="324" y="212"/>
                      <a:pt x="324" y="212"/>
                      <a:pt x="324" y="212"/>
                    </a:cubicBezTo>
                    <a:cubicBezTo>
                      <a:pt x="294" y="194"/>
                      <a:pt x="294" y="194"/>
                      <a:pt x="294" y="194"/>
                    </a:cubicBezTo>
                    <a:cubicBezTo>
                      <a:pt x="297" y="184"/>
                      <a:pt x="298" y="173"/>
                      <a:pt x="298" y="162"/>
                    </a:cubicBezTo>
                    <a:close/>
                  </a:path>
                </a:pathLst>
              </a:custGeom>
              <a:no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4634" name="Google Shape;4634;p170"/>
              <p:cNvSpPr/>
              <p:nvPr/>
            </p:nvSpPr>
            <p:spPr>
              <a:xfrm>
                <a:off x="10421433" y="2632636"/>
                <a:ext cx="735342" cy="741571"/>
              </a:xfrm>
              <a:custGeom>
                <a:avLst/>
                <a:gdLst/>
                <a:ahLst/>
                <a:cxnLst/>
                <a:rect l="l" t="t" r="r" b="b"/>
                <a:pathLst>
                  <a:path w="327" h="327" extrusionOk="0">
                    <a:moveTo>
                      <a:pt x="81" y="162"/>
                    </a:moveTo>
                    <a:cubicBezTo>
                      <a:pt x="81" y="117"/>
                      <a:pt x="117" y="80"/>
                      <a:pt x="162" y="80"/>
                    </a:cubicBezTo>
                    <a:cubicBezTo>
                      <a:pt x="207" y="80"/>
                      <a:pt x="244" y="117"/>
                      <a:pt x="244" y="162"/>
                    </a:cubicBezTo>
                    <a:cubicBezTo>
                      <a:pt x="244" y="207"/>
                      <a:pt x="207" y="243"/>
                      <a:pt x="162" y="243"/>
                    </a:cubicBezTo>
                    <a:cubicBezTo>
                      <a:pt x="117" y="243"/>
                      <a:pt x="81" y="207"/>
                      <a:pt x="81" y="162"/>
                    </a:cubicBezTo>
                    <a:close/>
                    <a:moveTo>
                      <a:pt x="298" y="162"/>
                    </a:moveTo>
                    <a:cubicBezTo>
                      <a:pt x="298" y="153"/>
                      <a:pt x="297" y="144"/>
                      <a:pt x="295" y="135"/>
                    </a:cubicBezTo>
                    <a:cubicBezTo>
                      <a:pt x="327" y="117"/>
                      <a:pt x="327" y="117"/>
                      <a:pt x="327" y="117"/>
                    </a:cubicBezTo>
                    <a:cubicBezTo>
                      <a:pt x="286" y="46"/>
                      <a:pt x="286" y="46"/>
                      <a:pt x="286" y="46"/>
                    </a:cubicBezTo>
                    <a:cubicBezTo>
                      <a:pt x="256" y="64"/>
                      <a:pt x="256" y="64"/>
                      <a:pt x="256" y="64"/>
                    </a:cubicBezTo>
                    <a:cubicBezTo>
                      <a:pt x="242" y="50"/>
                      <a:pt x="225" y="39"/>
                      <a:pt x="205" y="33"/>
                    </a:cubicBezTo>
                    <a:cubicBezTo>
                      <a:pt x="205" y="0"/>
                      <a:pt x="205" y="0"/>
                      <a:pt x="205" y="0"/>
                    </a:cubicBezTo>
                    <a:cubicBezTo>
                      <a:pt x="124" y="0"/>
                      <a:pt x="124" y="0"/>
                      <a:pt x="124" y="0"/>
                    </a:cubicBezTo>
                    <a:cubicBezTo>
                      <a:pt x="124" y="31"/>
                      <a:pt x="124" y="31"/>
                      <a:pt x="124" y="31"/>
                    </a:cubicBezTo>
                    <a:cubicBezTo>
                      <a:pt x="103" y="38"/>
                      <a:pt x="84" y="49"/>
                      <a:pt x="68" y="64"/>
                    </a:cubicBezTo>
                    <a:cubicBezTo>
                      <a:pt x="41" y="48"/>
                      <a:pt x="41" y="48"/>
                      <a:pt x="41" y="48"/>
                    </a:cubicBezTo>
                    <a:cubicBezTo>
                      <a:pt x="0" y="119"/>
                      <a:pt x="0" y="119"/>
                      <a:pt x="0" y="119"/>
                    </a:cubicBezTo>
                    <a:cubicBezTo>
                      <a:pt x="29" y="135"/>
                      <a:pt x="29" y="135"/>
                      <a:pt x="29" y="135"/>
                    </a:cubicBezTo>
                    <a:cubicBezTo>
                      <a:pt x="27" y="144"/>
                      <a:pt x="26" y="153"/>
                      <a:pt x="26" y="162"/>
                    </a:cubicBezTo>
                    <a:cubicBezTo>
                      <a:pt x="26" y="173"/>
                      <a:pt x="28" y="184"/>
                      <a:pt x="30" y="194"/>
                    </a:cubicBezTo>
                    <a:cubicBezTo>
                      <a:pt x="3" y="210"/>
                      <a:pt x="3" y="210"/>
                      <a:pt x="3" y="210"/>
                    </a:cubicBezTo>
                    <a:cubicBezTo>
                      <a:pt x="43" y="280"/>
                      <a:pt x="43" y="280"/>
                      <a:pt x="43" y="280"/>
                    </a:cubicBezTo>
                    <a:cubicBezTo>
                      <a:pt x="72" y="264"/>
                      <a:pt x="72" y="264"/>
                      <a:pt x="72" y="264"/>
                    </a:cubicBezTo>
                    <a:cubicBezTo>
                      <a:pt x="87" y="277"/>
                      <a:pt x="105" y="287"/>
                      <a:pt x="124" y="292"/>
                    </a:cubicBezTo>
                    <a:cubicBezTo>
                      <a:pt x="124" y="327"/>
                      <a:pt x="124" y="327"/>
                      <a:pt x="124" y="327"/>
                    </a:cubicBezTo>
                    <a:cubicBezTo>
                      <a:pt x="205" y="327"/>
                      <a:pt x="205" y="327"/>
                      <a:pt x="205" y="327"/>
                    </a:cubicBezTo>
                    <a:cubicBezTo>
                      <a:pt x="205" y="291"/>
                      <a:pt x="205" y="291"/>
                      <a:pt x="205" y="291"/>
                    </a:cubicBezTo>
                    <a:cubicBezTo>
                      <a:pt x="223" y="285"/>
                      <a:pt x="238" y="276"/>
                      <a:pt x="252" y="264"/>
                    </a:cubicBezTo>
                    <a:cubicBezTo>
                      <a:pt x="283" y="282"/>
                      <a:pt x="283" y="282"/>
                      <a:pt x="283" y="282"/>
                    </a:cubicBezTo>
                    <a:cubicBezTo>
                      <a:pt x="324" y="212"/>
                      <a:pt x="324" y="212"/>
                      <a:pt x="324" y="212"/>
                    </a:cubicBezTo>
                    <a:cubicBezTo>
                      <a:pt x="294" y="194"/>
                      <a:pt x="294" y="194"/>
                      <a:pt x="294" y="194"/>
                    </a:cubicBezTo>
                    <a:cubicBezTo>
                      <a:pt x="297" y="184"/>
                      <a:pt x="298" y="173"/>
                      <a:pt x="298" y="162"/>
                    </a:cubicBezTo>
                    <a:close/>
                  </a:path>
                </a:pathLst>
              </a:custGeom>
              <a:no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4635" name="Google Shape;4635;p170"/>
              <p:cNvSpPr/>
              <p:nvPr/>
            </p:nvSpPr>
            <p:spPr>
              <a:xfrm>
                <a:off x="11022746" y="3309209"/>
                <a:ext cx="522891" cy="527320"/>
              </a:xfrm>
              <a:custGeom>
                <a:avLst/>
                <a:gdLst/>
                <a:ahLst/>
                <a:cxnLst/>
                <a:rect l="l" t="t" r="r" b="b"/>
                <a:pathLst>
                  <a:path w="327" h="327" extrusionOk="0">
                    <a:moveTo>
                      <a:pt x="81" y="162"/>
                    </a:moveTo>
                    <a:cubicBezTo>
                      <a:pt x="81" y="117"/>
                      <a:pt x="117" y="80"/>
                      <a:pt x="162" y="80"/>
                    </a:cubicBezTo>
                    <a:cubicBezTo>
                      <a:pt x="207" y="80"/>
                      <a:pt x="244" y="117"/>
                      <a:pt x="244" y="162"/>
                    </a:cubicBezTo>
                    <a:cubicBezTo>
                      <a:pt x="244" y="207"/>
                      <a:pt x="207" y="243"/>
                      <a:pt x="162" y="243"/>
                    </a:cubicBezTo>
                    <a:cubicBezTo>
                      <a:pt x="117" y="243"/>
                      <a:pt x="81" y="207"/>
                      <a:pt x="81" y="162"/>
                    </a:cubicBezTo>
                    <a:close/>
                    <a:moveTo>
                      <a:pt x="298" y="162"/>
                    </a:moveTo>
                    <a:cubicBezTo>
                      <a:pt x="298" y="153"/>
                      <a:pt x="297" y="144"/>
                      <a:pt x="295" y="135"/>
                    </a:cubicBezTo>
                    <a:cubicBezTo>
                      <a:pt x="327" y="117"/>
                      <a:pt x="327" y="117"/>
                      <a:pt x="327" y="117"/>
                    </a:cubicBezTo>
                    <a:cubicBezTo>
                      <a:pt x="286" y="46"/>
                      <a:pt x="286" y="46"/>
                      <a:pt x="286" y="46"/>
                    </a:cubicBezTo>
                    <a:cubicBezTo>
                      <a:pt x="256" y="64"/>
                      <a:pt x="256" y="64"/>
                      <a:pt x="256" y="64"/>
                    </a:cubicBezTo>
                    <a:cubicBezTo>
                      <a:pt x="242" y="50"/>
                      <a:pt x="225" y="39"/>
                      <a:pt x="205" y="33"/>
                    </a:cubicBezTo>
                    <a:cubicBezTo>
                      <a:pt x="205" y="0"/>
                      <a:pt x="205" y="0"/>
                      <a:pt x="205" y="0"/>
                    </a:cubicBezTo>
                    <a:cubicBezTo>
                      <a:pt x="124" y="0"/>
                      <a:pt x="124" y="0"/>
                      <a:pt x="124" y="0"/>
                    </a:cubicBezTo>
                    <a:cubicBezTo>
                      <a:pt x="124" y="31"/>
                      <a:pt x="124" y="31"/>
                      <a:pt x="124" y="31"/>
                    </a:cubicBezTo>
                    <a:cubicBezTo>
                      <a:pt x="103" y="38"/>
                      <a:pt x="84" y="49"/>
                      <a:pt x="68" y="64"/>
                    </a:cubicBezTo>
                    <a:cubicBezTo>
                      <a:pt x="41" y="48"/>
                      <a:pt x="41" y="48"/>
                      <a:pt x="41" y="48"/>
                    </a:cubicBezTo>
                    <a:cubicBezTo>
                      <a:pt x="0" y="119"/>
                      <a:pt x="0" y="119"/>
                      <a:pt x="0" y="119"/>
                    </a:cubicBezTo>
                    <a:cubicBezTo>
                      <a:pt x="29" y="135"/>
                      <a:pt x="29" y="135"/>
                      <a:pt x="29" y="135"/>
                    </a:cubicBezTo>
                    <a:cubicBezTo>
                      <a:pt x="27" y="144"/>
                      <a:pt x="26" y="153"/>
                      <a:pt x="26" y="162"/>
                    </a:cubicBezTo>
                    <a:cubicBezTo>
                      <a:pt x="26" y="173"/>
                      <a:pt x="28" y="184"/>
                      <a:pt x="30" y="194"/>
                    </a:cubicBezTo>
                    <a:cubicBezTo>
                      <a:pt x="3" y="210"/>
                      <a:pt x="3" y="210"/>
                      <a:pt x="3" y="210"/>
                    </a:cubicBezTo>
                    <a:cubicBezTo>
                      <a:pt x="43" y="280"/>
                      <a:pt x="43" y="280"/>
                      <a:pt x="43" y="280"/>
                    </a:cubicBezTo>
                    <a:cubicBezTo>
                      <a:pt x="72" y="264"/>
                      <a:pt x="72" y="264"/>
                      <a:pt x="72" y="264"/>
                    </a:cubicBezTo>
                    <a:cubicBezTo>
                      <a:pt x="87" y="277"/>
                      <a:pt x="105" y="287"/>
                      <a:pt x="124" y="292"/>
                    </a:cubicBezTo>
                    <a:cubicBezTo>
                      <a:pt x="124" y="327"/>
                      <a:pt x="124" y="327"/>
                      <a:pt x="124" y="327"/>
                    </a:cubicBezTo>
                    <a:cubicBezTo>
                      <a:pt x="205" y="327"/>
                      <a:pt x="205" y="327"/>
                      <a:pt x="205" y="327"/>
                    </a:cubicBezTo>
                    <a:cubicBezTo>
                      <a:pt x="205" y="291"/>
                      <a:pt x="205" y="291"/>
                      <a:pt x="205" y="291"/>
                    </a:cubicBezTo>
                    <a:cubicBezTo>
                      <a:pt x="223" y="285"/>
                      <a:pt x="238" y="276"/>
                      <a:pt x="252" y="264"/>
                    </a:cubicBezTo>
                    <a:cubicBezTo>
                      <a:pt x="283" y="282"/>
                      <a:pt x="283" y="282"/>
                      <a:pt x="283" y="282"/>
                    </a:cubicBezTo>
                    <a:cubicBezTo>
                      <a:pt x="324" y="212"/>
                      <a:pt x="324" y="212"/>
                      <a:pt x="324" y="212"/>
                    </a:cubicBezTo>
                    <a:cubicBezTo>
                      <a:pt x="294" y="194"/>
                      <a:pt x="294" y="194"/>
                      <a:pt x="294" y="194"/>
                    </a:cubicBezTo>
                    <a:cubicBezTo>
                      <a:pt x="297" y="184"/>
                      <a:pt x="298" y="173"/>
                      <a:pt x="298" y="162"/>
                    </a:cubicBezTo>
                    <a:close/>
                  </a:path>
                </a:pathLst>
              </a:custGeom>
              <a:no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grpSp>
        <p:grpSp>
          <p:nvGrpSpPr>
            <p:cNvPr id="4636" name="Google Shape;4636;p170"/>
            <p:cNvGrpSpPr/>
            <p:nvPr/>
          </p:nvGrpSpPr>
          <p:grpSpPr>
            <a:xfrm>
              <a:off x="8249803" y="3399322"/>
              <a:ext cx="848094" cy="627874"/>
              <a:chOff x="10902845" y="2693238"/>
              <a:chExt cx="643421" cy="476348"/>
            </a:xfrm>
          </p:grpSpPr>
          <p:sp>
            <p:nvSpPr>
              <p:cNvPr id="4637" name="Google Shape;4637;p170"/>
              <p:cNvSpPr/>
              <p:nvPr/>
            </p:nvSpPr>
            <p:spPr>
              <a:xfrm>
                <a:off x="10902845" y="2693238"/>
                <a:ext cx="643421" cy="407874"/>
              </a:xfrm>
              <a:custGeom>
                <a:avLst/>
                <a:gdLst/>
                <a:ahLst/>
                <a:cxnLst/>
                <a:rect l="l" t="t" r="r" b="b"/>
                <a:pathLst>
                  <a:path w="878391" h="545651" extrusionOk="0">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noFill/>
              <a:ln w="12700" cap="flat" cmpd="sng">
                <a:solidFill>
                  <a:schemeClr val="dk2"/>
                </a:solidFill>
                <a:prstDash val="solid"/>
                <a:miter lim="800000"/>
                <a:headEnd type="none" w="sm" len="sm"/>
                <a:tailEnd type="none" w="sm" len="sm"/>
              </a:ln>
            </p:spPr>
            <p:txBody>
              <a:bodyPr spcFirstLastPara="1" wrap="square" lIns="175700" tIns="140575" rIns="175700" bIns="140575" anchor="t" anchorCtr="0">
                <a:noAutofit/>
              </a:bodyPr>
              <a:lstStyle/>
              <a:p>
                <a:pPr marL="0" marR="0" lvl="0" indent="0" algn="ctr" rtl="0">
                  <a:lnSpc>
                    <a:spcPct val="90000"/>
                  </a:lnSpc>
                  <a:spcBef>
                    <a:spcPts val="0"/>
                  </a:spcBef>
                  <a:spcAft>
                    <a:spcPts val="0"/>
                  </a:spcAft>
                  <a:buNone/>
                </a:pPr>
                <a:endParaRPr sz="1900" b="1">
                  <a:solidFill>
                    <a:srgbClr val="FFFFFF"/>
                  </a:solidFill>
                  <a:latin typeface="Quattrocento Sans"/>
                  <a:ea typeface="Quattrocento Sans"/>
                  <a:cs typeface="Quattrocento Sans"/>
                  <a:sym typeface="Quattrocento Sans"/>
                </a:endParaRPr>
              </a:p>
            </p:txBody>
          </p:sp>
          <p:sp>
            <p:nvSpPr>
              <p:cNvPr id="4638" name="Google Shape;4638;p170"/>
              <p:cNvSpPr/>
              <p:nvPr/>
            </p:nvSpPr>
            <p:spPr>
              <a:xfrm>
                <a:off x="11138157" y="3021086"/>
                <a:ext cx="204900" cy="148500"/>
              </a:xfrm>
              <a:prstGeom prst="rect">
                <a:avLst/>
              </a:prstGeom>
              <a:solidFill>
                <a:schemeClr val="lt1"/>
              </a:solidFill>
              <a:ln>
                <a:noFill/>
              </a:ln>
            </p:spPr>
            <p:txBody>
              <a:bodyPr spcFirstLastPara="1" wrap="square" lIns="179275" tIns="143400" rIns="179275" bIns="143400"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grpSp>
        <p:sp>
          <p:nvSpPr>
            <p:cNvPr id="4639" name="Google Shape;4639;p170"/>
            <p:cNvSpPr/>
            <p:nvPr/>
          </p:nvSpPr>
          <p:spPr>
            <a:xfrm>
              <a:off x="8586063" y="3675127"/>
              <a:ext cx="216900" cy="438300"/>
            </a:xfrm>
            <a:prstGeom prst="upArrow">
              <a:avLst>
                <a:gd name="adj1" fmla="val 50000"/>
                <a:gd name="adj2" fmla="val 69446"/>
              </a:avLst>
            </a:prstGeom>
            <a:noFill/>
            <a:ln w="12700" cap="flat" cmpd="sng">
              <a:solidFill>
                <a:schemeClr val="dk2"/>
              </a:solidFill>
              <a:prstDash val="solid"/>
              <a:round/>
              <a:headEnd type="none" w="sm" len="sm"/>
              <a:tailEnd type="none" w="sm" len="sm"/>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493"/>
                                        </p:tgtEl>
                                        <p:attrNameLst>
                                          <p:attrName>style.visibility</p:attrName>
                                        </p:attrNameLst>
                                      </p:cBhvr>
                                      <p:to>
                                        <p:strVal val="visible"/>
                                      </p:to>
                                    </p:set>
                                    <p:animEffect transition="in" filter="fade">
                                      <p:cBhvr>
                                        <p:cTn id="7" dur="500"/>
                                        <p:tgtEl>
                                          <p:spTgt spid="449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514"/>
                                        </p:tgtEl>
                                        <p:attrNameLst>
                                          <p:attrName>style.visibility</p:attrName>
                                        </p:attrNameLst>
                                      </p:cBhvr>
                                      <p:to>
                                        <p:strVal val="visible"/>
                                      </p:to>
                                    </p:set>
                                    <p:animEffect transition="in" filter="fade">
                                      <p:cBhvr>
                                        <p:cTn id="11" dur="500"/>
                                        <p:tgtEl>
                                          <p:spTgt spid="4514"/>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4515"/>
                                        </p:tgtEl>
                                        <p:attrNameLst>
                                          <p:attrName>style.visibility</p:attrName>
                                        </p:attrNameLst>
                                      </p:cBhvr>
                                      <p:to>
                                        <p:strVal val="visible"/>
                                      </p:to>
                                    </p:set>
                                    <p:animEffect transition="in" filter="fade">
                                      <p:cBhvr>
                                        <p:cTn id="15" dur="500"/>
                                        <p:tgtEl>
                                          <p:spTgt spid="4515"/>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4486"/>
                                        </p:tgtEl>
                                        <p:attrNameLst>
                                          <p:attrName>style.visibility</p:attrName>
                                        </p:attrNameLst>
                                      </p:cBhvr>
                                      <p:to>
                                        <p:strVal val="visible"/>
                                      </p:to>
                                    </p:set>
                                    <p:animEffect transition="in" filter="fade">
                                      <p:cBhvr>
                                        <p:cTn id="19" dur="500"/>
                                        <p:tgtEl>
                                          <p:spTgt spid="4486"/>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4587"/>
                                        </p:tgtEl>
                                        <p:attrNameLst>
                                          <p:attrName>style.visibility</p:attrName>
                                        </p:attrNameLst>
                                      </p:cBhvr>
                                      <p:to>
                                        <p:strVal val="visible"/>
                                      </p:to>
                                    </p:set>
                                    <p:animEffect transition="in" filter="fade">
                                      <p:cBhvr>
                                        <p:cTn id="23" dur="500"/>
                                        <p:tgtEl>
                                          <p:spTgt spid="4587"/>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4487"/>
                                        </p:tgtEl>
                                        <p:attrNameLst>
                                          <p:attrName>style.visibility</p:attrName>
                                        </p:attrNameLst>
                                      </p:cBhvr>
                                      <p:to>
                                        <p:strVal val="visible"/>
                                      </p:to>
                                    </p:set>
                                    <p:animEffect transition="in" filter="fade">
                                      <p:cBhvr>
                                        <p:cTn id="27" dur="500"/>
                                        <p:tgtEl>
                                          <p:spTgt spid="4487"/>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4559"/>
                                        </p:tgtEl>
                                        <p:attrNameLst>
                                          <p:attrName>style.visibility</p:attrName>
                                        </p:attrNameLst>
                                      </p:cBhvr>
                                      <p:to>
                                        <p:strVal val="visible"/>
                                      </p:to>
                                    </p:set>
                                    <p:animEffect transition="in" filter="fade">
                                      <p:cBhvr>
                                        <p:cTn id="31" dur="500"/>
                                        <p:tgtEl>
                                          <p:spTgt spid="4559"/>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4488"/>
                                        </p:tgtEl>
                                        <p:attrNameLst>
                                          <p:attrName>style.visibility</p:attrName>
                                        </p:attrNameLst>
                                      </p:cBhvr>
                                      <p:to>
                                        <p:strVal val="visible"/>
                                      </p:to>
                                    </p:set>
                                    <p:animEffect transition="in" filter="fade">
                                      <p:cBhvr>
                                        <p:cTn id="35" dur="500"/>
                                        <p:tgtEl>
                                          <p:spTgt spid="4488"/>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4626"/>
                                        </p:tgtEl>
                                        <p:attrNameLst>
                                          <p:attrName>style.visibility</p:attrName>
                                        </p:attrNameLst>
                                      </p:cBhvr>
                                      <p:to>
                                        <p:strVal val="visible"/>
                                      </p:to>
                                    </p:set>
                                    <p:animEffect transition="in" filter="fade">
                                      <p:cBhvr>
                                        <p:cTn id="39" dur="500"/>
                                        <p:tgtEl>
                                          <p:spTgt spid="4626"/>
                                        </p:tgtEl>
                                      </p:cBhvr>
                                    </p:animEffect>
                                  </p:childTnLst>
                                </p:cTn>
                              </p:par>
                            </p:childTnLst>
                          </p:cTn>
                        </p:par>
                        <p:par>
                          <p:cTn id="40" fill="hold">
                            <p:stCondLst>
                              <p:cond delay="4500"/>
                            </p:stCondLst>
                            <p:childTnLst>
                              <p:par>
                                <p:cTn id="41" presetID="10" presetClass="entr" presetSubtype="0" fill="hold" nodeType="afterEffect">
                                  <p:stCondLst>
                                    <p:cond delay="0"/>
                                  </p:stCondLst>
                                  <p:childTnLst>
                                    <p:set>
                                      <p:cBhvr>
                                        <p:cTn id="42" dur="1" fill="hold">
                                          <p:stCondLst>
                                            <p:cond delay="0"/>
                                          </p:stCondLst>
                                        </p:cTn>
                                        <p:tgtEl>
                                          <p:spTgt spid="4489"/>
                                        </p:tgtEl>
                                        <p:attrNameLst>
                                          <p:attrName>style.visibility</p:attrName>
                                        </p:attrNameLst>
                                      </p:cBhvr>
                                      <p:to>
                                        <p:strVal val="visible"/>
                                      </p:to>
                                    </p:set>
                                    <p:animEffect transition="in" filter="fade">
                                      <p:cBhvr>
                                        <p:cTn id="43" dur="500"/>
                                        <p:tgtEl>
                                          <p:spTgt spid="4489"/>
                                        </p:tgtEl>
                                      </p:cBhvr>
                                    </p:animEffect>
                                  </p:childTnLst>
                                </p:cTn>
                              </p:par>
                            </p:childTnLst>
                          </p:cTn>
                        </p:par>
                        <p:par>
                          <p:cTn id="44" fill="hold">
                            <p:stCondLst>
                              <p:cond delay="5000"/>
                            </p:stCondLst>
                            <p:childTnLst>
                              <p:par>
                                <p:cTn id="45" presetID="10" presetClass="entr" presetSubtype="0" fill="hold" nodeType="afterEffect">
                                  <p:stCondLst>
                                    <p:cond delay="0"/>
                                  </p:stCondLst>
                                  <p:childTnLst>
                                    <p:set>
                                      <p:cBhvr>
                                        <p:cTn id="46" dur="1" fill="hold">
                                          <p:stCondLst>
                                            <p:cond delay="0"/>
                                          </p:stCondLst>
                                        </p:cTn>
                                        <p:tgtEl>
                                          <p:spTgt spid="4603"/>
                                        </p:tgtEl>
                                        <p:attrNameLst>
                                          <p:attrName>style.visibility</p:attrName>
                                        </p:attrNameLst>
                                      </p:cBhvr>
                                      <p:to>
                                        <p:strVal val="visible"/>
                                      </p:to>
                                    </p:set>
                                    <p:animEffect transition="in" filter="fade">
                                      <p:cBhvr>
                                        <p:cTn id="47" dur="500"/>
                                        <p:tgtEl>
                                          <p:spTgt spid="4603"/>
                                        </p:tgtEl>
                                      </p:cBhvr>
                                    </p:animEffect>
                                  </p:childTnLst>
                                </p:cTn>
                              </p:par>
                            </p:childTnLst>
                          </p:cTn>
                        </p:par>
                        <p:par>
                          <p:cTn id="48" fill="hold">
                            <p:stCondLst>
                              <p:cond delay="5500"/>
                            </p:stCondLst>
                            <p:childTnLst>
                              <p:par>
                                <p:cTn id="49" presetID="10" presetClass="entr" presetSubtype="0" fill="hold" nodeType="afterEffect">
                                  <p:stCondLst>
                                    <p:cond delay="0"/>
                                  </p:stCondLst>
                                  <p:childTnLst>
                                    <p:set>
                                      <p:cBhvr>
                                        <p:cTn id="50" dur="1" fill="hold">
                                          <p:stCondLst>
                                            <p:cond delay="0"/>
                                          </p:stCondLst>
                                        </p:cTn>
                                        <p:tgtEl>
                                          <p:spTgt spid="4490"/>
                                        </p:tgtEl>
                                        <p:attrNameLst>
                                          <p:attrName>style.visibility</p:attrName>
                                        </p:attrNameLst>
                                      </p:cBhvr>
                                      <p:to>
                                        <p:strVal val="visible"/>
                                      </p:to>
                                    </p:set>
                                    <p:animEffect transition="in" filter="fade">
                                      <p:cBhvr>
                                        <p:cTn id="51" dur="500"/>
                                        <p:tgtEl>
                                          <p:spTgt spid="44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883"/>
        <p:cNvGrpSpPr/>
        <p:nvPr/>
      </p:nvGrpSpPr>
      <p:grpSpPr>
        <a:xfrm>
          <a:off x="0" y="0"/>
          <a:ext cx="0" cy="0"/>
          <a:chOff x="0" y="0"/>
          <a:chExt cx="0" cy="0"/>
        </a:xfrm>
      </p:grpSpPr>
      <p:sp>
        <p:nvSpPr>
          <p:cNvPr id="5884" name="Google Shape;5884;p197"/>
          <p:cNvSpPr/>
          <p:nvPr/>
        </p:nvSpPr>
        <p:spPr>
          <a:xfrm>
            <a:off x="384135" y="1410648"/>
            <a:ext cx="4290926" cy="3289448"/>
          </a:xfrm>
          <a:prstGeom prst="rect">
            <a:avLst/>
          </a:prstGeom>
          <a:solidFill>
            <a:srgbClr val="F2F2F2"/>
          </a:solidFill>
          <a:ln>
            <a:noFill/>
          </a:ln>
        </p:spPr>
        <p:txBody>
          <a:bodyPr spcFirstLastPara="1" wrap="square" lIns="182875" tIns="146300" rIns="182875" bIns="146300" anchor="t" anchorCtr="0">
            <a:noAutofit/>
          </a:bodyPr>
          <a:lstStyle/>
          <a:p>
            <a:pPr marL="0" marR="0" lvl="0" indent="0" algn="l" rtl="0">
              <a:lnSpc>
                <a:spcPct val="100000"/>
              </a:lnSpc>
              <a:spcBef>
                <a:spcPts val="0"/>
              </a:spcBef>
              <a:spcAft>
                <a:spcPts val="0"/>
              </a:spcAft>
              <a:buClr>
                <a:schemeClr val="lt1"/>
              </a:buClr>
              <a:buSzPts val="2000"/>
              <a:buFont typeface="Quattrocento Sans"/>
              <a:buNone/>
            </a:pPr>
            <a:endParaRPr sz="2000" b="0" i="0" u="none" strike="noStrike" cap="none">
              <a:solidFill>
                <a:srgbClr val="FFFFFF"/>
              </a:solidFill>
              <a:latin typeface="Quattrocento Sans"/>
              <a:ea typeface="Quattrocento Sans"/>
              <a:cs typeface="Quattrocento Sans"/>
              <a:sym typeface="Quattrocento Sans"/>
            </a:endParaRPr>
          </a:p>
        </p:txBody>
      </p:sp>
      <p:sp>
        <p:nvSpPr>
          <p:cNvPr id="5885" name="Google Shape;5885;p197"/>
          <p:cNvSpPr/>
          <p:nvPr/>
        </p:nvSpPr>
        <p:spPr>
          <a:xfrm>
            <a:off x="384135" y="1437329"/>
            <a:ext cx="4273032" cy="40011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78D7"/>
              </a:buClr>
              <a:buSzPts val="2000"/>
              <a:buFont typeface="Quattrocento Sans"/>
              <a:buNone/>
            </a:pPr>
            <a:r>
              <a:rPr lang="en-US" sz="2000" i="0" u="none" strike="noStrike" cap="none">
                <a:solidFill>
                  <a:srgbClr val="0078D7"/>
                </a:solidFill>
                <a:latin typeface="Calibri"/>
                <a:ea typeface="Calibri"/>
                <a:cs typeface="Calibri"/>
                <a:sym typeface="Calibri"/>
              </a:rPr>
              <a:t>Frameworks</a:t>
            </a:r>
            <a:endParaRPr sz="2000" i="0" u="none" strike="noStrike" cap="none">
              <a:solidFill>
                <a:srgbClr val="0078D7"/>
              </a:solidFill>
              <a:latin typeface="Calibri"/>
              <a:ea typeface="Calibri"/>
              <a:cs typeface="Calibri"/>
              <a:sym typeface="Calibri"/>
            </a:endParaRPr>
          </a:p>
        </p:txBody>
      </p:sp>
      <p:pic>
        <p:nvPicPr>
          <p:cNvPr id="5886" name="Google Shape;5886;p197" descr="A close up of a sign&#10;&#10;Description generated with high confidence"/>
          <p:cNvPicPr preferRelativeResize="0"/>
          <p:nvPr/>
        </p:nvPicPr>
        <p:blipFill rotWithShape="1">
          <a:blip r:embed="rId3">
            <a:alphaModFix/>
          </a:blip>
          <a:srcRect/>
          <a:stretch/>
        </p:blipFill>
        <p:spPr>
          <a:xfrm>
            <a:off x="653808" y="2028887"/>
            <a:ext cx="981068" cy="285275"/>
          </a:xfrm>
          <a:prstGeom prst="rect">
            <a:avLst/>
          </a:prstGeom>
          <a:noFill/>
          <a:ln>
            <a:noFill/>
          </a:ln>
        </p:spPr>
      </p:pic>
      <p:pic>
        <p:nvPicPr>
          <p:cNvPr id="5887" name="Google Shape;5887;p197" descr="A picture containing object&#10;&#10;Description generated with high confidence"/>
          <p:cNvPicPr preferRelativeResize="0"/>
          <p:nvPr/>
        </p:nvPicPr>
        <p:blipFill rotWithShape="1">
          <a:blip r:embed="rId4">
            <a:alphaModFix/>
          </a:blip>
          <a:srcRect/>
          <a:stretch/>
        </p:blipFill>
        <p:spPr>
          <a:xfrm>
            <a:off x="1875882" y="2117842"/>
            <a:ext cx="1223094" cy="256414"/>
          </a:xfrm>
          <a:prstGeom prst="rect">
            <a:avLst/>
          </a:prstGeom>
          <a:noFill/>
          <a:ln>
            <a:noFill/>
          </a:ln>
        </p:spPr>
      </p:pic>
      <p:pic>
        <p:nvPicPr>
          <p:cNvPr id="5888" name="Google Shape;5888;p197" descr="A close up of a sign&#10;&#10;Description generated with very high confidence"/>
          <p:cNvPicPr preferRelativeResize="0"/>
          <p:nvPr/>
        </p:nvPicPr>
        <p:blipFill rotWithShape="1">
          <a:blip r:embed="rId5">
            <a:alphaModFix/>
          </a:blip>
          <a:srcRect/>
          <a:stretch/>
        </p:blipFill>
        <p:spPr>
          <a:xfrm>
            <a:off x="3357929" y="2059928"/>
            <a:ext cx="1082905" cy="344875"/>
          </a:xfrm>
          <a:prstGeom prst="rect">
            <a:avLst/>
          </a:prstGeom>
          <a:noFill/>
          <a:ln>
            <a:noFill/>
          </a:ln>
        </p:spPr>
      </p:pic>
      <p:pic>
        <p:nvPicPr>
          <p:cNvPr id="5889" name="Google Shape;5889;p197" descr="A close up of a logo&#10;&#10;Description generated with very high confidence"/>
          <p:cNvPicPr preferRelativeResize="0"/>
          <p:nvPr/>
        </p:nvPicPr>
        <p:blipFill rotWithShape="1">
          <a:blip r:embed="rId6">
            <a:alphaModFix/>
          </a:blip>
          <a:srcRect/>
          <a:stretch/>
        </p:blipFill>
        <p:spPr>
          <a:xfrm>
            <a:off x="1695655" y="2716256"/>
            <a:ext cx="1347911" cy="270904"/>
          </a:xfrm>
          <a:prstGeom prst="rect">
            <a:avLst/>
          </a:prstGeom>
          <a:noFill/>
          <a:ln>
            <a:noFill/>
          </a:ln>
        </p:spPr>
      </p:pic>
      <p:pic>
        <p:nvPicPr>
          <p:cNvPr id="5890" name="Google Shape;5890;p197"/>
          <p:cNvPicPr preferRelativeResize="0"/>
          <p:nvPr/>
        </p:nvPicPr>
        <p:blipFill rotWithShape="1">
          <a:blip r:embed="rId7">
            <a:alphaModFix/>
          </a:blip>
          <a:srcRect/>
          <a:stretch/>
        </p:blipFill>
        <p:spPr>
          <a:xfrm>
            <a:off x="3194872" y="2691225"/>
            <a:ext cx="1300562" cy="306015"/>
          </a:xfrm>
          <a:prstGeom prst="rect">
            <a:avLst/>
          </a:prstGeom>
          <a:noFill/>
          <a:ln>
            <a:noFill/>
          </a:ln>
        </p:spPr>
      </p:pic>
      <p:pic>
        <p:nvPicPr>
          <p:cNvPr id="5891" name="Google Shape;5891;p197"/>
          <p:cNvPicPr preferRelativeResize="0"/>
          <p:nvPr/>
        </p:nvPicPr>
        <p:blipFill rotWithShape="1">
          <a:blip r:embed="rId8">
            <a:alphaModFix/>
          </a:blip>
          <a:srcRect/>
          <a:stretch/>
        </p:blipFill>
        <p:spPr>
          <a:xfrm>
            <a:off x="654002" y="3987242"/>
            <a:ext cx="474562" cy="517704"/>
          </a:xfrm>
          <a:prstGeom prst="rect">
            <a:avLst/>
          </a:prstGeom>
          <a:noFill/>
          <a:ln>
            <a:noFill/>
          </a:ln>
        </p:spPr>
      </p:pic>
      <p:pic>
        <p:nvPicPr>
          <p:cNvPr id="5892" name="Google Shape;5892;p197" descr="A picture containing object&#10;&#10;Description generated with very high confidence"/>
          <p:cNvPicPr preferRelativeResize="0"/>
          <p:nvPr/>
        </p:nvPicPr>
        <p:blipFill rotWithShape="1">
          <a:blip r:embed="rId9">
            <a:alphaModFix/>
          </a:blip>
          <a:srcRect/>
          <a:stretch/>
        </p:blipFill>
        <p:spPr>
          <a:xfrm>
            <a:off x="1626926" y="3292852"/>
            <a:ext cx="1752922" cy="409914"/>
          </a:xfrm>
          <a:prstGeom prst="rect">
            <a:avLst/>
          </a:prstGeom>
          <a:noFill/>
          <a:ln>
            <a:noFill/>
          </a:ln>
        </p:spPr>
      </p:pic>
      <p:pic>
        <p:nvPicPr>
          <p:cNvPr id="5893" name="Google Shape;5893;p197"/>
          <p:cNvPicPr preferRelativeResize="0"/>
          <p:nvPr/>
        </p:nvPicPr>
        <p:blipFill rotWithShape="1">
          <a:blip r:embed="rId10">
            <a:alphaModFix/>
          </a:blip>
          <a:srcRect/>
          <a:stretch/>
        </p:blipFill>
        <p:spPr>
          <a:xfrm>
            <a:off x="2936248" y="4005446"/>
            <a:ext cx="415627" cy="440816"/>
          </a:xfrm>
          <a:prstGeom prst="rect">
            <a:avLst/>
          </a:prstGeom>
          <a:noFill/>
          <a:ln>
            <a:noFill/>
          </a:ln>
        </p:spPr>
      </p:pic>
      <p:sp>
        <p:nvSpPr>
          <p:cNvPr id="5894" name="Google Shape;5894;p197"/>
          <p:cNvSpPr txBox="1"/>
          <p:nvPr/>
        </p:nvSpPr>
        <p:spPr>
          <a:xfrm>
            <a:off x="357825" y="500055"/>
            <a:ext cx="4290900" cy="703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78D4"/>
              </a:buClr>
              <a:buSzPts val="3240"/>
              <a:buFont typeface="Noto Sans Symbols"/>
              <a:buNone/>
            </a:pPr>
            <a:r>
              <a:rPr lang="en-US" sz="4500" i="0" u="none" strike="noStrike" cap="none">
                <a:latin typeface="Calibri"/>
                <a:ea typeface="Calibri"/>
                <a:cs typeface="Calibri"/>
                <a:sym typeface="Calibri"/>
              </a:rPr>
              <a:t>Create</a:t>
            </a:r>
            <a:endParaRPr sz="4500">
              <a:latin typeface="Calibri"/>
              <a:ea typeface="Calibri"/>
              <a:cs typeface="Calibri"/>
              <a:sym typeface="Calibri"/>
            </a:endParaRPr>
          </a:p>
        </p:txBody>
      </p:sp>
      <p:sp>
        <p:nvSpPr>
          <p:cNvPr id="5895" name="Google Shape;5895;p197"/>
          <p:cNvSpPr/>
          <p:nvPr/>
        </p:nvSpPr>
        <p:spPr>
          <a:xfrm>
            <a:off x="4672535" y="1885418"/>
            <a:ext cx="714649" cy="891686"/>
          </a:xfrm>
          <a:prstGeom prst="rightArrow">
            <a:avLst>
              <a:gd name="adj1" fmla="val 50000"/>
              <a:gd name="adj2" fmla="val 50000"/>
            </a:avLst>
          </a:prstGeom>
          <a:solidFill>
            <a:srgbClr val="F2F2F2"/>
          </a:solidFill>
          <a:ln>
            <a:noFill/>
          </a:ln>
        </p:spPr>
        <p:txBody>
          <a:bodyPr spcFirstLastPara="1" wrap="square" lIns="182875" tIns="146300" rIns="182875" bIns="146300" anchor="t" anchorCtr="0">
            <a:noAutofit/>
          </a:bodyPr>
          <a:lstStyle/>
          <a:p>
            <a:pPr marL="0" marR="0" lvl="0" indent="0" algn="l" rtl="0">
              <a:lnSpc>
                <a:spcPct val="100000"/>
              </a:lnSpc>
              <a:spcBef>
                <a:spcPts val="0"/>
              </a:spcBef>
              <a:spcAft>
                <a:spcPts val="0"/>
              </a:spcAft>
              <a:buClr>
                <a:schemeClr val="lt1"/>
              </a:buClr>
              <a:buSzPts val="2000"/>
              <a:buFont typeface="Quattrocento Sans"/>
              <a:buNone/>
            </a:pPr>
            <a:endParaRPr sz="2000" b="0" i="0" u="none" strike="noStrike" cap="none">
              <a:solidFill>
                <a:srgbClr val="FFFFFF"/>
              </a:solidFill>
              <a:latin typeface="Quattrocento Sans"/>
              <a:ea typeface="Quattrocento Sans"/>
              <a:cs typeface="Quattrocento Sans"/>
              <a:sym typeface="Quattrocento Sans"/>
            </a:endParaRPr>
          </a:p>
        </p:txBody>
      </p:sp>
      <p:sp>
        <p:nvSpPr>
          <p:cNvPr id="5896" name="Google Shape;5896;p197"/>
          <p:cNvSpPr txBox="1"/>
          <p:nvPr/>
        </p:nvSpPr>
        <p:spPr>
          <a:xfrm>
            <a:off x="4794600" y="2177372"/>
            <a:ext cx="440825" cy="307777"/>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78D4"/>
              </a:buClr>
              <a:buSzPts val="1000"/>
              <a:buFont typeface="Quattrocento Sans"/>
              <a:buNone/>
            </a:pPr>
            <a:r>
              <a:rPr lang="en-US" sz="1000" i="0" u="none" strike="noStrike" cap="none">
                <a:solidFill>
                  <a:srgbClr val="0078D4"/>
                </a:solidFill>
                <a:latin typeface="Calibri"/>
                <a:ea typeface="Calibri"/>
                <a:cs typeface="Calibri"/>
                <a:sym typeface="Calibri"/>
              </a:rPr>
              <a:t>Native </a:t>
            </a:r>
            <a:br>
              <a:rPr lang="en-US" sz="1000" i="0" u="none" strike="noStrike" cap="none">
                <a:solidFill>
                  <a:srgbClr val="0078D4"/>
                </a:solidFill>
                <a:latin typeface="Calibri"/>
                <a:ea typeface="Calibri"/>
                <a:cs typeface="Calibri"/>
                <a:sym typeface="Calibri"/>
              </a:rPr>
            </a:br>
            <a:r>
              <a:rPr lang="en-US" sz="1000" i="0" u="none" strike="noStrike" cap="none">
                <a:solidFill>
                  <a:srgbClr val="0078D4"/>
                </a:solidFill>
                <a:latin typeface="Calibri"/>
                <a:ea typeface="Calibri"/>
                <a:cs typeface="Calibri"/>
                <a:sym typeface="Calibri"/>
              </a:rPr>
              <a:t>support</a:t>
            </a:r>
            <a:endParaRPr>
              <a:latin typeface="Calibri"/>
              <a:ea typeface="Calibri"/>
              <a:cs typeface="Calibri"/>
              <a:sym typeface="Calibri"/>
            </a:endParaRPr>
          </a:p>
        </p:txBody>
      </p:sp>
      <p:sp>
        <p:nvSpPr>
          <p:cNvPr id="5897" name="Google Shape;5897;p197"/>
          <p:cNvSpPr/>
          <p:nvPr/>
        </p:nvSpPr>
        <p:spPr>
          <a:xfrm>
            <a:off x="4672762" y="3517376"/>
            <a:ext cx="714938" cy="891686"/>
          </a:xfrm>
          <a:prstGeom prst="rightArrow">
            <a:avLst>
              <a:gd name="adj1" fmla="val 50000"/>
              <a:gd name="adj2" fmla="val 50000"/>
            </a:avLst>
          </a:prstGeom>
          <a:solidFill>
            <a:srgbClr val="F2F2F2"/>
          </a:solidFill>
          <a:ln>
            <a:noFill/>
          </a:ln>
        </p:spPr>
        <p:txBody>
          <a:bodyPr spcFirstLastPara="1" wrap="square" lIns="182875" tIns="146300" rIns="182875" bIns="146300" anchor="t" anchorCtr="0">
            <a:noAutofit/>
          </a:bodyPr>
          <a:lstStyle/>
          <a:p>
            <a:pPr marL="0" marR="0" lvl="0" indent="0" algn="l" rtl="0">
              <a:lnSpc>
                <a:spcPct val="100000"/>
              </a:lnSpc>
              <a:spcBef>
                <a:spcPts val="0"/>
              </a:spcBef>
              <a:spcAft>
                <a:spcPts val="0"/>
              </a:spcAft>
              <a:buClr>
                <a:schemeClr val="lt1"/>
              </a:buClr>
              <a:buSzPts val="2000"/>
              <a:buFont typeface="Quattrocento Sans"/>
              <a:buNone/>
            </a:pPr>
            <a:endParaRPr sz="2000" b="0" i="0" u="none" strike="noStrike" cap="none">
              <a:solidFill>
                <a:srgbClr val="FFFFFF"/>
              </a:solidFill>
              <a:latin typeface="Quattrocento Sans"/>
              <a:ea typeface="Quattrocento Sans"/>
              <a:cs typeface="Quattrocento Sans"/>
              <a:sym typeface="Quattrocento Sans"/>
            </a:endParaRPr>
          </a:p>
        </p:txBody>
      </p:sp>
      <p:sp>
        <p:nvSpPr>
          <p:cNvPr id="5898" name="Google Shape;5898;p197"/>
          <p:cNvSpPr txBox="1"/>
          <p:nvPr/>
        </p:nvSpPr>
        <p:spPr>
          <a:xfrm>
            <a:off x="4652626" y="3886275"/>
            <a:ext cx="691594" cy="153888"/>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78D4"/>
              </a:buClr>
              <a:buSzPts val="1000"/>
              <a:buFont typeface="Quattrocento Sans"/>
              <a:buNone/>
            </a:pPr>
            <a:r>
              <a:rPr lang="en-US" sz="1000" b="0" i="0" u="none" strike="noStrike" cap="none">
                <a:solidFill>
                  <a:srgbClr val="0078D4"/>
                </a:solidFill>
                <a:latin typeface="Quattrocento Sans"/>
                <a:ea typeface="Quattrocento Sans"/>
                <a:cs typeface="Quattrocento Sans"/>
                <a:sym typeface="Quattrocento Sans"/>
              </a:rPr>
              <a:t>Converters</a:t>
            </a:r>
            <a:endParaRPr/>
          </a:p>
        </p:txBody>
      </p:sp>
      <p:pic>
        <p:nvPicPr>
          <p:cNvPr id="5899" name="Google Shape;5899;p197"/>
          <p:cNvPicPr preferRelativeResize="0"/>
          <p:nvPr/>
        </p:nvPicPr>
        <p:blipFill rotWithShape="1">
          <a:blip r:embed="rId11">
            <a:alphaModFix/>
          </a:blip>
          <a:srcRect r="68206"/>
          <a:stretch/>
        </p:blipFill>
        <p:spPr>
          <a:xfrm>
            <a:off x="3865099" y="4020570"/>
            <a:ext cx="481493" cy="439183"/>
          </a:xfrm>
          <a:prstGeom prst="rect">
            <a:avLst/>
          </a:prstGeom>
          <a:noFill/>
          <a:ln>
            <a:noFill/>
          </a:ln>
        </p:spPr>
      </p:pic>
      <p:pic>
        <p:nvPicPr>
          <p:cNvPr id="5900" name="Google Shape;5900;p197"/>
          <p:cNvPicPr preferRelativeResize="0"/>
          <p:nvPr/>
        </p:nvPicPr>
        <p:blipFill rotWithShape="1">
          <a:blip r:embed="rId12">
            <a:alphaModFix/>
          </a:blip>
          <a:srcRect/>
          <a:stretch/>
        </p:blipFill>
        <p:spPr>
          <a:xfrm>
            <a:off x="3550005" y="3283663"/>
            <a:ext cx="868245" cy="334104"/>
          </a:xfrm>
          <a:prstGeom prst="rect">
            <a:avLst/>
          </a:prstGeom>
          <a:noFill/>
          <a:ln>
            <a:noFill/>
          </a:ln>
        </p:spPr>
      </p:pic>
      <p:sp>
        <p:nvSpPr>
          <p:cNvPr id="5901" name="Google Shape;5901;p197"/>
          <p:cNvSpPr/>
          <p:nvPr/>
        </p:nvSpPr>
        <p:spPr>
          <a:xfrm>
            <a:off x="366241" y="4886494"/>
            <a:ext cx="4290926" cy="1356262"/>
          </a:xfrm>
          <a:prstGeom prst="rect">
            <a:avLst/>
          </a:prstGeom>
          <a:solidFill>
            <a:srgbClr val="F2F2F2"/>
          </a:solidFill>
          <a:ln>
            <a:noFill/>
          </a:ln>
        </p:spPr>
        <p:txBody>
          <a:bodyPr spcFirstLastPara="1" wrap="square" lIns="182875" tIns="146300" rIns="182875" bIns="146300" anchor="t" anchorCtr="0">
            <a:noAutofit/>
          </a:bodyPr>
          <a:lstStyle/>
          <a:p>
            <a:pPr marL="0" marR="0" lvl="0" indent="0" algn="l" rtl="0">
              <a:lnSpc>
                <a:spcPct val="100000"/>
              </a:lnSpc>
              <a:spcBef>
                <a:spcPts val="0"/>
              </a:spcBef>
              <a:spcAft>
                <a:spcPts val="0"/>
              </a:spcAft>
              <a:buClr>
                <a:schemeClr val="lt1"/>
              </a:buClr>
              <a:buSzPts val="2000"/>
              <a:buFont typeface="Quattrocento Sans"/>
              <a:buNone/>
            </a:pPr>
            <a:endParaRPr sz="2000" b="0" i="0" u="none" strike="noStrike" cap="none">
              <a:solidFill>
                <a:srgbClr val="FFFFFF"/>
              </a:solidFill>
              <a:latin typeface="Quattrocento Sans"/>
              <a:ea typeface="Quattrocento Sans"/>
              <a:cs typeface="Quattrocento Sans"/>
              <a:sym typeface="Quattrocento Sans"/>
            </a:endParaRPr>
          </a:p>
        </p:txBody>
      </p:sp>
      <p:sp>
        <p:nvSpPr>
          <p:cNvPr id="5902" name="Google Shape;5902;p197"/>
          <p:cNvSpPr/>
          <p:nvPr/>
        </p:nvSpPr>
        <p:spPr>
          <a:xfrm>
            <a:off x="366241" y="4897748"/>
            <a:ext cx="4273032" cy="40011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78D7"/>
              </a:buClr>
              <a:buSzPts val="2000"/>
              <a:buFont typeface="Quattrocento Sans"/>
              <a:buNone/>
            </a:pPr>
            <a:r>
              <a:rPr lang="en-US" sz="2000" i="0" u="none" strike="noStrike" cap="none">
                <a:solidFill>
                  <a:srgbClr val="0078D7"/>
                </a:solidFill>
                <a:latin typeface="Calibri"/>
                <a:ea typeface="Calibri"/>
                <a:cs typeface="Calibri"/>
                <a:sym typeface="Calibri"/>
              </a:rPr>
              <a:t>Services</a:t>
            </a:r>
            <a:endParaRPr sz="2000" i="0" u="none" strike="noStrike" cap="none">
              <a:solidFill>
                <a:srgbClr val="0078D7"/>
              </a:solidFill>
              <a:latin typeface="Calibri"/>
              <a:ea typeface="Calibri"/>
              <a:cs typeface="Calibri"/>
              <a:sym typeface="Calibri"/>
            </a:endParaRPr>
          </a:p>
        </p:txBody>
      </p:sp>
      <p:grpSp>
        <p:nvGrpSpPr>
          <p:cNvPr id="5903" name="Google Shape;5903;p197"/>
          <p:cNvGrpSpPr/>
          <p:nvPr/>
        </p:nvGrpSpPr>
        <p:grpSpPr>
          <a:xfrm>
            <a:off x="1593455" y="5477919"/>
            <a:ext cx="1795781" cy="584775"/>
            <a:chOff x="19378875" y="10819178"/>
            <a:chExt cx="3592026" cy="1169703"/>
          </a:xfrm>
        </p:grpSpPr>
        <p:pic>
          <p:nvPicPr>
            <p:cNvPr id="5904" name="Google Shape;5904;p197"/>
            <p:cNvPicPr preferRelativeResize="0"/>
            <p:nvPr/>
          </p:nvPicPr>
          <p:blipFill rotWithShape="1">
            <a:blip r:embed="rId13">
              <a:alphaModFix/>
            </a:blip>
            <a:srcRect/>
            <a:stretch/>
          </p:blipFill>
          <p:spPr>
            <a:xfrm>
              <a:off x="19378875" y="10994624"/>
              <a:ext cx="790562" cy="790562"/>
            </a:xfrm>
            <a:prstGeom prst="rect">
              <a:avLst/>
            </a:prstGeom>
            <a:noFill/>
            <a:ln>
              <a:noFill/>
            </a:ln>
          </p:spPr>
        </p:pic>
        <p:sp>
          <p:nvSpPr>
            <p:cNvPr id="5905" name="Google Shape;5905;p197"/>
            <p:cNvSpPr/>
            <p:nvPr/>
          </p:nvSpPr>
          <p:spPr>
            <a:xfrm>
              <a:off x="20421680" y="10819178"/>
              <a:ext cx="2549221" cy="1169703"/>
            </a:xfrm>
            <a:prstGeom prst="rect">
              <a:avLst/>
            </a:prstGeom>
            <a:noFill/>
            <a:ln>
              <a:noFill/>
            </a:ln>
          </p:spPr>
          <p:txBody>
            <a:bodyPr spcFirstLastPara="1" wrap="square" lIns="22850" tIns="45700" rIns="22850" bIns="45700" anchor="t" anchorCtr="0">
              <a:noAutofit/>
            </a:bodyPr>
            <a:lstStyle/>
            <a:p>
              <a:pPr marL="0" marR="0" lvl="0" indent="0" algn="l" rtl="0">
                <a:lnSpc>
                  <a:spcPct val="100000"/>
                </a:lnSpc>
                <a:spcBef>
                  <a:spcPts val="0"/>
                </a:spcBef>
                <a:spcAft>
                  <a:spcPts val="0"/>
                </a:spcAft>
                <a:buClr>
                  <a:srgbClr val="565656"/>
                </a:buClr>
                <a:buSzPts val="1600"/>
                <a:buFont typeface="Arial"/>
                <a:buNone/>
              </a:pPr>
              <a:r>
                <a:rPr lang="en-US" sz="1600" b="1" i="0" u="none" strike="noStrike" cap="none">
                  <a:solidFill>
                    <a:srgbClr val="565656"/>
                  </a:solidFill>
                  <a:latin typeface="Calibri"/>
                  <a:ea typeface="Calibri"/>
                  <a:cs typeface="Calibri"/>
                  <a:sym typeface="Calibri"/>
                </a:rPr>
                <a:t>Azure Custom </a:t>
              </a:r>
              <a:br>
                <a:rPr lang="en-US" sz="1600" b="1" i="0" u="none" strike="noStrike" cap="none">
                  <a:solidFill>
                    <a:srgbClr val="565656"/>
                  </a:solidFill>
                  <a:latin typeface="Calibri"/>
                  <a:ea typeface="Calibri"/>
                  <a:cs typeface="Calibri"/>
                  <a:sym typeface="Calibri"/>
                </a:rPr>
              </a:br>
              <a:r>
                <a:rPr lang="en-US" sz="1600" b="1" i="0" u="none" strike="noStrike" cap="none">
                  <a:solidFill>
                    <a:srgbClr val="565656"/>
                  </a:solidFill>
                  <a:latin typeface="Calibri"/>
                  <a:ea typeface="Calibri"/>
                  <a:cs typeface="Calibri"/>
                  <a:sym typeface="Calibri"/>
                </a:rPr>
                <a:t>Vision Service</a:t>
              </a:r>
              <a:endParaRPr sz="1600" b="1" i="0" u="none" strike="noStrike" cap="none">
                <a:solidFill>
                  <a:srgbClr val="565656"/>
                </a:solidFill>
                <a:latin typeface="Calibri"/>
                <a:ea typeface="Calibri"/>
                <a:cs typeface="Calibri"/>
                <a:sym typeface="Calibri"/>
              </a:endParaRPr>
            </a:p>
          </p:txBody>
        </p:sp>
      </p:grpSp>
      <p:sp>
        <p:nvSpPr>
          <p:cNvPr id="5906" name="Google Shape;5906;p197"/>
          <p:cNvSpPr/>
          <p:nvPr/>
        </p:nvSpPr>
        <p:spPr>
          <a:xfrm>
            <a:off x="4677164" y="5030196"/>
            <a:ext cx="714649" cy="891686"/>
          </a:xfrm>
          <a:prstGeom prst="rightArrow">
            <a:avLst>
              <a:gd name="adj1" fmla="val 50000"/>
              <a:gd name="adj2" fmla="val 50000"/>
            </a:avLst>
          </a:prstGeom>
          <a:solidFill>
            <a:srgbClr val="F2F2F2"/>
          </a:solidFill>
          <a:ln>
            <a:noFill/>
          </a:ln>
        </p:spPr>
        <p:txBody>
          <a:bodyPr spcFirstLastPara="1" wrap="square" lIns="182875" tIns="146300" rIns="182875" bIns="146300" anchor="t" anchorCtr="0">
            <a:noAutofit/>
          </a:bodyPr>
          <a:lstStyle/>
          <a:p>
            <a:pPr marL="0" marR="0" lvl="0" indent="0" algn="l" rtl="0">
              <a:lnSpc>
                <a:spcPct val="100000"/>
              </a:lnSpc>
              <a:spcBef>
                <a:spcPts val="0"/>
              </a:spcBef>
              <a:spcAft>
                <a:spcPts val="0"/>
              </a:spcAft>
              <a:buClr>
                <a:schemeClr val="lt1"/>
              </a:buClr>
              <a:buSzPts val="2000"/>
              <a:buFont typeface="Quattrocento Sans"/>
              <a:buNone/>
            </a:pPr>
            <a:endParaRPr sz="2000" b="0" i="0" u="none" strike="noStrike" cap="none">
              <a:solidFill>
                <a:srgbClr val="FFFFFF"/>
              </a:solidFill>
              <a:latin typeface="Quattrocento Sans"/>
              <a:ea typeface="Quattrocento Sans"/>
              <a:cs typeface="Quattrocento Sans"/>
              <a:sym typeface="Quattrocento Sans"/>
            </a:endParaRPr>
          </a:p>
        </p:txBody>
      </p:sp>
      <p:sp>
        <p:nvSpPr>
          <p:cNvPr id="5907" name="Google Shape;5907;p197"/>
          <p:cNvSpPr txBox="1"/>
          <p:nvPr/>
        </p:nvSpPr>
        <p:spPr>
          <a:xfrm>
            <a:off x="4799229" y="5322150"/>
            <a:ext cx="440825" cy="307777"/>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78D4"/>
              </a:buClr>
              <a:buSzPts val="1000"/>
              <a:buFont typeface="Quattrocento Sans"/>
              <a:buNone/>
            </a:pPr>
            <a:r>
              <a:rPr lang="en-US" sz="1000" i="0" u="none" strike="noStrike" cap="none">
                <a:solidFill>
                  <a:srgbClr val="0078D4"/>
                </a:solidFill>
                <a:latin typeface="Calibri"/>
                <a:ea typeface="Calibri"/>
                <a:cs typeface="Calibri"/>
                <a:sym typeface="Calibri"/>
              </a:rPr>
              <a:t>Native </a:t>
            </a:r>
            <a:br>
              <a:rPr lang="en-US" sz="1000" i="0" u="none" strike="noStrike" cap="none">
                <a:solidFill>
                  <a:srgbClr val="0078D4"/>
                </a:solidFill>
                <a:latin typeface="Calibri"/>
                <a:ea typeface="Calibri"/>
                <a:cs typeface="Calibri"/>
                <a:sym typeface="Calibri"/>
              </a:rPr>
            </a:br>
            <a:r>
              <a:rPr lang="en-US" sz="1000" i="0" u="none" strike="noStrike" cap="none">
                <a:solidFill>
                  <a:srgbClr val="0078D4"/>
                </a:solidFill>
                <a:latin typeface="Calibri"/>
                <a:ea typeface="Calibri"/>
                <a:cs typeface="Calibri"/>
                <a:sym typeface="Calibri"/>
              </a:rPr>
              <a:t>support</a:t>
            </a:r>
            <a:endParaRPr>
              <a:latin typeface="Calibri"/>
              <a:ea typeface="Calibri"/>
              <a:cs typeface="Calibri"/>
              <a:sym typeface="Calibri"/>
            </a:endParaRPr>
          </a:p>
        </p:txBody>
      </p:sp>
      <p:sp>
        <p:nvSpPr>
          <p:cNvPr id="5908" name="Google Shape;5908;p197"/>
          <p:cNvSpPr/>
          <p:nvPr/>
        </p:nvSpPr>
        <p:spPr>
          <a:xfrm>
            <a:off x="8801309" y="4959367"/>
            <a:ext cx="3040782" cy="954456"/>
          </a:xfrm>
          <a:prstGeom prst="rect">
            <a:avLst/>
          </a:prstGeom>
          <a:solidFill>
            <a:srgbClr val="F2F2F2"/>
          </a:solidFill>
          <a:ln>
            <a:noFill/>
          </a:ln>
        </p:spPr>
        <p:txBody>
          <a:bodyPr spcFirstLastPara="1" wrap="square" lIns="182875" tIns="146300" rIns="182875" bIns="146300" anchor="ctr" anchorCtr="0">
            <a:noAutofit/>
          </a:bodyPr>
          <a:lstStyle/>
          <a:p>
            <a:pPr marL="0" marR="0" lvl="0" indent="0" algn="ctr" rtl="0">
              <a:lnSpc>
                <a:spcPct val="100000"/>
              </a:lnSpc>
              <a:spcBef>
                <a:spcPts val="0"/>
              </a:spcBef>
              <a:spcAft>
                <a:spcPts val="0"/>
              </a:spcAft>
              <a:buClr>
                <a:schemeClr val="lt1"/>
              </a:buClr>
              <a:buSzPts val="2000"/>
              <a:buFont typeface="Quattrocento Sans"/>
              <a:buNone/>
            </a:pPr>
            <a:endParaRPr sz="2000" b="0" i="0" u="none" strike="noStrike" cap="none">
              <a:solidFill>
                <a:srgbClr val="FFFFFF"/>
              </a:solidFill>
              <a:latin typeface="Quattrocento Sans"/>
              <a:ea typeface="Quattrocento Sans"/>
              <a:cs typeface="Quattrocento Sans"/>
              <a:sym typeface="Quattrocento Sans"/>
            </a:endParaRPr>
          </a:p>
        </p:txBody>
      </p:sp>
      <p:sp>
        <p:nvSpPr>
          <p:cNvPr id="5909" name="Google Shape;5909;p197"/>
          <p:cNvSpPr/>
          <p:nvPr/>
        </p:nvSpPr>
        <p:spPr>
          <a:xfrm>
            <a:off x="8988729" y="5127999"/>
            <a:ext cx="2748753" cy="646331"/>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78D7"/>
              </a:buClr>
              <a:buSzPts val="2000"/>
              <a:buFont typeface="Quattrocento Sans"/>
              <a:buNone/>
            </a:pPr>
            <a:r>
              <a:rPr lang="en-US" sz="2000" i="0" u="none" strike="noStrike" cap="none">
                <a:solidFill>
                  <a:srgbClr val="0078D7"/>
                </a:solidFill>
                <a:latin typeface="Calibri"/>
                <a:ea typeface="Calibri"/>
                <a:cs typeface="Calibri"/>
                <a:sym typeface="Calibri"/>
              </a:rPr>
              <a:t>Other Devices</a:t>
            </a:r>
            <a:endParaRPr>
              <a:latin typeface="Calibri"/>
              <a:ea typeface="Calibri"/>
              <a:cs typeface="Calibri"/>
              <a:sym typeface="Calibri"/>
            </a:endParaRPr>
          </a:p>
          <a:p>
            <a:pPr marL="0" marR="0" lvl="0" indent="0" algn="ctr" rtl="0">
              <a:lnSpc>
                <a:spcPct val="100000"/>
              </a:lnSpc>
              <a:spcBef>
                <a:spcPts val="0"/>
              </a:spcBef>
              <a:spcAft>
                <a:spcPts val="0"/>
              </a:spcAft>
              <a:buClr>
                <a:srgbClr val="0078D7"/>
              </a:buClr>
              <a:buSzPts val="1600"/>
              <a:buFont typeface="Quattrocento Sans"/>
              <a:buNone/>
            </a:pPr>
            <a:r>
              <a:rPr lang="en-US" sz="1600" i="0" u="none" strike="noStrike" cap="none">
                <a:solidFill>
                  <a:srgbClr val="0078D7"/>
                </a:solidFill>
                <a:latin typeface="Calibri"/>
                <a:ea typeface="Calibri"/>
                <a:cs typeface="Calibri"/>
                <a:sym typeface="Calibri"/>
              </a:rPr>
              <a:t>(iOS, etc)</a:t>
            </a:r>
            <a:endParaRPr sz="1600" i="0" u="none" strike="noStrike" cap="none">
              <a:solidFill>
                <a:srgbClr val="0078D7"/>
              </a:solidFill>
              <a:latin typeface="Calibri"/>
              <a:ea typeface="Calibri"/>
              <a:cs typeface="Calibri"/>
              <a:sym typeface="Calibri"/>
            </a:endParaRPr>
          </a:p>
        </p:txBody>
      </p:sp>
      <p:pic>
        <p:nvPicPr>
          <p:cNvPr id="5910" name="Google Shape;5910;p197"/>
          <p:cNvPicPr preferRelativeResize="0"/>
          <p:nvPr/>
        </p:nvPicPr>
        <p:blipFill rotWithShape="1">
          <a:blip r:embed="rId14">
            <a:alphaModFix/>
          </a:blip>
          <a:srcRect l="3637" t="-5209" r="5196" b="-474"/>
          <a:stretch/>
        </p:blipFill>
        <p:spPr>
          <a:xfrm>
            <a:off x="1541895" y="3941941"/>
            <a:ext cx="949303" cy="540231"/>
          </a:xfrm>
          <a:prstGeom prst="rect">
            <a:avLst/>
          </a:prstGeom>
          <a:noFill/>
          <a:ln>
            <a:noFill/>
          </a:ln>
        </p:spPr>
      </p:pic>
      <p:pic>
        <p:nvPicPr>
          <p:cNvPr id="5911" name="Google Shape;5911;p197" descr="Picture 15"/>
          <p:cNvPicPr preferRelativeResize="0"/>
          <p:nvPr/>
        </p:nvPicPr>
        <p:blipFill rotWithShape="1">
          <a:blip r:embed="rId15">
            <a:alphaModFix/>
          </a:blip>
          <a:srcRect/>
          <a:stretch/>
        </p:blipFill>
        <p:spPr>
          <a:xfrm>
            <a:off x="636198" y="2683985"/>
            <a:ext cx="892855" cy="305299"/>
          </a:xfrm>
          <a:prstGeom prst="rect">
            <a:avLst/>
          </a:prstGeom>
          <a:noFill/>
          <a:ln>
            <a:noFill/>
          </a:ln>
        </p:spPr>
      </p:pic>
      <p:sp>
        <p:nvSpPr>
          <p:cNvPr id="5912" name="Google Shape;5912;p197"/>
          <p:cNvSpPr/>
          <p:nvPr/>
        </p:nvSpPr>
        <p:spPr>
          <a:xfrm>
            <a:off x="665672" y="3327841"/>
            <a:ext cx="773606" cy="369332"/>
          </a:xfrm>
          <a:prstGeom prst="rect">
            <a:avLst/>
          </a:prstGeom>
          <a:noFill/>
          <a:ln>
            <a:noFill/>
          </a:ln>
        </p:spPr>
        <p:txBody>
          <a:bodyPr spcFirstLastPara="1" wrap="square" lIns="17125" tIns="45700" rIns="17125" bIns="45700" anchor="t" anchorCtr="0">
            <a:noAutofit/>
          </a:bodyPr>
          <a:lstStyle/>
          <a:p>
            <a:pPr marL="0" marR="0" lvl="0" indent="0" algn="l" rtl="0">
              <a:lnSpc>
                <a:spcPct val="100000"/>
              </a:lnSpc>
              <a:spcBef>
                <a:spcPts val="0"/>
              </a:spcBef>
              <a:spcAft>
                <a:spcPts val="0"/>
              </a:spcAft>
              <a:buClr>
                <a:srgbClr val="6B1F73"/>
              </a:buClr>
              <a:buSzPts val="1800"/>
              <a:buFont typeface="Arial"/>
              <a:buNone/>
            </a:pPr>
            <a:r>
              <a:rPr lang="en-US" sz="1800" b="1" i="0" u="none" strike="noStrike" cap="none">
                <a:solidFill>
                  <a:srgbClr val="6B1F73"/>
                </a:solidFill>
                <a:latin typeface="Arial"/>
                <a:ea typeface="Arial"/>
                <a:cs typeface="Arial"/>
                <a:sym typeface="Arial"/>
              </a:rPr>
              <a:t>ML.NET</a:t>
            </a:r>
            <a:endParaRPr sz="1800" b="1" i="0" u="none" strike="noStrike" cap="none">
              <a:solidFill>
                <a:srgbClr val="6B1F73"/>
              </a:solidFill>
              <a:latin typeface="Arial"/>
              <a:ea typeface="Arial"/>
              <a:cs typeface="Arial"/>
              <a:sym typeface="Arial"/>
            </a:endParaRPr>
          </a:p>
        </p:txBody>
      </p:sp>
      <p:sp>
        <p:nvSpPr>
          <p:cNvPr id="5913" name="Google Shape;5913;p197"/>
          <p:cNvSpPr/>
          <p:nvPr/>
        </p:nvSpPr>
        <p:spPr>
          <a:xfrm>
            <a:off x="8801309" y="1398429"/>
            <a:ext cx="3040782" cy="1816842"/>
          </a:xfrm>
          <a:prstGeom prst="rect">
            <a:avLst/>
          </a:prstGeom>
          <a:solidFill>
            <a:srgbClr val="F2F2F2"/>
          </a:solidFill>
          <a:ln>
            <a:noFill/>
          </a:ln>
        </p:spPr>
        <p:txBody>
          <a:bodyPr spcFirstLastPara="1" wrap="square" lIns="182875" tIns="146300" rIns="182875" bIns="146300" anchor="ctr" anchorCtr="0">
            <a:noAutofit/>
          </a:bodyPr>
          <a:lstStyle/>
          <a:p>
            <a:pPr marL="0" marR="0" lvl="0" indent="0" algn="ctr" rtl="0">
              <a:lnSpc>
                <a:spcPct val="100000"/>
              </a:lnSpc>
              <a:spcBef>
                <a:spcPts val="0"/>
              </a:spcBef>
              <a:spcAft>
                <a:spcPts val="0"/>
              </a:spcAft>
              <a:buClr>
                <a:schemeClr val="lt1"/>
              </a:buClr>
              <a:buSzPts val="2000"/>
              <a:buFont typeface="Quattrocento Sans"/>
              <a:buNone/>
            </a:pPr>
            <a:endParaRPr sz="2000" b="0" i="0" u="none" strike="noStrike" cap="none">
              <a:solidFill>
                <a:srgbClr val="FFFFFF"/>
              </a:solidFill>
              <a:latin typeface="Quattrocento Sans"/>
              <a:ea typeface="Quattrocento Sans"/>
              <a:cs typeface="Quattrocento Sans"/>
              <a:sym typeface="Quattrocento Sans"/>
            </a:endParaRPr>
          </a:p>
        </p:txBody>
      </p:sp>
      <p:sp>
        <p:nvSpPr>
          <p:cNvPr id="5914" name="Google Shape;5914;p197"/>
          <p:cNvSpPr/>
          <p:nvPr/>
        </p:nvSpPr>
        <p:spPr>
          <a:xfrm>
            <a:off x="9277463" y="1358729"/>
            <a:ext cx="2088472" cy="40011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78D7"/>
              </a:buClr>
              <a:buSzPts val="2000"/>
              <a:buFont typeface="Quattrocento Sans"/>
              <a:buNone/>
            </a:pPr>
            <a:r>
              <a:rPr lang="en-US" sz="2000" i="0" u="none" strike="noStrike" cap="none">
                <a:solidFill>
                  <a:srgbClr val="0078D7"/>
                </a:solidFill>
                <a:latin typeface="Calibri"/>
                <a:ea typeface="Calibri"/>
                <a:cs typeface="Calibri"/>
                <a:sym typeface="Calibri"/>
              </a:rPr>
              <a:t>Azure</a:t>
            </a:r>
            <a:endParaRPr>
              <a:latin typeface="Calibri"/>
              <a:ea typeface="Calibri"/>
              <a:cs typeface="Calibri"/>
              <a:sym typeface="Calibri"/>
            </a:endParaRPr>
          </a:p>
        </p:txBody>
      </p:sp>
      <p:sp>
        <p:nvSpPr>
          <p:cNvPr id="5915" name="Google Shape;5915;p197"/>
          <p:cNvSpPr/>
          <p:nvPr/>
        </p:nvSpPr>
        <p:spPr>
          <a:xfrm>
            <a:off x="9003115" y="2685940"/>
            <a:ext cx="2682466" cy="387586"/>
          </a:xfrm>
          <a:prstGeom prst="rect">
            <a:avLst/>
          </a:prstGeom>
          <a:noFill/>
          <a:ln w="9525" cap="flat" cmpd="sng">
            <a:solidFill>
              <a:schemeClr val="accent1"/>
            </a:solidFill>
            <a:prstDash val="solid"/>
            <a:round/>
            <a:headEnd type="none" w="sm" len="sm"/>
            <a:tailEnd type="none" w="sm" len="sm"/>
          </a:ln>
        </p:spPr>
        <p:txBody>
          <a:bodyPr spcFirstLastPara="1" wrap="square" lIns="182875" tIns="146300" rIns="182875" bIns="146300" anchor="t" anchorCtr="0">
            <a:noAutofit/>
          </a:bodyPr>
          <a:lstStyle/>
          <a:p>
            <a:pPr marL="0" marR="0" lvl="0" indent="0" algn="l" rtl="0">
              <a:lnSpc>
                <a:spcPct val="100000"/>
              </a:lnSpc>
              <a:spcBef>
                <a:spcPts val="0"/>
              </a:spcBef>
              <a:spcAft>
                <a:spcPts val="0"/>
              </a:spcAft>
              <a:buClr>
                <a:schemeClr val="lt1"/>
              </a:buClr>
              <a:buSzPts val="2400"/>
              <a:buFont typeface="Quattrocento Sans"/>
              <a:buNone/>
            </a:pPr>
            <a:endParaRPr sz="2400" b="0" i="0" u="none" strike="noStrike" cap="none">
              <a:solidFill>
                <a:srgbClr val="FFFFFF"/>
              </a:solidFill>
              <a:latin typeface="Quattrocento Sans"/>
              <a:ea typeface="Quattrocento Sans"/>
              <a:cs typeface="Quattrocento Sans"/>
              <a:sym typeface="Quattrocento Sans"/>
            </a:endParaRPr>
          </a:p>
        </p:txBody>
      </p:sp>
      <p:sp>
        <p:nvSpPr>
          <p:cNvPr id="5916" name="Google Shape;5916;p197"/>
          <p:cNvSpPr txBox="1"/>
          <p:nvPr/>
        </p:nvSpPr>
        <p:spPr>
          <a:xfrm>
            <a:off x="9003115" y="2735827"/>
            <a:ext cx="2682466" cy="215444"/>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78D7"/>
              </a:buClr>
              <a:buSzPts val="1400"/>
              <a:buFont typeface="Quattrocento Sans"/>
              <a:buNone/>
            </a:pPr>
            <a:r>
              <a:rPr lang="en-US" sz="1400" i="0" u="none" strike="noStrike" cap="none">
                <a:solidFill>
                  <a:srgbClr val="0078D7"/>
                </a:solidFill>
                <a:latin typeface="Calibri"/>
                <a:ea typeface="Calibri"/>
                <a:cs typeface="Calibri"/>
                <a:sym typeface="Calibri"/>
              </a:rPr>
              <a:t>Windows Server 2019 VM</a:t>
            </a:r>
            <a:endParaRPr>
              <a:latin typeface="Calibri"/>
              <a:ea typeface="Calibri"/>
              <a:cs typeface="Calibri"/>
              <a:sym typeface="Calibri"/>
            </a:endParaRPr>
          </a:p>
        </p:txBody>
      </p:sp>
      <p:sp>
        <p:nvSpPr>
          <p:cNvPr id="5917" name="Google Shape;5917;p197"/>
          <p:cNvSpPr/>
          <p:nvPr/>
        </p:nvSpPr>
        <p:spPr>
          <a:xfrm>
            <a:off x="9009465" y="1790590"/>
            <a:ext cx="2682466" cy="348056"/>
          </a:xfrm>
          <a:prstGeom prst="rect">
            <a:avLst/>
          </a:prstGeom>
          <a:noFill/>
          <a:ln w="9525" cap="flat" cmpd="sng">
            <a:solidFill>
              <a:schemeClr val="accent1"/>
            </a:solidFill>
            <a:prstDash val="solid"/>
            <a:round/>
            <a:headEnd type="none" w="sm" len="sm"/>
            <a:tailEnd type="none" w="sm" len="sm"/>
          </a:ln>
        </p:spPr>
        <p:txBody>
          <a:bodyPr spcFirstLastPara="1" wrap="square" lIns="182875" tIns="146300" rIns="182875" bIns="146300" anchor="t" anchorCtr="0">
            <a:noAutofit/>
          </a:bodyPr>
          <a:lstStyle/>
          <a:p>
            <a:pPr marL="0" marR="0" lvl="0" indent="0" algn="l" rtl="0">
              <a:lnSpc>
                <a:spcPct val="100000"/>
              </a:lnSpc>
              <a:spcBef>
                <a:spcPts val="0"/>
              </a:spcBef>
              <a:spcAft>
                <a:spcPts val="0"/>
              </a:spcAft>
              <a:buClr>
                <a:schemeClr val="lt1"/>
              </a:buClr>
              <a:buSzPts val="2400"/>
              <a:buFont typeface="Quattrocento Sans"/>
              <a:buNone/>
            </a:pPr>
            <a:endParaRPr sz="2400" b="0" i="0" u="none" strike="noStrike" cap="none">
              <a:solidFill>
                <a:srgbClr val="FFFFFF"/>
              </a:solidFill>
              <a:latin typeface="Quattrocento Sans"/>
              <a:ea typeface="Quattrocento Sans"/>
              <a:cs typeface="Quattrocento Sans"/>
              <a:sym typeface="Quattrocento Sans"/>
            </a:endParaRPr>
          </a:p>
        </p:txBody>
      </p:sp>
      <p:sp>
        <p:nvSpPr>
          <p:cNvPr id="5918" name="Google Shape;5918;p197"/>
          <p:cNvSpPr txBox="1"/>
          <p:nvPr/>
        </p:nvSpPr>
        <p:spPr>
          <a:xfrm>
            <a:off x="9009465" y="1840477"/>
            <a:ext cx="2682466" cy="215444"/>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78D7"/>
              </a:buClr>
              <a:buSzPts val="1400"/>
              <a:buFont typeface="Quattrocento Sans"/>
              <a:buNone/>
            </a:pPr>
            <a:r>
              <a:rPr lang="en-US" sz="1400" i="0" u="none" strike="noStrike" cap="none">
                <a:solidFill>
                  <a:srgbClr val="0078D7"/>
                </a:solidFill>
                <a:latin typeface="Calibri"/>
                <a:ea typeface="Calibri"/>
                <a:cs typeface="Calibri"/>
                <a:sym typeface="Calibri"/>
              </a:rPr>
              <a:t>Azure Machine Learning services</a:t>
            </a:r>
            <a:endParaRPr>
              <a:latin typeface="Calibri"/>
              <a:ea typeface="Calibri"/>
              <a:cs typeface="Calibri"/>
              <a:sym typeface="Calibri"/>
            </a:endParaRPr>
          </a:p>
        </p:txBody>
      </p:sp>
      <p:sp>
        <p:nvSpPr>
          <p:cNvPr id="5919" name="Google Shape;5919;p197"/>
          <p:cNvSpPr/>
          <p:nvPr/>
        </p:nvSpPr>
        <p:spPr>
          <a:xfrm>
            <a:off x="9009465" y="2231874"/>
            <a:ext cx="2682466" cy="348056"/>
          </a:xfrm>
          <a:prstGeom prst="rect">
            <a:avLst/>
          </a:prstGeom>
          <a:noFill/>
          <a:ln w="9525" cap="flat" cmpd="sng">
            <a:solidFill>
              <a:schemeClr val="accent1"/>
            </a:solidFill>
            <a:prstDash val="solid"/>
            <a:round/>
            <a:headEnd type="none" w="sm" len="sm"/>
            <a:tailEnd type="none" w="sm" len="sm"/>
          </a:ln>
        </p:spPr>
        <p:txBody>
          <a:bodyPr spcFirstLastPara="1" wrap="square" lIns="182875" tIns="146300" rIns="182875" bIns="146300" anchor="t" anchorCtr="0">
            <a:noAutofit/>
          </a:bodyPr>
          <a:lstStyle/>
          <a:p>
            <a:pPr marL="0" marR="0" lvl="0" indent="0" algn="l" rtl="0">
              <a:lnSpc>
                <a:spcPct val="100000"/>
              </a:lnSpc>
              <a:spcBef>
                <a:spcPts val="0"/>
              </a:spcBef>
              <a:spcAft>
                <a:spcPts val="0"/>
              </a:spcAft>
              <a:buClr>
                <a:schemeClr val="lt1"/>
              </a:buClr>
              <a:buSzPts val="2400"/>
              <a:buFont typeface="Quattrocento Sans"/>
              <a:buNone/>
            </a:pPr>
            <a:endParaRPr sz="2400" b="0" i="0" u="none" strike="noStrike" cap="none">
              <a:solidFill>
                <a:srgbClr val="FFFFFF"/>
              </a:solidFill>
              <a:latin typeface="Quattrocento Sans"/>
              <a:ea typeface="Quattrocento Sans"/>
              <a:cs typeface="Quattrocento Sans"/>
              <a:sym typeface="Quattrocento Sans"/>
            </a:endParaRPr>
          </a:p>
        </p:txBody>
      </p:sp>
      <p:sp>
        <p:nvSpPr>
          <p:cNvPr id="5920" name="Google Shape;5920;p197"/>
          <p:cNvSpPr txBox="1"/>
          <p:nvPr/>
        </p:nvSpPr>
        <p:spPr>
          <a:xfrm>
            <a:off x="9009465" y="2300735"/>
            <a:ext cx="2682466" cy="215444"/>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78D7"/>
              </a:buClr>
              <a:buSzPts val="1400"/>
              <a:buFont typeface="Quattrocento Sans"/>
              <a:buNone/>
            </a:pPr>
            <a:r>
              <a:rPr lang="en-US" sz="1400" i="0" u="none" strike="noStrike" cap="none">
                <a:solidFill>
                  <a:srgbClr val="0078D7"/>
                </a:solidFill>
                <a:latin typeface="Calibri"/>
                <a:ea typeface="Calibri"/>
                <a:cs typeface="Calibri"/>
                <a:sym typeface="Calibri"/>
              </a:rPr>
              <a:t>Ubuntu VM</a:t>
            </a:r>
            <a:endParaRPr>
              <a:latin typeface="Calibri"/>
              <a:ea typeface="Calibri"/>
              <a:cs typeface="Calibri"/>
              <a:sym typeface="Calibri"/>
            </a:endParaRPr>
          </a:p>
        </p:txBody>
      </p:sp>
      <p:sp>
        <p:nvSpPr>
          <p:cNvPr id="5921" name="Google Shape;5921;p197"/>
          <p:cNvSpPr txBox="1"/>
          <p:nvPr/>
        </p:nvSpPr>
        <p:spPr>
          <a:xfrm>
            <a:off x="8176225" y="500055"/>
            <a:ext cx="4290900" cy="703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78D4"/>
              </a:buClr>
              <a:buSzPts val="3240"/>
              <a:buFont typeface="Noto Sans Symbols"/>
              <a:buNone/>
            </a:pPr>
            <a:r>
              <a:rPr lang="en-US" sz="4500" i="0" u="none" strike="noStrike" cap="none">
                <a:latin typeface="Calibri"/>
                <a:ea typeface="Calibri"/>
                <a:cs typeface="Calibri"/>
                <a:sym typeface="Calibri"/>
              </a:rPr>
              <a:t>Deploy</a:t>
            </a:r>
            <a:endParaRPr sz="4500">
              <a:latin typeface="Calibri"/>
              <a:ea typeface="Calibri"/>
              <a:cs typeface="Calibri"/>
              <a:sym typeface="Calibri"/>
            </a:endParaRPr>
          </a:p>
        </p:txBody>
      </p:sp>
      <p:sp>
        <p:nvSpPr>
          <p:cNvPr id="5922" name="Google Shape;5922;p197"/>
          <p:cNvSpPr/>
          <p:nvPr/>
        </p:nvSpPr>
        <p:spPr>
          <a:xfrm>
            <a:off x="8801309" y="3334410"/>
            <a:ext cx="3040782" cy="559076"/>
          </a:xfrm>
          <a:prstGeom prst="rect">
            <a:avLst/>
          </a:prstGeom>
          <a:solidFill>
            <a:srgbClr val="F2F2F2"/>
          </a:solidFill>
          <a:ln>
            <a:noFill/>
          </a:ln>
        </p:spPr>
        <p:txBody>
          <a:bodyPr spcFirstLastPara="1" wrap="square" lIns="182875" tIns="146300" rIns="182875" bIns="146300" anchor="ctr" anchorCtr="0">
            <a:noAutofit/>
          </a:bodyPr>
          <a:lstStyle/>
          <a:p>
            <a:pPr marL="0" marR="0" lvl="0" indent="0" algn="ctr" rtl="0">
              <a:lnSpc>
                <a:spcPct val="100000"/>
              </a:lnSpc>
              <a:spcBef>
                <a:spcPts val="0"/>
              </a:spcBef>
              <a:spcAft>
                <a:spcPts val="0"/>
              </a:spcAft>
              <a:buClr>
                <a:schemeClr val="lt1"/>
              </a:buClr>
              <a:buSzPts val="2000"/>
              <a:buFont typeface="Quattrocento Sans"/>
              <a:buNone/>
            </a:pPr>
            <a:endParaRPr sz="2000" b="0" i="0" u="none" strike="noStrike" cap="none">
              <a:solidFill>
                <a:srgbClr val="FFFFFF"/>
              </a:solidFill>
              <a:latin typeface="Quattrocento Sans"/>
              <a:ea typeface="Quattrocento Sans"/>
              <a:cs typeface="Quattrocento Sans"/>
              <a:sym typeface="Quattrocento Sans"/>
            </a:endParaRPr>
          </a:p>
        </p:txBody>
      </p:sp>
      <p:sp>
        <p:nvSpPr>
          <p:cNvPr id="5923" name="Google Shape;5923;p197"/>
          <p:cNvSpPr/>
          <p:nvPr/>
        </p:nvSpPr>
        <p:spPr>
          <a:xfrm>
            <a:off x="9003115" y="3406669"/>
            <a:ext cx="2688816" cy="40011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78D7"/>
              </a:buClr>
              <a:buSzPts val="2000"/>
              <a:buFont typeface="Quattrocento Sans"/>
              <a:buNone/>
            </a:pPr>
            <a:r>
              <a:rPr lang="en-US" sz="2000" i="0" u="none" strike="noStrike" cap="none">
                <a:solidFill>
                  <a:srgbClr val="0078D7"/>
                </a:solidFill>
                <a:latin typeface="Calibri"/>
                <a:ea typeface="Calibri"/>
                <a:cs typeface="Calibri"/>
                <a:sym typeface="Calibri"/>
              </a:rPr>
              <a:t>Windows Devices</a:t>
            </a:r>
            <a:endParaRPr>
              <a:latin typeface="Calibri"/>
              <a:ea typeface="Calibri"/>
              <a:cs typeface="Calibri"/>
              <a:sym typeface="Calibri"/>
            </a:endParaRPr>
          </a:p>
        </p:txBody>
      </p:sp>
      <p:sp>
        <p:nvSpPr>
          <p:cNvPr id="5924" name="Google Shape;5924;p197"/>
          <p:cNvSpPr/>
          <p:nvPr/>
        </p:nvSpPr>
        <p:spPr>
          <a:xfrm>
            <a:off x="5371817" y="1410647"/>
            <a:ext cx="2488787" cy="4832109"/>
          </a:xfrm>
          <a:prstGeom prst="rect">
            <a:avLst/>
          </a:prstGeom>
          <a:solidFill>
            <a:srgbClr val="F2F2F2"/>
          </a:solidFill>
          <a:ln>
            <a:noFill/>
          </a:ln>
        </p:spPr>
        <p:txBody>
          <a:bodyPr spcFirstLastPara="1" wrap="square" lIns="182875" tIns="146300" rIns="182875" bIns="146300" anchor="t" anchorCtr="0">
            <a:noAutofit/>
          </a:bodyPr>
          <a:lstStyle/>
          <a:p>
            <a:pPr marL="0" marR="0" lvl="0" indent="0" algn="l" rtl="0">
              <a:lnSpc>
                <a:spcPct val="100000"/>
              </a:lnSpc>
              <a:spcBef>
                <a:spcPts val="0"/>
              </a:spcBef>
              <a:spcAft>
                <a:spcPts val="0"/>
              </a:spcAft>
              <a:buClr>
                <a:schemeClr val="lt1"/>
              </a:buClr>
              <a:buSzPts val="2000"/>
              <a:buFont typeface="Quattrocento Sans"/>
              <a:buNone/>
            </a:pPr>
            <a:endParaRPr sz="2000" b="0" i="0" u="none" strike="noStrike" cap="none">
              <a:solidFill>
                <a:srgbClr val="FFFFFF"/>
              </a:solidFill>
              <a:latin typeface="Quattrocento Sans"/>
              <a:ea typeface="Quattrocento Sans"/>
              <a:cs typeface="Quattrocento Sans"/>
              <a:sym typeface="Quattrocento Sans"/>
            </a:endParaRPr>
          </a:p>
        </p:txBody>
      </p:sp>
      <p:sp>
        <p:nvSpPr>
          <p:cNvPr id="5925" name="Google Shape;5925;p197"/>
          <p:cNvSpPr/>
          <p:nvPr/>
        </p:nvSpPr>
        <p:spPr>
          <a:xfrm>
            <a:off x="5582518" y="3849692"/>
            <a:ext cx="2088472" cy="40011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D0D0D"/>
              </a:buClr>
              <a:buSzPts val="2000"/>
              <a:buFont typeface="Quattrocento Sans"/>
              <a:buNone/>
            </a:pPr>
            <a:r>
              <a:rPr lang="en-US" sz="2000" i="0" u="none" strike="noStrike" cap="none">
                <a:solidFill>
                  <a:srgbClr val="0D0D0D"/>
                </a:solidFill>
                <a:latin typeface="Calibri"/>
                <a:ea typeface="Calibri"/>
                <a:cs typeface="Calibri"/>
                <a:sym typeface="Calibri"/>
              </a:rPr>
              <a:t>ONNX Model</a:t>
            </a:r>
            <a:endParaRPr>
              <a:latin typeface="Calibri"/>
              <a:ea typeface="Calibri"/>
              <a:cs typeface="Calibri"/>
              <a:sym typeface="Calibri"/>
            </a:endParaRPr>
          </a:p>
        </p:txBody>
      </p:sp>
      <p:sp>
        <p:nvSpPr>
          <p:cNvPr id="5926" name="Google Shape;5926;p197"/>
          <p:cNvSpPr/>
          <p:nvPr/>
        </p:nvSpPr>
        <p:spPr>
          <a:xfrm>
            <a:off x="7875988" y="1686194"/>
            <a:ext cx="892477" cy="2421863"/>
          </a:xfrm>
          <a:prstGeom prst="rightArrow">
            <a:avLst>
              <a:gd name="adj1" fmla="val 50000"/>
              <a:gd name="adj2" fmla="val 50000"/>
            </a:avLst>
          </a:prstGeom>
          <a:solidFill>
            <a:srgbClr val="F2F2F2"/>
          </a:solidFill>
          <a:ln>
            <a:noFill/>
          </a:ln>
        </p:spPr>
        <p:txBody>
          <a:bodyPr spcFirstLastPara="1" wrap="square" lIns="182875" tIns="146300" rIns="182875" bIns="146300" anchor="t" anchorCtr="0">
            <a:noAutofit/>
          </a:bodyPr>
          <a:lstStyle/>
          <a:p>
            <a:pPr marL="0" marR="0" lvl="0" indent="0" algn="l" rtl="0">
              <a:lnSpc>
                <a:spcPct val="100000"/>
              </a:lnSpc>
              <a:spcBef>
                <a:spcPts val="0"/>
              </a:spcBef>
              <a:spcAft>
                <a:spcPts val="0"/>
              </a:spcAft>
              <a:buClr>
                <a:schemeClr val="lt1"/>
              </a:buClr>
              <a:buSzPts val="2000"/>
              <a:buFont typeface="Quattrocento Sans"/>
              <a:buNone/>
            </a:pPr>
            <a:endParaRPr sz="2000" b="0" i="0" u="none" strike="noStrike" cap="none">
              <a:solidFill>
                <a:srgbClr val="FFFFFF"/>
              </a:solidFill>
              <a:latin typeface="Quattrocento Sans"/>
              <a:ea typeface="Quattrocento Sans"/>
              <a:cs typeface="Quattrocento Sans"/>
              <a:sym typeface="Quattrocento Sans"/>
            </a:endParaRPr>
          </a:p>
        </p:txBody>
      </p:sp>
      <p:pic>
        <p:nvPicPr>
          <p:cNvPr id="5927" name="Google Shape;5927;p197"/>
          <p:cNvPicPr preferRelativeResize="0"/>
          <p:nvPr/>
        </p:nvPicPr>
        <p:blipFill rotWithShape="1">
          <a:blip r:embed="rId16">
            <a:alphaModFix/>
          </a:blip>
          <a:srcRect r="72688"/>
          <a:stretch/>
        </p:blipFill>
        <p:spPr>
          <a:xfrm>
            <a:off x="6323918" y="3173177"/>
            <a:ext cx="584584" cy="530151"/>
          </a:xfrm>
          <a:prstGeom prst="rect">
            <a:avLst/>
          </a:prstGeom>
          <a:noFill/>
          <a:ln>
            <a:noFill/>
          </a:ln>
        </p:spPr>
      </p:pic>
      <p:sp>
        <p:nvSpPr>
          <p:cNvPr id="5928" name="Google Shape;5928;p197"/>
          <p:cNvSpPr txBox="1"/>
          <p:nvPr/>
        </p:nvSpPr>
        <p:spPr>
          <a:xfrm>
            <a:off x="7979654" y="2676715"/>
            <a:ext cx="440825" cy="307777"/>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78D4"/>
              </a:buClr>
              <a:buSzPts val="1000"/>
              <a:buFont typeface="Quattrocento Sans"/>
              <a:buNone/>
            </a:pPr>
            <a:r>
              <a:rPr lang="en-US" sz="1000" i="0" u="none" strike="noStrike" cap="none">
                <a:solidFill>
                  <a:srgbClr val="0078D4"/>
                </a:solidFill>
                <a:latin typeface="Calibri"/>
                <a:ea typeface="Calibri"/>
                <a:cs typeface="Calibri"/>
                <a:sym typeface="Calibri"/>
              </a:rPr>
              <a:t>Native </a:t>
            </a:r>
            <a:br>
              <a:rPr lang="en-US" sz="1000" i="0" u="none" strike="noStrike" cap="none">
                <a:solidFill>
                  <a:srgbClr val="0078D4"/>
                </a:solidFill>
                <a:latin typeface="Calibri"/>
                <a:ea typeface="Calibri"/>
                <a:cs typeface="Calibri"/>
                <a:sym typeface="Calibri"/>
              </a:rPr>
            </a:br>
            <a:r>
              <a:rPr lang="en-US" sz="1000" i="0" u="none" strike="noStrike" cap="none">
                <a:solidFill>
                  <a:srgbClr val="0078D4"/>
                </a:solidFill>
                <a:latin typeface="Calibri"/>
                <a:ea typeface="Calibri"/>
                <a:cs typeface="Calibri"/>
                <a:sym typeface="Calibri"/>
              </a:rPr>
              <a:t>support</a:t>
            </a:r>
            <a:endParaRPr>
              <a:latin typeface="Calibri"/>
              <a:ea typeface="Calibri"/>
              <a:cs typeface="Calibri"/>
              <a:sym typeface="Calibri"/>
            </a:endParaRPr>
          </a:p>
        </p:txBody>
      </p:sp>
      <p:sp>
        <p:nvSpPr>
          <p:cNvPr id="5929" name="Google Shape;5929;p197"/>
          <p:cNvSpPr/>
          <p:nvPr/>
        </p:nvSpPr>
        <p:spPr>
          <a:xfrm>
            <a:off x="7878689" y="4587615"/>
            <a:ext cx="889776" cy="1638292"/>
          </a:xfrm>
          <a:prstGeom prst="rightArrow">
            <a:avLst>
              <a:gd name="adj1" fmla="val 50000"/>
              <a:gd name="adj2" fmla="val 50000"/>
            </a:avLst>
          </a:prstGeom>
          <a:solidFill>
            <a:srgbClr val="F2F2F2"/>
          </a:solidFill>
          <a:ln>
            <a:noFill/>
          </a:ln>
        </p:spPr>
        <p:txBody>
          <a:bodyPr spcFirstLastPara="1" wrap="square" lIns="182875" tIns="146300" rIns="182875" bIns="146300" anchor="t" anchorCtr="0">
            <a:noAutofit/>
          </a:bodyPr>
          <a:lstStyle/>
          <a:p>
            <a:pPr marL="0" marR="0" lvl="0" indent="0" algn="l" rtl="0">
              <a:lnSpc>
                <a:spcPct val="100000"/>
              </a:lnSpc>
              <a:spcBef>
                <a:spcPts val="0"/>
              </a:spcBef>
              <a:spcAft>
                <a:spcPts val="0"/>
              </a:spcAft>
              <a:buClr>
                <a:schemeClr val="lt1"/>
              </a:buClr>
              <a:buSzPts val="2000"/>
              <a:buFont typeface="Quattrocento Sans"/>
              <a:buNone/>
            </a:pPr>
            <a:endParaRPr sz="2000" b="0" i="0" u="none" strike="noStrike" cap="none">
              <a:solidFill>
                <a:srgbClr val="FFFFFF"/>
              </a:solidFill>
              <a:latin typeface="Quattrocento Sans"/>
              <a:ea typeface="Quattrocento Sans"/>
              <a:cs typeface="Quattrocento Sans"/>
              <a:sym typeface="Quattrocento Sans"/>
            </a:endParaRPr>
          </a:p>
        </p:txBody>
      </p:sp>
      <p:sp>
        <p:nvSpPr>
          <p:cNvPr id="5930" name="Google Shape;5930;p197"/>
          <p:cNvSpPr txBox="1"/>
          <p:nvPr/>
        </p:nvSpPr>
        <p:spPr>
          <a:xfrm>
            <a:off x="7956373" y="5323829"/>
            <a:ext cx="614252" cy="153888"/>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78D4"/>
              </a:buClr>
              <a:buSzPts val="1000"/>
              <a:buFont typeface="Quattrocento Sans"/>
              <a:buNone/>
            </a:pPr>
            <a:r>
              <a:rPr lang="en-US" sz="1000" i="0" u="none" strike="noStrike" cap="none">
                <a:solidFill>
                  <a:srgbClr val="0078D4"/>
                </a:solidFill>
                <a:latin typeface="Calibri"/>
                <a:ea typeface="Calibri"/>
                <a:cs typeface="Calibri"/>
                <a:sym typeface="Calibri"/>
              </a:rPr>
              <a:t>Converters</a:t>
            </a:r>
            <a:endParaRPr>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934"/>
        <p:cNvGrpSpPr/>
        <p:nvPr/>
      </p:nvGrpSpPr>
      <p:grpSpPr>
        <a:xfrm>
          <a:off x="0" y="0"/>
          <a:ext cx="0" cy="0"/>
          <a:chOff x="0" y="0"/>
          <a:chExt cx="0" cy="0"/>
        </a:xfrm>
      </p:grpSpPr>
      <p:sp>
        <p:nvSpPr>
          <p:cNvPr id="5935" name="Google Shape;5935;p198"/>
          <p:cNvSpPr txBox="1">
            <a:spLocks noGrp="1"/>
          </p:cNvSpPr>
          <p:nvPr>
            <p:ph type="title"/>
          </p:nvPr>
        </p:nvSpPr>
        <p:spPr>
          <a:xfrm>
            <a:off x="585225" y="2811247"/>
            <a:ext cx="6400800" cy="723300"/>
          </a:xfrm>
          <a:prstGeom prst="rect">
            <a:avLst/>
          </a:prstGeom>
          <a:noFill/>
          <a:ln>
            <a:noFill/>
          </a:ln>
        </p:spPr>
        <p:txBody>
          <a:bodyPr spcFirstLastPara="1" wrap="square" lIns="0" tIns="0" rIns="0" bIns="0" anchor="b" anchorCtr="0">
            <a:noAutofit/>
          </a:bodyPr>
          <a:lstStyle/>
          <a:p>
            <a:pPr marL="0" lvl="0" indent="0" algn="l" rtl="0">
              <a:lnSpc>
                <a:spcPct val="90000"/>
              </a:lnSpc>
              <a:spcBef>
                <a:spcPts val="0"/>
              </a:spcBef>
              <a:spcAft>
                <a:spcPts val="0"/>
              </a:spcAft>
              <a:buClr>
                <a:schemeClr val="dk1"/>
              </a:buClr>
              <a:buSzPts val="3600"/>
              <a:buFont typeface="Quattrocento Sans"/>
              <a:buNone/>
            </a:pPr>
            <a:r>
              <a:rPr lang="en-US" sz="4500">
                <a:latin typeface="Calibri"/>
                <a:ea typeface="Calibri"/>
                <a:cs typeface="Calibri"/>
                <a:sym typeface="Calibri"/>
              </a:rPr>
              <a:t>Deployment</a:t>
            </a:r>
            <a:endParaRPr sz="4500">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943"/>
        <p:cNvGrpSpPr/>
        <p:nvPr/>
      </p:nvGrpSpPr>
      <p:grpSpPr>
        <a:xfrm>
          <a:off x="0" y="0"/>
          <a:ext cx="0" cy="0"/>
          <a:chOff x="0" y="0"/>
          <a:chExt cx="0" cy="0"/>
        </a:xfrm>
      </p:grpSpPr>
      <p:sp>
        <p:nvSpPr>
          <p:cNvPr id="5944" name="Google Shape;5944;p199"/>
          <p:cNvSpPr/>
          <p:nvPr/>
        </p:nvSpPr>
        <p:spPr>
          <a:xfrm>
            <a:off x="3349017" y="2703684"/>
            <a:ext cx="5452200" cy="2820000"/>
          </a:xfrm>
          <a:prstGeom prst="rect">
            <a:avLst/>
          </a:prstGeom>
          <a:noFill/>
          <a:ln w="12700" cap="flat" cmpd="sng">
            <a:solidFill>
              <a:srgbClr val="A5A5A5"/>
            </a:solidFill>
            <a:prstDash val="dash"/>
            <a:round/>
            <a:headEnd type="none" w="sm" len="sm"/>
            <a:tailEnd type="none" w="sm" len="sm"/>
          </a:ln>
        </p:spPr>
        <p:txBody>
          <a:bodyPr spcFirstLastPara="1" wrap="square" lIns="182850" tIns="146275" rIns="182850" bIns="146275" anchor="t" anchorCtr="0">
            <a:noAutofit/>
          </a:bodyPr>
          <a:lstStyle/>
          <a:p>
            <a:pPr marL="0" marR="0" lvl="0" indent="0" algn="l" rtl="0">
              <a:spcBef>
                <a:spcPts val="0"/>
              </a:spcBef>
              <a:spcAft>
                <a:spcPts val="0"/>
              </a:spcAft>
              <a:buNone/>
            </a:pPr>
            <a:endParaRPr sz="2000">
              <a:solidFill>
                <a:srgbClr val="FFFFFF"/>
              </a:solidFill>
              <a:latin typeface="Quattrocento Sans"/>
              <a:ea typeface="Quattrocento Sans"/>
              <a:cs typeface="Quattrocento Sans"/>
              <a:sym typeface="Quattrocento Sans"/>
            </a:endParaRPr>
          </a:p>
        </p:txBody>
      </p:sp>
      <p:cxnSp>
        <p:nvCxnSpPr>
          <p:cNvPr id="5945" name="Google Shape;5945;p199"/>
          <p:cNvCxnSpPr/>
          <p:nvPr/>
        </p:nvCxnSpPr>
        <p:spPr>
          <a:xfrm rot="10800000">
            <a:off x="3537061" y="2703684"/>
            <a:ext cx="480000" cy="0"/>
          </a:xfrm>
          <a:prstGeom prst="straightConnector1">
            <a:avLst/>
          </a:prstGeom>
          <a:noFill/>
          <a:ln w="28575" cap="flat" cmpd="sng">
            <a:solidFill>
              <a:schemeClr val="accent1"/>
            </a:solidFill>
            <a:prstDash val="dash"/>
            <a:round/>
            <a:headEnd type="none" w="sm" len="sm"/>
            <a:tailEnd type="none" w="sm" len="sm"/>
          </a:ln>
        </p:spPr>
      </p:cxnSp>
      <p:cxnSp>
        <p:nvCxnSpPr>
          <p:cNvPr id="5946" name="Google Shape;5946;p199"/>
          <p:cNvCxnSpPr/>
          <p:nvPr/>
        </p:nvCxnSpPr>
        <p:spPr>
          <a:xfrm>
            <a:off x="3349017" y="2632482"/>
            <a:ext cx="0" cy="357300"/>
          </a:xfrm>
          <a:prstGeom prst="straightConnector1">
            <a:avLst/>
          </a:prstGeom>
          <a:noFill/>
          <a:ln w="28575" cap="flat" cmpd="sng">
            <a:solidFill>
              <a:schemeClr val="accent1"/>
            </a:solidFill>
            <a:prstDash val="dash"/>
            <a:round/>
            <a:headEnd type="none" w="sm" len="sm"/>
            <a:tailEnd type="none" w="sm" len="sm"/>
          </a:ln>
        </p:spPr>
      </p:cxnSp>
      <p:cxnSp>
        <p:nvCxnSpPr>
          <p:cNvPr id="5947" name="Google Shape;5947;p199"/>
          <p:cNvCxnSpPr/>
          <p:nvPr/>
        </p:nvCxnSpPr>
        <p:spPr>
          <a:xfrm>
            <a:off x="8813187" y="2632482"/>
            <a:ext cx="0" cy="357300"/>
          </a:xfrm>
          <a:prstGeom prst="straightConnector1">
            <a:avLst/>
          </a:prstGeom>
          <a:noFill/>
          <a:ln w="28575" cap="flat" cmpd="sng">
            <a:solidFill>
              <a:schemeClr val="accent1"/>
            </a:solidFill>
            <a:prstDash val="dash"/>
            <a:round/>
            <a:headEnd type="none" w="sm" len="sm"/>
            <a:tailEnd type="none" w="sm" len="sm"/>
          </a:ln>
        </p:spPr>
      </p:cxnSp>
      <p:cxnSp>
        <p:nvCxnSpPr>
          <p:cNvPr id="5948" name="Google Shape;5948;p199"/>
          <p:cNvCxnSpPr/>
          <p:nvPr/>
        </p:nvCxnSpPr>
        <p:spPr>
          <a:xfrm rot="10800000">
            <a:off x="3227223" y="5523785"/>
            <a:ext cx="313500" cy="0"/>
          </a:xfrm>
          <a:prstGeom prst="straightConnector1">
            <a:avLst/>
          </a:prstGeom>
          <a:noFill/>
          <a:ln w="28575" cap="flat" cmpd="sng">
            <a:solidFill>
              <a:schemeClr val="accent1"/>
            </a:solidFill>
            <a:prstDash val="dash"/>
            <a:round/>
            <a:headEnd type="none" w="sm" len="sm"/>
            <a:tailEnd type="none" w="sm" len="sm"/>
          </a:ln>
        </p:spPr>
      </p:cxnSp>
      <p:cxnSp>
        <p:nvCxnSpPr>
          <p:cNvPr id="5949" name="Google Shape;5949;p199"/>
          <p:cNvCxnSpPr/>
          <p:nvPr/>
        </p:nvCxnSpPr>
        <p:spPr>
          <a:xfrm rot="10800000">
            <a:off x="3227223" y="5523785"/>
            <a:ext cx="313500" cy="0"/>
          </a:xfrm>
          <a:prstGeom prst="straightConnector1">
            <a:avLst/>
          </a:prstGeom>
          <a:noFill/>
          <a:ln w="28575" cap="flat" cmpd="sng">
            <a:solidFill>
              <a:schemeClr val="accent1"/>
            </a:solidFill>
            <a:prstDash val="dash"/>
            <a:round/>
            <a:headEnd type="none" w="sm" len="sm"/>
            <a:tailEnd type="none" w="sm" len="sm"/>
          </a:ln>
        </p:spPr>
      </p:cxnSp>
      <p:cxnSp>
        <p:nvCxnSpPr>
          <p:cNvPr id="5950" name="Google Shape;5950;p199"/>
          <p:cNvCxnSpPr/>
          <p:nvPr/>
        </p:nvCxnSpPr>
        <p:spPr>
          <a:xfrm rot="10800000">
            <a:off x="3227223" y="5523785"/>
            <a:ext cx="313500" cy="0"/>
          </a:xfrm>
          <a:prstGeom prst="straightConnector1">
            <a:avLst/>
          </a:prstGeom>
          <a:noFill/>
          <a:ln w="28575" cap="flat" cmpd="sng">
            <a:solidFill>
              <a:schemeClr val="accent1"/>
            </a:solidFill>
            <a:prstDash val="dash"/>
            <a:round/>
            <a:headEnd type="none" w="sm" len="sm"/>
            <a:tailEnd type="none" w="sm" len="sm"/>
          </a:ln>
        </p:spPr>
      </p:cxnSp>
      <p:cxnSp>
        <p:nvCxnSpPr>
          <p:cNvPr id="5951" name="Google Shape;5951;p199"/>
          <p:cNvCxnSpPr/>
          <p:nvPr/>
        </p:nvCxnSpPr>
        <p:spPr>
          <a:xfrm rot="10800000">
            <a:off x="8661857" y="5523785"/>
            <a:ext cx="313500" cy="0"/>
          </a:xfrm>
          <a:prstGeom prst="straightConnector1">
            <a:avLst/>
          </a:prstGeom>
          <a:noFill/>
          <a:ln w="28575" cap="flat" cmpd="sng">
            <a:solidFill>
              <a:schemeClr val="accent1"/>
            </a:solidFill>
            <a:prstDash val="dash"/>
            <a:round/>
            <a:headEnd type="none" w="sm" len="sm"/>
            <a:tailEnd type="none" w="sm" len="sm"/>
          </a:ln>
        </p:spPr>
      </p:cxnSp>
      <p:cxnSp>
        <p:nvCxnSpPr>
          <p:cNvPr id="5952" name="Google Shape;5952;p199"/>
          <p:cNvCxnSpPr/>
          <p:nvPr/>
        </p:nvCxnSpPr>
        <p:spPr>
          <a:xfrm rot="10800000">
            <a:off x="8661857" y="5523785"/>
            <a:ext cx="313500" cy="0"/>
          </a:xfrm>
          <a:prstGeom prst="straightConnector1">
            <a:avLst/>
          </a:prstGeom>
          <a:noFill/>
          <a:ln w="28575" cap="flat" cmpd="sng">
            <a:solidFill>
              <a:schemeClr val="accent1"/>
            </a:solidFill>
            <a:prstDash val="dash"/>
            <a:round/>
            <a:headEnd type="none" w="sm" len="sm"/>
            <a:tailEnd type="none" w="sm" len="sm"/>
          </a:ln>
        </p:spPr>
      </p:cxnSp>
      <p:sp>
        <p:nvSpPr>
          <p:cNvPr id="5953" name="Google Shape;5953;p199"/>
          <p:cNvSpPr/>
          <p:nvPr/>
        </p:nvSpPr>
        <p:spPr>
          <a:xfrm>
            <a:off x="8583634" y="5285076"/>
            <a:ext cx="505200" cy="357000"/>
          </a:xfrm>
          <a:prstGeom prst="rect">
            <a:avLst/>
          </a:prstGeom>
          <a:solidFill>
            <a:schemeClr val="lt1"/>
          </a:solidFill>
          <a:ln>
            <a:noFill/>
          </a:ln>
        </p:spPr>
        <p:txBody>
          <a:bodyPr spcFirstLastPara="1" wrap="square" lIns="182850" tIns="146275" rIns="182850" bIns="146275" anchor="t" anchorCtr="0">
            <a:noAutofit/>
          </a:bodyPr>
          <a:lstStyle/>
          <a:p>
            <a:pPr marL="0" marR="0" lvl="0" indent="0" algn="l" rtl="0">
              <a:spcBef>
                <a:spcPts val="0"/>
              </a:spcBef>
              <a:spcAft>
                <a:spcPts val="0"/>
              </a:spcAft>
              <a:buNone/>
            </a:pPr>
            <a:endParaRPr sz="2000">
              <a:solidFill>
                <a:srgbClr val="FFFFFF"/>
              </a:solidFill>
              <a:latin typeface="Quattrocento Sans"/>
              <a:ea typeface="Quattrocento Sans"/>
              <a:cs typeface="Quattrocento Sans"/>
              <a:sym typeface="Quattrocento Sans"/>
            </a:endParaRPr>
          </a:p>
        </p:txBody>
      </p:sp>
      <p:sp>
        <p:nvSpPr>
          <p:cNvPr id="5954" name="Google Shape;5954;p199"/>
          <p:cNvSpPr/>
          <p:nvPr/>
        </p:nvSpPr>
        <p:spPr>
          <a:xfrm>
            <a:off x="5158611" y="5190461"/>
            <a:ext cx="417900" cy="536100"/>
          </a:xfrm>
          <a:prstGeom prst="rect">
            <a:avLst/>
          </a:prstGeom>
          <a:solidFill>
            <a:schemeClr val="lt1"/>
          </a:solidFill>
          <a:ln>
            <a:noFill/>
          </a:ln>
        </p:spPr>
        <p:txBody>
          <a:bodyPr spcFirstLastPara="1" wrap="square" lIns="182850" tIns="146275" rIns="182850" bIns="146275" anchor="t" anchorCtr="0">
            <a:noAutofit/>
          </a:bodyPr>
          <a:lstStyle/>
          <a:p>
            <a:pPr marL="0" marR="0" lvl="0" indent="0" algn="l" rtl="0">
              <a:spcBef>
                <a:spcPts val="0"/>
              </a:spcBef>
              <a:spcAft>
                <a:spcPts val="0"/>
              </a:spcAft>
              <a:buNone/>
            </a:pPr>
            <a:endParaRPr sz="2000">
              <a:solidFill>
                <a:srgbClr val="FFFFFF"/>
              </a:solidFill>
              <a:latin typeface="Quattrocento Sans"/>
              <a:ea typeface="Quattrocento Sans"/>
              <a:cs typeface="Quattrocento Sans"/>
              <a:sym typeface="Quattrocento Sans"/>
            </a:endParaRPr>
          </a:p>
        </p:txBody>
      </p:sp>
      <p:sp>
        <p:nvSpPr>
          <p:cNvPr id="5955" name="Google Shape;5955;p199"/>
          <p:cNvSpPr/>
          <p:nvPr/>
        </p:nvSpPr>
        <p:spPr>
          <a:xfrm>
            <a:off x="4157660" y="5244650"/>
            <a:ext cx="558900" cy="397800"/>
          </a:xfrm>
          <a:prstGeom prst="rect">
            <a:avLst/>
          </a:prstGeom>
          <a:solidFill>
            <a:schemeClr val="lt1"/>
          </a:solidFill>
          <a:ln>
            <a:noFill/>
          </a:ln>
        </p:spPr>
        <p:txBody>
          <a:bodyPr spcFirstLastPara="1" wrap="square" lIns="182850" tIns="146275" rIns="182850" bIns="146275" anchor="t" anchorCtr="0">
            <a:noAutofit/>
          </a:bodyPr>
          <a:lstStyle/>
          <a:p>
            <a:pPr marL="0" marR="0" lvl="0" indent="0" algn="l" rtl="0">
              <a:spcBef>
                <a:spcPts val="0"/>
              </a:spcBef>
              <a:spcAft>
                <a:spcPts val="0"/>
              </a:spcAft>
              <a:buNone/>
            </a:pPr>
            <a:endParaRPr sz="2000">
              <a:solidFill>
                <a:srgbClr val="FFFFFF"/>
              </a:solidFill>
              <a:latin typeface="Quattrocento Sans"/>
              <a:ea typeface="Quattrocento Sans"/>
              <a:cs typeface="Quattrocento Sans"/>
              <a:sym typeface="Quattrocento Sans"/>
            </a:endParaRPr>
          </a:p>
        </p:txBody>
      </p:sp>
      <p:sp>
        <p:nvSpPr>
          <p:cNvPr id="5956" name="Google Shape;5956;p199"/>
          <p:cNvSpPr/>
          <p:nvPr/>
        </p:nvSpPr>
        <p:spPr>
          <a:xfrm>
            <a:off x="3179117" y="5190460"/>
            <a:ext cx="411900" cy="686400"/>
          </a:xfrm>
          <a:prstGeom prst="rect">
            <a:avLst/>
          </a:prstGeom>
          <a:solidFill>
            <a:schemeClr val="lt1"/>
          </a:solidFill>
          <a:ln>
            <a:noFill/>
          </a:ln>
        </p:spPr>
        <p:txBody>
          <a:bodyPr spcFirstLastPara="1" wrap="square" lIns="182850" tIns="146275" rIns="182850" bIns="146275" anchor="t" anchorCtr="0">
            <a:noAutofit/>
          </a:bodyPr>
          <a:lstStyle/>
          <a:p>
            <a:pPr marL="0" marR="0" lvl="0" indent="0" algn="l" rtl="0">
              <a:spcBef>
                <a:spcPts val="0"/>
              </a:spcBef>
              <a:spcAft>
                <a:spcPts val="0"/>
              </a:spcAft>
              <a:buNone/>
            </a:pPr>
            <a:endParaRPr sz="2000">
              <a:solidFill>
                <a:srgbClr val="FFFFFF"/>
              </a:solidFill>
              <a:latin typeface="Quattrocento Sans"/>
              <a:ea typeface="Quattrocento Sans"/>
              <a:cs typeface="Quattrocento Sans"/>
              <a:sym typeface="Quattrocento Sans"/>
            </a:endParaRPr>
          </a:p>
        </p:txBody>
      </p:sp>
      <p:sp>
        <p:nvSpPr>
          <p:cNvPr id="5957" name="Google Shape;5957;p199"/>
          <p:cNvSpPr txBox="1">
            <a:spLocks noGrp="1"/>
          </p:cNvSpPr>
          <p:nvPr>
            <p:ph type="title"/>
          </p:nvPr>
        </p:nvSpPr>
        <p:spPr>
          <a:xfrm>
            <a:off x="426424" y="302551"/>
            <a:ext cx="11335800" cy="758100"/>
          </a:xfrm>
          <a:prstGeom prst="rect">
            <a:avLst/>
          </a:prstGeom>
          <a:noFill/>
          <a:ln>
            <a:noFill/>
          </a:ln>
        </p:spPr>
        <p:txBody>
          <a:bodyPr spcFirstLastPara="1" wrap="square" lIns="0" tIns="161350" rIns="0" bIns="0" anchor="t" anchorCtr="0">
            <a:noAutofit/>
          </a:bodyPr>
          <a:lstStyle/>
          <a:p>
            <a:pPr marL="0" lvl="0" indent="0" algn="l" rtl="0">
              <a:lnSpc>
                <a:spcPct val="90000"/>
              </a:lnSpc>
              <a:spcBef>
                <a:spcPts val="0"/>
              </a:spcBef>
              <a:spcAft>
                <a:spcPts val="0"/>
              </a:spcAft>
              <a:buClr>
                <a:srgbClr val="000000"/>
              </a:buClr>
              <a:buSzPts val="3700"/>
              <a:buFont typeface="Quattrocento Sans"/>
              <a:buNone/>
            </a:pPr>
            <a:r>
              <a:rPr lang="en-US" sz="4500" b="1">
                <a:latin typeface="Calibri"/>
                <a:ea typeface="Calibri"/>
                <a:cs typeface="Calibri"/>
                <a:sym typeface="Calibri"/>
              </a:rPr>
              <a:t>Flexible Deployment</a:t>
            </a:r>
            <a:br>
              <a:rPr lang="en-US" sz="4500" b="1">
                <a:latin typeface="Calibri"/>
                <a:ea typeface="Calibri"/>
                <a:cs typeface="Calibri"/>
                <a:sym typeface="Calibri"/>
              </a:rPr>
            </a:br>
            <a:endParaRPr sz="4500" b="1">
              <a:latin typeface="Calibri"/>
              <a:ea typeface="Calibri"/>
              <a:cs typeface="Calibri"/>
              <a:sym typeface="Calibri"/>
            </a:endParaRPr>
          </a:p>
        </p:txBody>
      </p:sp>
      <p:sp>
        <p:nvSpPr>
          <p:cNvPr id="5958" name="Google Shape;5958;p199"/>
          <p:cNvSpPr txBox="1">
            <a:spLocks noGrp="1"/>
          </p:cNvSpPr>
          <p:nvPr>
            <p:ph type="body" idx="1"/>
          </p:nvPr>
        </p:nvSpPr>
        <p:spPr>
          <a:xfrm>
            <a:off x="426198" y="1088533"/>
            <a:ext cx="11339700" cy="2715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rgbClr val="000000"/>
              </a:buClr>
              <a:buSzPts val="1800"/>
              <a:buNone/>
            </a:pPr>
            <a:r>
              <a:rPr lang="en-US"/>
              <a:t>Deploy and manage models on intelligent cloud and edge</a:t>
            </a:r>
            <a:endParaRPr/>
          </a:p>
        </p:txBody>
      </p:sp>
      <p:sp>
        <p:nvSpPr>
          <p:cNvPr id="5959" name="Google Shape;5959;p199"/>
          <p:cNvSpPr/>
          <p:nvPr/>
        </p:nvSpPr>
        <p:spPr>
          <a:xfrm>
            <a:off x="5268991" y="5285797"/>
            <a:ext cx="192600" cy="306000"/>
          </a:xfrm>
          <a:prstGeom prst="rect">
            <a:avLst/>
          </a:prstGeom>
          <a:solidFill>
            <a:schemeClr val="lt1"/>
          </a:solidFill>
          <a:ln>
            <a:noFill/>
          </a:ln>
        </p:spPr>
        <p:txBody>
          <a:bodyPr spcFirstLastPara="1" wrap="square" lIns="182850" tIns="146275" rIns="182850" bIns="146275" anchor="t" anchorCtr="0">
            <a:noAutofit/>
          </a:bodyPr>
          <a:lstStyle/>
          <a:p>
            <a:pPr marL="0" marR="0" lvl="0" indent="0" algn="l" rtl="0">
              <a:spcBef>
                <a:spcPts val="0"/>
              </a:spcBef>
              <a:spcAft>
                <a:spcPts val="0"/>
              </a:spcAft>
              <a:buNone/>
            </a:pPr>
            <a:endParaRPr sz="2000">
              <a:solidFill>
                <a:srgbClr val="FFFFFF"/>
              </a:solidFill>
              <a:latin typeface="Quattrocento Sans"/>
              <a:ea typeface="Quattrocento Sans"/>
              <a:cs typeface="Quattrocento Sans"/>
              <a:sym typeface="Quattrocento Sans"/>
            </a:endParaRPr>
          </a:p>
        </p:txBody>
      </p:sp>
      <p:grpSp>
        <p:nvGrpSpPr>
          <p:cNvPr id="5960" name="Google Shape;5960;p199"/>
          <p:cNvGrpSpPr/>
          <p:nvPr/>
        </p:nvGrpSpPr>
        <p:grpSpPr>
          <a:xfrm>
            <a:off x="5258501" y="5300634"/>
            <a:ext cx="206321" cy="393215"/>
            <a:chOff x="7261" y="805"/>
            <a:chExt cx="127" cy="242"/>
          </a:xfrm>
        </p:grpSpPr>
        <p:sp>
          <p:nvSpPr>
            <p:cNvPr id="5961" name="Google Shape;5961;p199"/>
            <p:cNvSpPr/>
            <p:nvPr/>
          </p:nvSpPr>
          <p:spPr>
            <a:xfrm>
              <a:off x="7323" y="805"/>
              <a:ext cx="65" cy="194"/>
            </a:xfrm>
            <a:custGeom>
              <a:avLst/>
              <a:gdLst/>
              <a:ahLst/>
              <a:cxnLst/>
              <a:rect l="l" t="t" r="r" b="b"/>
              <a:pathLst>
                <a:path w="90" h="268" extrusionOk="0">
                  <a:moveTo>
                    <a:pt x="90" y="166"/>
                  </a:moveTo>
                  <a:cubicBezTo>
                    <a:pt x="90" y="46"/>
                    <a:pt x="90" y="46"/>
                    <a:pt x="90" y="46"/>
                  </a:cubicBezTo>
                  <a:cubicBezTo>
                    <a:pt x="90" y="20"/>
                    <a:pt x="70" y="0"/>
                    <a:pt x="45" y="0"/>
                  </a:cubicBezTo>
                  <a:cubicBezTo>
                    <a:pt x="20" y="0"/>
                    <a:pt x="0" y="20"/>
                    <a:pt x="0" y="46"/>
                  </a:cubicBezTo>
                  <a:cubicBezTo>
                    <a:pt x="0" y="268"/>
                    <a:pt x="0" y="268"/>
                    <a:pt x="0" y="268"/>
                  </a:cubicBezTo>
                </a:path>
              </a:pathLst>
            </a:custGeom>
            <a:noFill/>
            <a:ln w="15875" cap="rnd" cmpd="sng">
              <a:solidFill>
                <a:schemeClr val="dk2"/>
              </a:solidFill>
              <a:prstDash val="solid"/>
              <a:miter lim="800000"/>
              <a:headEnd type="none" w="sm" len="sm"/>
              <a:tailEnd type="none" w="sm" len="sm"/>
            </a:ln>
          </p:spPr>
          <p:txBody>
            <a:bodyPr spcFirstLastPara="1" wrap="square" lIns="61075" tIns="30550" rIns="61075" bIns="30550" anchor="t" anchorCtr="0">
              <a:noAutofit/>
            </a:bodyPr>
            <a:lstStyle/>
            <a:p>
              <a:pPr marL="0" marR="0" lvl="0" indent="0" algn="l" rtl="0">
                <a:spcBef>
                  <a:spcPts val="0"/>
                </a:spcBef>
                <a:spcAft>
                  <a:spcPts val="0"/>
                </a:spcAft>
                <a:buNone/>
              </a:pPr>
              <a:endParaRPr sz="1200">
                <a:solidFill>
                  <a:srgbClr val="505050"/>
                </a:solidFill>
                <a:latin typeface="Quattrocento Sans"/>
                <a:ea typeface="Quattrocento Sans"/>
                <a:cs typeface="Quattrocento Sans"/>
                <a:sym typeface="Quattrocento Sans"/>
              </a:endParaRPr>
            </a:p>
          </p:txBody>
        </p:sp>
        <p:sp>
          <p:nvSpPr>
            <p:cNvPr id="5962" name="Google Shape;5962;p199"/>
            <p:cNvSpPr/>
            <p:nvPr/>
          </p:nvSpPr>
          <p:spPr>
            <a:xfrm>
              <a:off x="7261" y="805"/>
              <a:ext cx="95" cy="194"/>
            </a:xfrm>
            <a:custGeom>
              <a:avLst/>
              <a:gdLst/>
              <a:ahLst/>
              <a:cxnLst/>
              <a:rect l="l" t="t" r="r" b="b"/>
              <a:pathLst>
                <a:path w="131" h="268" extrusionOk="0">
                  <a:moveTo>
                    <a:pt x="131" y="0"/>
                  </a:moveTo>
                  <a:cubicBezTo>
                    <a:pt x="45" y="0"/>
                    <a:pt x="45" y="0"/>
                    <a:pt x="45" y="0"/>
                  </a:cubicBezTo>
                  <a:cubicBezTo>
                    <a:pt x="20" y="0"/>
                    <a:pt x="0" y="20"/>
                    <a:pt x="0" y="46"/>
                  </a:cubicBezTo>
                  <a:cubicBezTo>
                    <a:pt x="0" y="268"/>
                    <a:pt x="0" y="268"/>
                    <a:pt x="0" y="268"/>
                  </a:cubicBezTo>
                </a:path>
              </a:pathLst>
            </a:custGeom>
            <a:noFill/>
            <a:ln w="15875" cap="rnd" cmpd="sng">
              <a:solidFill>
                <a:schemeClr val="dk2"/>
              </a:solidFill>
              <a:prstDash val="solid"/>
              <a:miter lim="800000"/>
              <a:headEnd type="none" w="sm" len="sm"/>
              <a:tailEnd type="none" w="sm" len="sm"/>
            </a:ln>
          </p:spPr>
          <p:txBody>
            <a:bodyPr spcFirstLastPara="1" wrap="square" lIns="61075" tIns="30550" rIns="61075" bIns="30550" anchor="t" anchorCtr="0">
              <a:noAutofit/>
            </a:bodyPr>
            <a:lstStyle/>
            <a:p>
              <a:pPr marL="0" marR="0" lvl="0" indent="0" algn="l" rtl="0">
                <a:spcBef>
                  <a:spcPts val="0"/>
                </a:spcBef>
                <a:spcAft>
                  <a:spcPts val="0"/>
                </a:spcAft>
                <a:buNone/>
              </a:pPr>
              <a:endParaRPr sz="1200">
                <a:solidFill>
                  <a:srgbClr val="505050"/>
                </a:solidFill>
                <a:latin typeface="Quattrocento Sans"/>
                <a:ea typeface="Quattrocento Sans"/>
                <a:cs typeface="Quattrocento Sans"/>
                <a:sym typeface="Quattrocento Sans"/>
              </a:endParaRPr>
            </a:p>
          </p:txBody>
        </p:sp>
        <p:sp>
          <p:nvSpPr>
            <p:cNvPr id="5963" name="Google Shape;5963;p199"/>
            <p:cNvSpPr/>
            <p:nvPr/>
          </p:nvSpPr>
          <p:spPr>
            <a:xfrm>
              <a:off x="7322" y="992"/>
              <a:ext cx="66" cy="55"/>
            </a:xfrm>
            <a:custGeom>
              <a:avLst/>
              <a:gdLst/>
              <a:ahLst/>
              <a:cxnLst/>
              <a:rect l="l" t="t" r="r" b="b"/>
              <a:pathLst>
                <a:path w="91" h="77" extrusionOk="0">
                  <a:moveTo>
                    <a:pt x="91" y="0"/>
                  </a:moveTo>
                  <a:cubicBezTo>
                    <a:pt x="91" y="32"/>
                    <a:pt x="91" y="32"/>
                    <a:pt x="91" y="32"/>
                  </a:cubicBezTo>
                  <a:cubicBezTo>
                    <a:pt x="91" y="57"/>
                    <a:pt x="71" y="77"/>
                    <a:pt x="46" y="77"/>
                  </a:cubicBezTo>
                  <a:cubicBezTo>
                    <a:pt x="21" y="77"/>
                    <a:pt x="0" y="57"/>
                    <a:pt x="0" y="32"/>
                  </a:cubicBezTo>
                  <a:cubicBezTo>
                    <a:pt x="0" y="6"/>
                    <a:pt x="0" y="6"/>
                    <a:pt x="0" y="6"/>
                  </a:cubicBezTo>
                </a:path>
              </a:pathLst>
            </a:custGeom>
            <a:noFill/>
            <a:ln w="15875" cap="rnd" cmpd="sng">
              <a:solidFill>
                <a:schemeClr val="dk2"/>
              </a:solidFill>
              <a:prstDash val="solid"/>
              <a:miter lim="800000"/>
              <a:headEnd type="none" w="sm" len="sm"/>
              <a:tailEnd type="none" w="sm" len="sm"/>
            </a:ln>
          </p:spPr>
          <p:txBody>
            <a:bodyPr spcFirstLastPara="1" wrap="square" lIns="61075" tIns="30550" rIns="61075" bIns="30550" anchor="t" anchorCtr="0">
              <a:noAutofit/>
            </a:bodyPr>
            <a:lstStyle/>
            <a:p>
              <a:pPr marL="0" marR="0" lvl="0" indent="0" algn="l" rtl="0">
                <a:spcBef>
                  <a:spcPts val="0"/>
                </a:spcBef>
                <a:spcAft>
                  <a:spcPts val="0"/>
                </a:spcAft>
                <a:buNone/>
              </a:pPr>
              <a:endParaRPr sz="1200">
                <a:solidFill>
                  <a:srgbClr val="505050"/>
                </a:solidFill>
                <a:latin typeface="Quattrocento Sans"/>
                <a:ea typeface="Quattrocento Sans"/>
                <a:cs typeface="Quattrocento Sans"/>
                <a:sym typeface="Quattrocento Sans"/>
              </a:endParaRPr>
            </a:p>
          </p:txBody>
        </p:sp>
        <p:sp>
          <p:nvSpPr>
            <p:cNvPr id="5964" name="Google Shape;5964;p199"/>
            <p:cNvSpPr/>
            <p:nvPr/>
          </p:nvSpPr>
          <p:spPr>
            <a:xfrm>
              <a:off x="7261" y="996"/>
              <a:ext cx="95" cy="51"/>
            </a:xfrm>
            <a:custGeom>
              <a:avLst/>
              <a:gdLst/>
              <a:ahLst/>
              <a:cxnLst/>
              <a:rect l="l" t="t" r="r" b="b"/>
              <a:pathLst>
                <a:path w="131" h="71" extrusionOk="0">
                  <a:moveTo>
                    <a:pt x="131" y="71"/>
                  </a:moveTo>
                  <a:cubicBezTo>
                    <a:pt x="45" y="71"/>
                    <a:pt x="45" y="71"/>
                    <a:pt x="45" y="71"/>
                  </a:cubicBezTo>
                  <a:cubicBezTo>
                    <a:pt x="20" y="71"/>
                    <a:pt x="0" y="51"/>
                    <a:pt x="0" y="26"/>
                  </a:cubicBezTo>
                  <a:cubicBezTo>
                    <a:pt x="0" y="0"/>
                    <a:pt x="0" y="0"/>
                    <a:pt x="0" y="0"/>
                  </a:cubicBezTo>
                </a:path>
              </a:pathLst>
            </a:custGeom>
            <a:noFill/>
            <a:ln w="15875" cap="rnd" cmpd="sng">
              <a:solidFill>
                <a:schemeClr val="dk2"/>
              </a:solidFill>
              <a:prstDash val="solid"/>
              <a:miter lim="800000"/>
              <a:headEnd type="none" w="sm" len="sm"/>
              <a:tailEnd type="none" w="sm" len="sm"/>
            </a:ln>
          </p:spPr>
          <p:txBody>
            <a:bodyPr spcFirstLastPara="1" wrap="square" lIns="61075" tIns="30550" rIns="61075" bIns="30550" anchor="t" anchorCtr="0">
              <a:noAutofit/>
            </a:bodyPr>
            <a:lstStyle/>
            <a:p>
              <a:pPr marL="0" marR="0" lvl="0" indent="0" algn="l" rtl="0">
                <a:spcBef>
                  <a:spcPts val="0"/>
                </a:spcBef>
                <a:spcAft>
                  <a:spcPts val="0"/>
                </a:spcAft>
                <a:buNone/>
              </a:pPr>
              <a:endParaRPr sz="1200">
                <a:solidFill>
                  <a:srgbClr val="505050"/>
                </a:solidFill>
                <a:latin typeface="Quattrocento Sans"/>
                <a:ea typeface="Quattrocento Sans"/>
                <a:cs typeface="Quattrocento Sans"/>
                <a:sym typeface="Quattrocento Sans"/>
              </a:endParaRPr>
            </a:p>
          </p:txBody>
        </p:sp>
        <p:sp>
          <p:nvSpPr>
            <p:cNvPr id="5965" name="Google Shape;5965;p199"/>
            <p:cNvSpPr/>
            <p:nvPr/>
          </p:nvSpPr>
          <p:spPr>
            <a:xfrm>
              <a:off x="7287" y="878"/>
              <a:ext cx="0" cy="0"/>
            </a:xfrm>
            <a:prstGeom prst="ellipse">
              <a:avLst/>
            </a:prstGeom>
            <a:noFill/>
            <a:ln w="15875" cap="rnd" cmpd="sng">
              <a:solidFill>
                <a:schemeClr val="dk2"/>
              </a:solidFill>
              <a:prstDash val="solid"/>
              <a:miter lim="800000"/>
              <a:headEnd type="none" w="sm" len="sm"/>
              <a:tailEnd type="none" w="sm" len="sm"/>
            </a:ln>
          </p:spPr>
          <p:txBody>
            <a:bodyPr spcFirstLastPara="1" wrap="square" lIns="61075" tIns="30550" rIns="61075" bIns="30550" anchor="t" anchorCtr="0">
              <a:noAutofit/>
            </a:bodyPr>
            <a:lstStyle/>
            <a:p>
              <a:pPr marL="0" marR="0" lvl="0" indent="0" algn="l" rtl="0">
                <a:spcBef>
                  <a:spcPts val="0"/>
                </a:spcBef>
                <a:spcAft>
                  <a:spcPts val="0"/>
                </a:spcAft>
                <a:buNone/>
              </a:pPr>
              <a:endParaRPr sz="1200">
                <a:solidFill>
                  <a:srgbClr val="505050"/>
                </a:solidFill>
                <a:latin typeface="Quattrocento Sans"/>
                <a:ea typeface="Quattrocento Sans"/>
                <a:cs typeface="Quattrocento Sans"/>
                <a:sym typeface="Quattrocento Sans"/>
              </a:endParaRPr>
            </a:p>
          </p:txBody>
        </p:sp>
        <p:sp>
          <p:nvSpPr>
            <p:cNvPr id="5966" name="Google Shape;5966;p199"/>
            <p:cNvSpPr/>
            <p:nvPr/>
          </p:nvSpPr>
          <p:spPr>
            <a:xfrm>
              <a:off x="7287" y="923"/>
              <a:ext cx="0" cy="0"/>
            </a:xfrm>
            <a:prstGeom prst="ellipse">
              <a:avLst/>
            </a:prstGeom>
            <a:noFill/>
            <a:ln w="15875" cap="rnd" cmpd="sng">
              <a:solidFill>
                <a:schemeClr val="dk2"/>
              </a:solidFill>
              <a:prstDash val="solid"/>
              <a:miter lim="800000"/>
              <a:headEnd type="none" w="sm" len="sm"/>
              <a:tailEnd type="none" w="sm" len="sm"/>
            </a:ln>
          </p:spPr>
          <p:txBody>
            <a:bodyPr spcFirstLastPara="1" wrap="square" lIns="61075" tIns="30550" rIns="61075" bIns="30550" anchor="t" anchorCtr="0">
              <a:noAutofit/>
            </a:bodyPr>
            <a:lstStyle/>
            <a:p>
              <a:pPr marL="0" marR="0" lvl="0" indent="0" algn="l" rtl="0">
                <a:spcBef>
                  <a:spcPts val="0"/>
                </a:spcBef>
                <a:spcAft>
                  <a:spcPts val="0"/>
                </a:spcAft>
                <a:buNone/>
              </a:pPr>
              <a:endParaRPr sz="1200">
                <a:solidFill>
                  <a:srgbClr val="505050"/>
                </a:solidFill>
                <a:latin typeface="Quattrocento Sans"/>
                <a:ea typeface="Quattrocento Sans"/>
                <a:cs typeface="Quattrocento Sans"/>
                <a:sym typeface="Quattrocento Sans"/>
              </a:endParaRPr>
            </a:p>
          </p:txBody>
        </p:sp>
        <p:sp>
          <p:nvSpPr>
            <p:cNvPr id="5967" name="Google Shape;5967;p199"/>
            <p:cNvSpPr/>
            <p:nvPr/>
          </p:nvSpPr>
          <p:spPr>
            <a:xfrm>
              <a:off x="7287" y="967"/>
              <a:ext cx="0" cy="0"/>
            </a:xfrm>
            <a:prstGeom prst="ellipse">
              <a:avLst/>
            </a:prstGeom>
            <a:noFill/>
            <a:ln w="15875" cap="rnd" cmpd="sng">
              <a:solidFill>
                <a:schemeClr val="dk2"/>
              </a:solidFill>
              <a:prstDash val="solid"/>
              <a:miter lim="800000"/>
              <a:headEnd type="none" w="sm" len="sm"/>
              <a:tailEnd type="none" w="sm" len="sm"/>
            </a:ln>
          </p:spPr>
          <p:txBody>
            <a:bodyPr spcFirstLastPara="1" wrap="square" lIns="61075" tIns="30550" rIns="61075" bIns="30550" anchor="t" anchorCtr="0">
              <a:noAutofit/>
            </a:bodyPr>
            <a:lstStyle/>
            <a:p>
              <a:pPr marL="0" marR="0" lvl="0" indent="0" algn="l" rtl="0">
                <a:spcBef>
                  <a:spcPts val="0"/>
                </a:spcBef>
                <a:spcAft>
                  <a:spcPts val="0"/>
                </a:spcAft>
                <a:buNone/>
              </a:pPr>
              <a:endParaRPr sz="1200">
                <a:solidFill>
                  <a:srgbClr val="505050"/>
                </a:solidFill>
                <a:latin typeface="Quattrocento Sans"/>
                <a:ea typeface="Quattrocento Sans"/>
                <a:cs typeface="Quattrocento Sans"/>
                <a:sym typeface="Quattrocento Sans"/>
              </a:endParaRPr>
            </a:p>
          </p:txBody>
        </p:sp>
      </p:grpSp>
      <p:sp>
        <p:nvSpPr>
          <p:cNvPr id="5968" name="Google Shape;5968;p199"/>
          <p:cNvSpPr/>
          <p:nvPr/>
        </p:nvSpPr>
        <p:spPr>
          <a:xfrm>
            <a:off x="4201168" y="5326867"/>
            <a:ext cx="444010" cy="277547"/>
          </a:xfrm>
          <a:custGeom>
            <a:avLst/>
            <a:gdLst/>
            <a:ahLst/>
            <a:cxnLst/>
            <a:rect l="l" t="t" r="r" b="b"/>
            <a:pathLst>
              <a:path w="208" h="130" extrusionOk="0">
                <a:moveTo>
                  <a:pt x="208" y="54"/>
                </a:moveTo>
                <a:lnTo>
                  <a:pt x="208" y="130"/>
                </a:lnTo>
                <a:lnTo>
                  <a:pt x="0" y="130"/>
                </a:lnTo>
                <a:lnTo>
                  <a:pt x="0" y="54"/>
                </a:lnTo>
                <a:lnTo>
                  <a:pt x="40" y="24"/>
                </a:lnTo>
                <a:lnTo>
                  <a:pt x="40" y="54"/>
                </a:lnTo>
                <a:lnTo>
                  <a:pt x="85" y="24"/>
                </a:lnTo>
                <a:lnTo>
                  <a:pt x="85" y="54"/>
                </a:lnTo>
                <a:lnTo>
                  <a:pt x="208" y="54"/>
                </a:lnTo>
                <a:moveTo>
                  <a:pt x="163" y="54"/>
                </a:moveTo>
                <a:lnTo>
                  <a:pt x="153" y="0"/>
                </a:lnTo>
                <a:lnTo>
                  <a:pt x="144" y="0"/>
                </a:lnTo>
                <a:lnTo>
                  <a:pt x="136" y="54"/>
                </a:lnTo>
                <a:moveTo>
                  <a:pt x="200" y="54"/>
                </a:moveTo>
                <a:lnTo>
                  <a:pt x="189" y="0"/>
                </a:lnTo>
                <a:lnTo>
                  <a:pt x="180" y="0"/>
                </a:lnTo>
                <a:lnTo>
                  <a:pt x="171" y="54"/>
                </a:lnTo>
                <a:moveTo>
                  <a:pt x="30" y="77"/>
                </a:moveTo>
                <a:lnTo>
                  <a:pt x="19" y="77"/>
                </a:lnTo>
                <a:lnTo>
                  <a:pt x="19" y="88"/>
                </a:lnTo>
                <a:lnTo>
                  <a:pt x="30" y="88"/>
                </a:lnTo>
                <a:lnTo>
                  <a:pt x="30" y="77"/>
                </a:lnTo>
                <a:moveTo>
                  <a:pt x="69" y="77"/>
                </a:moveTo>
                <a:lnTo>
                  <a:pt x="59" y="77"/>
                </a:lnTo>
                <a:lnTo>
                  <a:pt x="59" y="88"/>
                </a:lnTo>
                <a:lnTo>
                  <a:pt x="69" y="88"/>
                </a:lnTo>
                <a:lnTo>
                  <a:pt x="69" y="77"/>
                </a:lnTo>
                <a:moveTo>
                  <a:pt x="109" y="77"/>
                </a:moveTo>
                <a:lnTo>
                  <a:pt x="99" y="77"/>
                </a:lnTo>
                <a:lnTo>
                  <a:pt x="99" y="88"/>
                </a:lnTo>
                <a:lnTo>
                  <a:pt x="109" y="88"/>
                </a:lnTo>
                <a:lnTo>
                  <a:pt x="109" y="77"/>
                </a:lnTo>
                <a:moveTo>
                  <a:pt x="149" y="77"/>
                </a:moveTo>
                <a:lnTo>
                  <a:pt x="139" y="77"/>
                </a:lnTo>
                <a:lnTo>
                  <a:pt x="139" y="88"/>
                </a:lnTo>
                <a:lnTo>
                  <a:pt x="149" y="88"/>
                </a:lnTo>
                <a:lnTo>
                  <a:pt x="149" y="77"/>
                </a:lnTo>
                <a:moveTo>
                  <a:pt x="189" y="77"/>
                </a:moveTo>
                <a:lnTo>
                  <a:pt x="179" y="77"/>
                </a:lnTo>
                <a:lnTo>
                  <a:pt x="179" y="88"/>
                </a:lnTo>
                <a:lnTo>
                  <a:pt x="189" y="88"/>
                </a:lnTo>
                <a:lnTo>
                  <a:pt x="189" y="77"/>
                </a:lnTo>
              </a:path>
            </a:pathLst>
          </a:custGeom>
          <a:solidFill>
            <a:schemeClr val="lt1"/>
          </a:solidFill>
          <a:ln w="12700" cap="flat" cmpd="sng">
            <a:solidFill>
              <a:schemeClr val="dk2"/>
            </a:solidFill>
            <a:prstDash val="solid"/>
            <a:miter lim="800000"/>
            <a:headEnd type="none" w="med" len="med"/>
            <a:tailEnd type="none" w="med" len="med"/>
          </a:ln>
        </p:spPr>
        <p:txBody>
          <a:bodyPr spcFirstLastPara="1" wrap="square" lIns="61075" tIns="30550" rIns="61075" bIns="30550" anchor="t" anchorCtr="0">
            <a:noAutofit/>
          </a:bodyPr>
          <a:lstStyle/>
          <a:p>
            <a:pPr marL="0" marR="0" lvl="0" indent="0" algn="l" rtl="0">
              <a:spcBef>
                <a:spcPts val="0"/>
              </a:spcBef>
              <a:spcAft>
                <a:spcPts val="0"/>
              </a:spcAft>
              <a:buNone/>
            </a:pPr>
            <a:endParaRPr sz="600">
              <a:solidFill>
                <a:srgbClr val="505050"/>
              </a:solidFill>
              <a:latin typeface="Quattrocento Sans"/>
              <a:ea typeface="Quattrocento Sans"/>
              <a:cs typeface="Quattrocento Sans"/>
              <a:sym typeface="Quattrocento Sans"/>
            </a:endParaRPr>
          </a:p>
        </p:txBody>
      </p:sp>
      <p:grpSp>
        <p:nvGrpSpPr>
          <p:cNvPr id="5969" name="Google Shape;5969;p199"/>
          <p:cNvGrpSpPr/>
          <p:nvPr/>
        </p:nvGrpSpPr>
        <p:grpSpPr>
          <a:xfrm>
            <a:off x="6992653" y="5307918"/>
            <a:ext cx="420275" cy="341480"/>
            <a:chOff x="5458" y="3157"/>
            <a:chExt cx="304" cy="247"/>
          </a:xfrm>
        </p:grpSpPr>
        <p:sp>
          <p:nvSpPr>
            <p:cNvPr id="5970" name="Google Shape;5970;p199"/>
            <p:cNvSpPr/>
            <p:nvPr/>
          </p:nvSpPr>
          <p:spPr>
            <a:xfrm>
              <a:off x="5521" y="3157"/>
              <a:ext cx="241" cy="247"/>
            </a:xfrm>
            <a:custGeom>
              <a:avLst/>
              <a:gdLst/>
              <a:ahLst/>
              <a:cxnLst/>
              <a:rect l="l" t="t" r="r" b="b"/>
              <a:pathLst>
                <a:path w="334" h="341" extrusionOk="0">
                  <a:moveTo>
                    <a:pt x="35" y="160"/>
                  </a:moveTo>
                  <a:cubicBezTo>
                    <a:pt x="35" y="65"/>
                    <a:pt x="35" y="61"/>
                    <a:pt x="35" y="61"/>
                  </a:cubicBezTo>
                  <a:cubicBezTo>
                    <a:pt x="35" y="45"/>
                    <a:pt x="48" y="36"/>
                    <a:pt x="60" y="36"/>
                  </a:cubicBezTo>
                  <a:cubicBezTo>
                    <a:pt x="266" y="36"/>
                    <a:pt x="266" y="36"/>
                    <a:pt x="266" y="36"/>
                  </a:cubicBezTo>
                  <a:cubicBezTo>
                    <a:pt x="282" y="36"/>
                    <a:pt x="291" y="45"/>
                    <a:pt x="291" y="61"/>
                  </a:cubicBezTo>
                  <a:cubicBezTo>
                    <a:pt x="291" y="273"/>
                    <a:pt x="291" y="273"/>
                    <a:pt x="291" y="273"/>
                  </a:cubicBezTo>
                  <a:cubicBezTo>
                    <a:pt x="291" y="286"/>
                    <a:pt x="282" y="298"/>
                    <a:pt x="266" y="298"/>
                  </a:cubicBezTo>
                  <a:cubicBezTo>
                    <a:pt x="266" y="298"/>
                    <a:pt x="266" y="298"/>
                    <a:pt x="266" y="298"/>
                  </a:cubicBezTo>
                  <a:cubicBezTo>
                    <a:pt x="161" y="298"/>
                    <a:pt x="110" y="298"/>
                    <a:pt x="84" y="298"/>
                  </a:cubicBezTo>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5" y="0"/>
                  </a:moveTo>
                  <a:cubicBezTo>
                    <a:pt x="255" y="36"/>
                    <a:pt x="255" y="36"/>
                    <a:pt x="255"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5" y="78"/>
                  </a:moveTo>
                  <a:cubicBezTo>
                    <a:pt x="0" y="78"/>
                    <a:pt x="0" y="78"/>
                    <a:pt x="0" y="78"/>
                  </a:cubicBezTo>
                  <a:moveTo>
                    <a:pt x="35" y="121"/>
                  </a:moveTo>
                  <a:cubicBezTo>
                    <a:pt x="0" y="121"/>
                    <a:pt x="0" y="121"/>
                    <a:pt x="0" y="121"/>
                  </a:cubicBezTo>
                  <a:moveTo>
                    <a:pt x="35" y="163"/>
                  </a:moveTo>
                  <a:cubicBezTo>
                    <a:pt x="0" y="163"/>
                    <a:pt x="0" y="163"/>
                    <a:pt x="0" y="163"/>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5" y="298"/>
                  </a:moveTo>
                  <a:cubicBezTo>
                    <a:pt x="255" y="341"/>
                    <a:pt x="255" y="341"/>
                    <a:pt x="255" y="341"/>
                  </a:cubicBezTo>
                </a:path>
              </a:pathLst>
            </a:custGeom>
            <a:solidFill>
              <a:schemeClr val="lt1"/>
            </a:solidFill>
            <a:ln w="12700" cap="flat" cmpd="sng">
              <a:solidFill>
                <a:schemeClr val="dk2"/>
              </a:solidFill>
              <a:prstDash val="solid"/>
              <a:miter lim="800000"/>
              <a:headEnd type="none" w="sm" len="sm"/>
              <a:tailEnd type="none" w="sm" len="sm"/>
            </a:ln>
          </p:spPr>
          <p:txBody>
            <a:bodyPr spcFirstLastPara="1" wrap="square" lIns="61075" tIns="30550" rIns="61075" bIns="30550" anchor="t" anchorCtr="0">
              <a:noAutofit/>
            </a:bodyPr>
            <a:lstStyle/>
            <a:p>
              <a:pPr marL="0" marR="0" lvl="0" indent="0" algn="l" rtl="0">
                <a:spcBef>
                  <a:spcPts val="0"/>
                </a:spcBef>
                <a:spcAft>
                  <a:spcPts val="0"/>
                </a:spcAft>
                <a:buNone/>
              </a:pPr>
              <a:endParaRPr sz="600">
                <a:solidFill>
                  <a:srgbClr val="505050"/>
                </a:solidFill>
                <a:latin typeface="Quattrocento Sans"/>
                <a:ea typeface="Quattrocento Sans"/>
                <a:cs typeface="Quattrocento Sans"/>
                <a:sym typeface="Quattrocento Sans"/>
              </a:endParaRPr>
            </a:p>
          </p:txBody>
        </p:sp>
        <p:sp>
          <p:nvSpPr>
            <p:cNvPr id="5971" name="Google Shape;5971;p199"/>
            <p:cNvSpPr/>
            <p:nvPr/>
          </p:nvSpPr>
          <p:spPr>
            <a:xfrm>
              <a:off x="5458" y="3262"/>
              <a:ext cx="138" cy="141"/>
            </a:xfrm>
            <a:custGeom>
              <a:avLst/>
              <a:gdLst/>
              <a:ahLst/>
              <a:cxnLst/>
              <a:rect l="l" t="t" r="r" b="b"/>
              <a:pathLst>
                <a:path w="191" h="195" extrusionOk="0">
                  <a:moveTo>
                    <a:pt x="153" y="171"/>
                  </a:moveTo>
                  <a:cubicBezTo>
                    <a:pt x="35" y="171"/>
                    <a:pt x="35" y="171"/>
                    <a:pt x="35" y="171"/>
                  </a:cubicBezTo>
                  <a:cubicBezTo>
                    <a:pt x="28" y="171"/>
                    <a:pt x="21" y="163"/>
                    <a:pt x="21" y="156"/>
                  </a:cubicBezTo>
                  <a:cubicBezTo>
                    <a:pt x="21" y="35"/>
                    <a:pt x="21" y="35"/>
                    <a:pt x="21" y="35"/>
                  </a:cubicBezTo>
                  <a:cubicBezTo>
                    <a:pt x="21" y="26"/>
                    <a:pt x="28" y="20"/>
                    <a:pt x="35" y="20"/>
                  </a:cubicBezTo>
                  <a:cubicBezTo>
                    <a:pt x="153" y="20"/>
                    <a:pt x="153" y="20"/>
                    <a:pt x="153" y="20"/>
                  </a:cubicBezTo>
                  <a:cubicBezTo>
                    <a:pt x="162" y="20"/>
                    <a:pt x="167" y="26"/>
                    <a:pt x="167" y="35"/>
                  </a:cubicBezTo>
                  <a:cubicBezTo>
                    <a:pt x="167" y="156"/>
                    <a:pt x="167" y="156"/>
                    <a:pt x="167" y="156"/>
                  </a:cubicBezTo>
                  <a:cubicBezTo>
                    <a:pt x="167" y="163"/>
                    <a:pt x="162" y="171"/>
                    <a:pt x="153" y="171"/>
                  </a:cubicBezTo>
                  <a:close/>
                  <a:moveTo>
                    <a:pt x="45" y="20"/>
                  </a:moveTo>
                  <a:cubicBezTo>
                    <a:pt x="45" y="0"/>
                    <a:pt x="45" y="0"/>
                    <a:pt x="45" y="0"/>
                  </a:cubicBezTo>
                  <a:moveTo>
                    <a:pt x="69" y="20"/>
                  </a:moveTo>
                  <a:cubicBezTo>
                    <a:pt x="69" y="0"/>
                    <a:pt x="69" y="0"/>
                    <a:pt x="69" y="0"/>
                  </a:cubicBezTo>
                  <a:moveTo>
                    <a:pt x="94" y="0"/>
                  </a:moveTo>
                  <a:cubicBezTo>
                    <a:pt x="94" y="20"/>
                    <a:pt x="94" y="20"/>
                    <a:pt x="94" y="20"/>
                  </a:cubicBezTo>
                  <a:moveTo>
                    <a:pt x="118" y="0"/>
                  </a:moveTo>
                  <a:cubicBezTo>
                    <a:pt x="118" y="20"/>
                    <a:pt x="118" y="20"/>
                    <a:pt x="118" y="20"/>
                  </a:cubicBezTo>
                  <a:moveTo>
                    <a:pt x="146" y="0"/>
                  </a:moveTo>
                  <a:cubicBezTo>
                    <a:pt x="146" y="20"/>
                    <a:pt x="146" y="20"/>
                    <a:pt x="146" y="20"/>
                  </a:cubicBezTo>
                  <a:moveTo>
                    <a:pt x="191" y="45"/>
                  </a:moveTo>
                  <a:cubicBezTo>
                    <a:pt x="167" y="45"/>
                    <a:pt x="167" y="45"/>
                    <a:pt x="167" y="45"/>
                  </a:cubicBezTo>
                  <a:moveTo>
                    <a:pt x="191" y="69"/>
                  </a:moveTo>
                  <a:cubicBezTo>
                    <a:pt x="167" y="69"/>
                    <a:pt x="167" y="69"/>
                    <a:pt x="167" y="69"/>
                  </a:cubicBezTo>
                  <a:moveTo>
                    <a:pt x="191" y="93"/>
                  </a:moveTo>
                  <a:cubicBezTo>
                    <a:pt x="167" y="93"/>
                    <a:pt x="167" y="93"/>
                    <a:pt x="167" y="93"/>
                  </a:cubicBezTo>
                  <a:moveTo>
                    <a:pt x="191" y="122"/>
                  </a:moveTo>
                  <a:cubicBezTo>
                    <a:pt x="167" y="122"/>
                    <a:pt x="167" y="122"/>
                    <a:pt x="167" y="122"/>
                  </a:cubicBezTo>
                  <a:moveTo>
                    <a:pt x="191" y="146"/>
                  </a:moveTo>
                  <a:cubicBezTo>
                    <a:pt x="167" y="146"/>
                    <a:pt x="167" y="146"/>
                    <a:pt x="167" y="146"/>
                  </a:cubicBezTo>
                  <a:moveTo>
                    <a:pt x="21" y="45"/>
                  </a:moveTo>
                  <a:cubicBezTo>
                    <a:pt x="0" y="45"/>
                    <a:pt x="0" y="45"/>
                    <a:pt x="0" y="45"/>
                  </a:cubicBezTo>
                  <a:moveTo>
                    <a:pt x="21" y="69"/>
                  </a:moveTo>
                  <a:cubicBezTo>
                    <a:pt x="0" y="69"/>
                    <a:pt x="0" y="69"/>
                    <a:pt x="0" y="69"/>
                  </a:cubicBezTo>
                  <a:moveTo>
                    <a:pt x="21" y="93"/>
                  </a:moveTo>
                  <a:cubicBezTo>
                    <a:pt x="0" y="93"/>
                    <a:pt x="0" y="93"/>
                    <a:pt x="0" y="93"/>
                  </a:cubicBezTo>
                  <a:moveTo>
                    <a:pt x="21" y="122"/>
                  </a:moveTo>
                  <a:cubicBezTo>
                    <a:pt x="0" y="122"/>
                    <a:pt x="0" y="122"/>
                    <a:pt x="0" y="122"/>
                  </a:cubicBezTo>
                  <a:moveTo>
                    <a:pt x="21" y="146"/>
                  </a:moveTo>
                  <a:cubicBezTo>
                    <a:pt x="0" y="146"/>
                    <a:pt x="0" y="146"/>
                    <a:pt x="0" y="146"/>
                  </a:cubicBezTo>
                  <a:moveTo>
                    <a:pt x="45" y="171"/>
                  </a:moveTo>
                  <a:cubicBezTo>
                    <a:pt x="45" y="195"/>
                    <a:pt x="45" y="195"/>
                    <a:pt x="45" y="195"/>
                  </a:cubicBezTo>
                  <a:moveTo>
                    <a:pt x="69" y="171"/>
                  </a:moveTo>
                  <a:cubicBezTo>
                    <a:pt x="69" y="195"/>
                    <a:pt x="69" y="195"/>
                    <a:pt x="69" y="195"/>
                  </a:cubicBezTo>
                  <a:moveTo>
                    <a:pt x="94" y="195"/>
                  </a:moveTo>
                  <a:cubicBezTo>
                    <a:pt x="94" y="171"/>
                    <a:pt x="94" y="171"/>
                    <a:pt x="94" y="171"/>
                  </a:cubicBezTo>
                  <a:moveTo>
                    <a:pt x="118" y="171"/>
                  </a:moveTo>
                  <a:cubicBezTo>
                    <a:pt x="118" y="195"/>
                    <a:pt x="118" y="195"/>
                    <a:pt x="118" y="195"/>
                  </a:cubicBezTo>
                  <a:moveTo>
                    <a:pt x="146" y="171"/>
                  </a:moveTo>
                  <a:cubicBezTo>
                    <a:pt x="146" y="195"/>
                    <a:pt x="146" y="195"/>
                    <a:pt x="146" y="195"/>
                  </a:cubicBezTo>
                </a:path>
              </a:pathLst>
            </a:custGeom>
            <a:solidFill>
              <a:schemeClr val="lt1"/>
            </a:solidFill>
            <a:ln w="12700" cap="flat" cmpd="sng">
              <a:solidFill>
                <a:schemeClr val="dk2"/>
              </a:solidFill>
              <a:prstDash val="solid"/>
              <a:miter lim="800000"/>
              <a:headEnd type="none" w="sm" len="sm"/>
              <a:tailEnd type="none" w="sm" len="sm"/>
            </a:ln>
          </p:spPr>
          <p:txBody>
            <a:bodyPr spcFirstLastPara="1" wrap="square" lIns="61075" tIns="30550" rIns="61075" bIns="30550" anchor="t" anchorCtr="0">
              <a:noAutofit/>
            </a:bodyPr>
            <a:lstStyle/>
            <a:p>
              <a:pPr marL="0" marR="0" lvl="0" indent="0" algn="l" rtl="0">
                <a:spcBef>
                  <a:spcPts val="0"/>
                </a:spcBef>
                <a:spcAft>
                  <a:spcPts val="0"/>
                </a:spcAft>
                <a:buNone/>
              </a:pPr>
              <a:endParaRPr sz="600">
                <a:solidFill>
                  <a:srgbClr val="505050"/>
                </a:solidFill>
                <a:latin typeface="Quattrocento Sans"/>
                <a:ea typeface="Quattrocento Sans"/>
                <a:cs typeface="Quattrocento Sans"/>
                <a:sym typeface="Quattrocento Sans"/>
              </a:endParaRPr>
            </a:p>
          </p:txBody>
        </p:sp>
      </p:grpSp>
      <p:sp>
        <p:nvSpPr>
          <p:cNvPr id="5972" name="Google Shape;5972;p199"/>
          <p:cNvSpPr/>
          <p:nvPr/>
        </p:nvSpPr>
        <p:spPr>
          <a:xfrm>
            <a:off x="5984542" y="5308810"/>
            <a:ext cx="500400" cy="365100"/>
          </a:xfrm>
          <a:prstGeom prst="rect">
            <a:avLst/>
          </a:prstGeom>
          <a:solidFill>
            <a:schemeClr val="lt1"/>
          </a:solidFill>
          <a:ln>
            <a:noFill/>
          </a:ln>
        </p:spPr>
        <p:txBody>
          <a:bodyPr spcFirstLastPara="1" wrap="square" lIns="182850" tIns="146275" rIns="182850" bIns="146275" anchor="t" anchorCtr="0">
            <a:noAutofit/>
          </a:bodyPr>
          <a:lstStyle/>
          <a:p>
            <a:pPr marL="0" marR="0" lvl="0" indent="0" algn="l" rtl="0">
              <a:spcBef>
                <a:spcPts val="0"/>
              </a:spcBef>
              <a:spcAft>
                <a:spcPts val="0"/>
              </a:spcAft>
              <a:buNone/>
            </a:pPr>
            <a:endParaRPr sz="2000">
              <a:solidFill>
                <a:srgbClr val="FFFFFF"/>
              </a:solidFill>
              <a:latin typeface="Quattrocento Sans"/>
              <a:ea typeface="Quattrocento Sans"/>
              <a:cs typeface="Quattrocento Sans"/>
              <a:sym typeface="Quattrocento Sans"/>
            </a:endParaRPr>
          </a:p>
        </p:txBody>
      </p:sp>
      <p:sp>
        <p:nvSpPr>
          <p:cNvPr id="5973" name="Google Shape;5973;p199" title="Icon of a car"/>
          <p:cNvSpPr/>
          <p:nvPr/>
        </p:nvSpPr>
        <p:spPr>
          <a:xfrm>
            <a:off x="3211370" y="5342014"/>
            <a:ext cx="345257" cy="264603"/>
          </a:xfrm>
          <a:custGeom>
            <a:avLst/>
            <a:gdLst/>
            <a:ahLst/>
            <a:cxnLst/>
            <a:rect l="l" t="t" r="r" b="b"/>
            <a:pathLst>
              <a:path w="360" h="276" extrusionOk="0">
                <a:moveTo>
                  <a:pt x="349" y="148"/>
                </a:moveTo>
                <a:cubicBezTo>
                  <a:pt x="349" y="252"/>
                  <a:pt x="349" y="252"/>
                  <a:pt x="349" y="252"/>
                </a:cubicBezTo>
                <a:cubicBezTo>
                  <a:pt x="14" y="252"/>
                  <a:pt x="14" y="252"/>
                  <a:pt x="14" y="252"/>
                </a:cubicBezTo>
                <a:cubicBezTo>
                  <a:pt x="14" y="149"/>
                  <a:pt x="14" y="149"/>
                  <a:pt x="14" y="149"/>
                </a:cubicBezTo>
                <a:cubicBezTo>
                  <a:pt x="51" y="43"/>
                  <a:pt x="51" y="43"/>
                  <a:pt x="51" y="43"/>
                </a:cubicBezTo>
                <a:cubicBezTo>
                  <a:pt x="59" y="19"/>
                  <a:pt x="70" y="0"/>
                  <a:pt x="94" y="0"/>
                </a:cubicBezTo>
                <a:cubicBezTo>
                  <a:pt x="268" y="0"/>
                  <a:pt x="268" y="0"/>
                  <a:pt x="268" y="0"/>
                </a:cubicBezTo>
                <a:cubicBezTo>
                  <a:pt x="292" y="0"/>
                  <a:pt x="304" y="19"/>
                  <a:pt x="311" y="43"/>
                </a:cubicBezTo>
                <a:lnTo>
                  <a:pt x="349" y="148"/>
                </a:lnTo>
                <a:close/>
                <a:moveTo>
                  <a:pt x="77" y="174"/>
                </a:moveTo>
                <a:cubicBezTo>
                  <a:pt x="85" y="174"/>
                  <a:pt x="91" y="167"/>
                  <a:pt x="91" y="160"/>
                </a:cubicBezTo>
                <a:cubicBezTo>
                  <a:pt x="91" y="152"/>
                  <a:pt x="85" y="145"/>
                  <a:pt x="77" y="145"/>
                </a:cubicBezTo>
                <a:cubicBezTo>
                  <a:pt x="69" y="145"/>
                  <a:pt x="63" y="152"/>
                  <a:pt x="63" y="160"/>
                </a:cubicBezTo>
                <a:cubicBezTo>
                  <a:pt x="63" y="167"/>
                  <a:pt x="69" y="174"/>
                  <a:pt x="77" y="174"/>
                </a:cubicBezTo>
                <a:close/>
                <a:moveTo>
                  <a:pt x="14" y="252"/>
                </a:moveTo>
                <a:cubicBezTo>
                  <a:pt x="14" y="260"/>
                  <a:pt x="14" y="260"/>
                  <a:pt x="14" y="260"/>
                </a:cubicBezTo>
                <a:cubicBezTo>
                  <a:pt x="14" y="269"/>
                  <a:pt x="21" y="276"/>
                  <a:pt x="30" y="276"/>
                </a:cubicBezTo>
                <a:cubicBezTo>
                  <a:pt x="50" y="276"/>
                  <a:pt x="50" y="276"/>
                  <a:pt x="50" y="276"/>
                </a:cubicBezTo>
                <a:cubicBezTo>
                  <a:pt x="59" y="276"/>
                  <a:pt x="67" y="269"/>
                  <a:pt x="67" y="260"/>
                </a:cubicBezTo>
                <a:cubicBezTo>
                  <a:pt x="67" y="252"/>
                  <a:pt x="67" y="252"/>
                  <a:pt x="67" y="252"/>
                </a:cubicBezTo>
                <a:moveTo>
                  <a:pt x="295" y="252"/>
                </a:moveTo>
                <a:cubicBezTo>
                  <a:pt x="295" y="260"/>
                  <a:pt x="295" y="260"/>
                  <a:pt x="295" y="260"/>
                </a:cubicBezTo>
                <a:cubicBezTo>
                  <a:pt x="295" y="269"/>
                  <a:pt x="303" y="276"/>
                  <a:pt x="312" y="276"/>
                </a:cubicBezTo>
                <a:cubicBezTo>
                  <a:pt x="332" y="276"/>
                  <a:pt x="332" y="276"/>
                  <a:pt x="332" y="276"/>
                </a:cubicBezTo>
                <a:cubicBezTo>
                  <a:pt x="341" y="276"/>
                  <a:pt x="349" y="269"/>
                  <a:pt x="349" y="260"/>
                </a:cubicBezTo>
                <a:cubicBezTo>
                  <a:pt x="349" y="252"/>
                  <a:pt x="349" y="252"/>
                  <a:pt x="349" y="252"/>
                </a:cubicBezTo>
                <a:moveTo>
                  <a:pt x="283" y="174"/>
                </a:moveTo>
                <a:cubicBezTo>
                  <a:pt x="290" y="174"/>
                  <a:pt x="297" y="167"/>
                  <a:pt x="297" y="160"/>
                </a:cubicBezTo>
                <a:cubicBezTo>
                  <a:pt x="297" y="152"/>
                  <a:pt x="290" y="145"/>
                  <a:pt x="283" y="145"/>
                </a:cubicBezTo>
                <a:cubicBezTo>
                  <a:pt x="275" y="145"/>
                  <a:pt x="268" y="152"/>
                  <a:pt x="268" y="160"/>
                </a:cubicBezTo>
                <a:cubicBezTo>
                  <a:pt x="268" y="167"/>
                  <a:pt x="275" y="174"/>
                  <a:pt x="283" y="174"/>
                </a:cubicBezTo>
                <a:close/>
                <a:moveTo>
                  <a:pt x="245" y="252"/>
                </a:moveTo>
                <a:cubicBezTo>
                  <a:pt x="245" y="222"/>
                  <a:pt x="245" y="222"/>
                  <a:pt x="245" y="222"/>
                </a:cubicBezTo>
                <a:cubicBezTo>
                  <a:pt x="229" y="197"/>
                  <a:pt x="229" y="197"/>
                  <a:pt x="229" y="197"/>
                </a:cubicBezTo>
                <a:cubicBezTo>
                  <a:pt x="133" y="197"/>
                  <a:pt x="133" y="197"/>
                  <a:pt x="133" y="197"/>
                </a:cubicBezTo>
                <a:cubicBezTo>
                  <a:pt x="117" y="222"/>
                  <a:pt x="117" y="222"/>
                  <a:pt x="117" y="222"/>
                </a:cubicBezTo>
                <a:cubicBezTo>
                  <a:pt x="117" y="252"/>
                  <a:pt x="117" y="252"/>
                  <a:pt x="117" y="252"/>
                </a:cubicBezTo>
                <a:moveTo>
                  <a:pt x="0" y="75"/>
                </a:moveTo>
                <a:cubicBezTo>
                  <a:pt x="16" y="75"/>
                  <a:pt x="16" y="75"/>
                  <a:pt x="16" y="75"/>
                </a:cubicBezTo>
                <a:cubicBezTo>
                  <a:pt x="32" y="96"/>
                  <a:pt x="32" y="96"/>
                  <a:pt x="32" y="96"/>
                </a:cubicBezTo>
                <a:cubicBezTo>
                  <a:pt x="330" y="96"/>
                  <a:pt x="330" y="96"/>
                  <a:pt x="330" y="96"/>
                </a:cubicBezTo>
                <a:cubicBezTo>
                  <a:pt x="345" y="75"/>
                  <a:pt x="345" y="75"/>
                  <a:pt x="345" y="75"/>
                </a:cubicBezTo>
                <a:cubicBezTo>
                  <a:pt x="360" y="75"/>
                  <a:pt x="360" y="75"/>
                  <a:pt x="360" y="75"/>
                </a:cubicBezTo>
              </a:path>
            </a:pathLst>
          </a:custGeom>
          <a:solidFill>
            <a:schemeClr val="lt1"/>
          </a:solidFill>
          <a:ln w="12700" cap="flat" cmpd="sng">
            <a:solidFill>
              <a:schemeClr val="dk2"/>
            </a:solidFill>
            <a:prstDash val="solid"/>
            <a:miter lim="800000"/>
            <a:headEnd type="none" w="sm" len="sm"/>
            <a:tailEnd type="none" w="sm" len="sm"/>
          </a:ln>
        </p:spPr>
        <p:txBody>
          <a:bodyPr spcFirstLastPara="1" wrap="square" lIns="61075" tIns="30550" rIns="61075" bIns="30550" anchor="t" anchorCtr="0">
            <a:noAutofit/>
          </a:bodyPr>
          <a:lstStyle/>
          <a:p>
            <a:pPr marL="0" marR="0" lvl="0" indent="0" algn="l" rtl="0">
              <a:spcBef>
                <a:spcPts val="0"/>
              </a:spcBef>
              <a:spcAft>
                <a:spcPts val="0"/>
              </a:spcAft>
              <a:buNone/>
            </a:pPr>
            <a:endParaRPr sz="1600">
              <a:solidFill>
                <a:srgbClr val="FFFFFF"/>
              </a:solidFill>
              <a:latin typeface="Quattrocento Sans"/>
              <a:ea typeface="Quattrocento Sans"/>
              <a:cs typeface="Quattrocento Sans"/>
              <a:sym typeface="Quattrocento Sans"/>
            </a:endParaRPr>
          </a:p>
        </p:txBody>
      </p:sp>
      <p:sp>
        <p:nvSpPr>
          <p:cNvPr id="5974" name="Google Shape;5974;p199"/>
          <p:cNvSpPr/>
          <p:nvPr/>
        </p:nvSpPr>
        <p:spPr>
          <a:xfrm rot="5400000">
            <a:off x="7936082" y="5360673"/>
            <a:ext cx="192600" cy="306000"/>
          </a:xfrm>
          <a:prstGeom prst="rect">
            <a:avLst/>
          </a:prstGeom>
          <a:solidFill>
            <a:schemeClr val="lt1"/>
          </a:solidFill>
          <a:ln>
            <a:noFill/>
          </a:ln>
        </p:spPr>
        <p:txBody>
          <a:bodyPr spcFirstLastPara="1" wrap="square" lIns="182850" tIns="146275" rIns="182850" bIns="146275" anchor="t" anchorCtr="0">
            <a:noAutofit/>
          </a:bodyPr>
          <a:lstStyle/>
          <a:p>
            <a:pPr marL="0" marR="0" lvl="0" indent="0" algn="l" rtl="0">
              <a:spcBef>
                <a:spcPts val="0"/>
              </a:spcBef>
              <a:spcAft>
                <a:spcPts val="0"/>
              </a:spcAft>
              <a:buNone/>
            </a:pPr>
            <a:endParaRPr sz="2000">
              <a:solidFill>
                <a:srgbClr val="FFFFFF"/>
              </a:solidFill>
              <a:latin typeface="Quattrocento Sans"/>
              <a:ea typeface="Quattrocento Sans"/>
              <a:cs typeface="Quattrocento Sans"/>
              <a:sym typeface="Quattrocento Sans"/>
            </a:endParaRPr>
          </a:p>
        </p:txBody>
      </p:sp>
      <p:sp>
        <p:nvSpPr>
          <p:cNvPr id="5975" name="Google Shape;5975;p199"/>
          <p:cNvSpPr/>
          <p:nvPr/>
        </p:nvSpPr>
        <p:spPr>
          <a:xfrm>
            <a:off x="7847636" y="5425721"/>
            <a:ext cx="348233" cy="193245"/>
          </a:xfrm>
          <a:custGeom>
            <a:avLst/>
            <a:gdLst/>
            <a:ahLst/>
            <a:cxnLst/>
            <a:rect l="l" t="t" r="r" b="b"/>
            <a:pathLst>
              <a:path w="346" h="191" extrusionOk="0">
                <a:moveTo>
                  <a:pt x="5" y="103"/>
                </a:moveTo>
                <a:cubicBezTo>
                  <a:pt x="2" y="98"/>
                  <a:pt x="0" y="96"/>
                  <a:pt x="0" y="96"/>
                </a:cubicBezTo>
                <a:cubicBezTo>
                  <a:pt x="0" y="96"/>
                  <a:pt x="1" y="94"/>
                  <a:pt x="3" y="92"/>
                </a:cubicBezTo>
                <a:moveTo>
                  <a:pt x="5" y="103"/>
                </a:moveTo>
                <a:cubicBezTo>
                  <a:pt x="23" y="125"/>
                  <a:pt x="82" y="191"/>
                  <a:pt x="173" y="191"/>
                </a:cubicBezTo>
                <a:cubicBezTo>
                  <a:pt x="283" y="191"/>
                  <a:pt x="346" y="96"/>
                  <a:pt x="346" y="96"/>
                </a:cubicBezTo>
                <a:cubicBezTo>
                  <a:pt x="346" y="96"/>
                  <a:pt x="283" y="0"/>
                  <a:pt x="173" y="0"/>
                </a:cubicBezTo>
                <a:cubicBezTo>
                  <a:pt x="77" y="0"/>
                  <a:pt x="17" y="73"/>
                  <a:pt x="3" y="92"/>
                </a:cubicBezTo>
                <a:moveTo>
                  <a:pt x="175" y="14"/>
                </a:moveTo>
                <a:cubicBezTo>
                  <a:pt x="128" y="14"/>
                  <a:pt x="89" y="50"/>
                  <a:pt x="89" y="96"/>
                </a:cubicBezTo>
                <a:cubicBezTo>
                  <a:pt x="89" y="141"/>
                  <a:pt x="128" y="178"/>
                  <a:pt x="175" y="178"/>
                </a:cubicBezTo>
                <a:cubicBezTo>
                  <a:pt x="222" y="178"/>
                  <a:pt x="261" y="141"/>
                  <a:pt x="261" y="96"/>
                </a:cubicBezTo>
                <a:cubicBezTo>
                  <a:pt x="261" y="50"/>
                  <a:pt x="222" y="14"/>
                  <a:pt x="175" y="14"/>
                </a:cubicBezTo>
                <a:close/>
                <a:moveTo>
                  <a:pt x="175" y="78"/>
                </a:moveTo>
                <a:cubicBezTo>
                  <a:pt x="165" y="78"/>
                  <a:pt x="156" y="86"/>
                  <a:pt x="156" y="96"/>
                </a:cubicBezTo>
                <a:cubicBezTo>
                  <a:pt x="156" y="106"/>
                  <a:pt x="165" y="114"/>
                  <a:pt x="175" y="114"/>
                </a:cubicBezTo>
                <a:cubicBezTo>
                  <a:pt x="185" y="114"/>
                  <a:pt x="194" y="106"/>
                  <a:pt x="194" y="96"/>
                </a:cubicBezTo>
                <a:cubicBezTo>
                  <a:pt x="194" y="86"/>
                  <a:pt x="185" y="78"/>
                  <a:pt x="175" y="78"/>
                </a:cubicBezTo>
                <a:close/>
              </a:path>
            </a:pathLst>
          </a:custGeom>
          <a:solidFill>
            <a:schemeClr val="lt1"/>
          </a:solidFill>
          <a:ln w="12700" cap="flat" cmpd="sng">
            <a:solidFill>
              <a:schemeClr val="dk2"/>
            </a:solidFill>
            <a:prstDash val="solid"/>
            <a:miter lim="800000"/>
            <a:headEnd type="none" w="sm" len="sm"/>
            <a:tailEnd type="none" w="sm" len="sm"/>
          </a:ln>
        </p:spPr>
        <p:txBody>
          <a:bodyPr spcFirstLastPara="1" wrap="square" lIns="61075" tIns="30550" rIns="61075" bIns="30550" anchor="t" anchorCtr="0">
            <a:noAutofit/>
          </a:bodyPr>
          <a:lstStyle/>
          <a:p>
            <a:pPr marL="0" marR="0" lvl="0" indent="0" algn="l" rtl="0">
              <a:spcBef>
                <a:spcPts val="0"/>
              </a:spcBef>
              <a:spcAft>
                <a:spcPts val="0"/>
              </a:spcAft>
              <a:buNone/>
            </a:pPr>
            <a:endParaRPr sz="1200">
              <a:solidFill>
                <a:srgbClr val="505050"/>
              </a:solidFill>
              <a:latin typeface="Quattrocento Sans"/>
              <a:ea typeface="Quattrocento Sans"/>
              <a:cs typeface="Quattrocento Sans"/>
              <a:sym typeface="Quattrocento Sans"/>
            </a:endParaRPr>
          </a:p>
        </p:txBody>
      </p:sp>
      <p:sp>
        <p:nvSpPr>
          <p:cNvPr id="5976" name="Google Shape;5976;p199"/>
          <p:cNvSpPr/>
          <p:nvPr/>
        </p:nvSpPr>
        <p:spPr>
          <a:xfrm>
            <a:off x="8583634" y="5154796"/>
            <a:ext cx="353100" cy="696000"/>
          </a:xfrm>
          <a:prstGeom prst="rect">
            <a:avLst/>
          </a:prstGeom>
          <a:solidFill>
            <a:schemeClr val="lt1"/>
          </a:solidFill>
          <a:ln>
            <a:noFill/>
          </a:ln>
        </p:spPr>
        <p:txBody>
          <a:bodyPr spcFirstLastPara="1" wrap="square" lIns="182850" tIns="146275" rIns="182850" bIns="146275" anchor="t" anchorCtr="0">
            <a:noAutofit/>
          </a:bodyPr>
          <a:lstStyle/>
          <a:p>
            <a:pPr marL="0" marR="0" lvl="0" indent="0" algn="l" rtl="0">
              <a:spcBef>
                <a:spcPts val="0"/>
              </a:spcBef>
              <a:spcAft>
                <a:spcPts val="0"/>
              </a:spcAft>
              <a:buNone/>
            </a:pPr>
            <a:endParaRPr sz="2000">
              <a:solidFill>
                <a:srgbClr val="FFFFFF"/>
              </a:solidFill>
              <a:latin typeface="Quattrocento Sans"/>
              <a:ea typeface="Quattrocento Sans"/>
              <a:cs typeface="Quattrocento Sans"/>
              <a:sym typeface="Quattrocento Sans"/>
            </a:endParaRPr>
          </a:p>
        </p:txBody>
      </p:sp>
      <p:grpSp>
        <p:nvGrpSpPr>
          <p:cNvPr id="5977" name="Google Shape;5977;p199"/>
          <p:cNvGrpSpPr/>
          <p:nvPr/>
        </p:nvGrpSpPr>
        <p:grpSpPr>
          <a:xfrm>
            <a:off x="8631014" y="5321562"/>
            <a:ext cx="506646" cy="251486"/>
            <a:chOff x="5597" y="3096"/>
            <a:chExt cx="677" cy="336"/>
          </a:xfrm>
        </p:grpSpPr>
        <p:sp>
          <p:nvSpPr>
            <p:cNvPr id="5978" name="Google Shape;5978;p199"/>
            <p:cNvSpPr/>
            <p:nvPr/>
          </p:nvSpPr>
          <p:spPr>
            <a:xfrm>
              <a:off x="5597" y="3096"/>
              <a:ext cx="300" cy="300"/>
            </a:xfrm>
            <a:prstGeom prst="rect">
              <a:avLst/>
            </a:prstGeom>
            <a:solidFill>
              <a:schemeClr val="lt1"/>
            </a:solidFill>
            <a:ln w="12700" cap="flat" cmpd="sng">
              <a:solidFill>
                <a:schemeClr val="dk2"/>
              </a:solidFill>
              <a:prstDash val="solid"/>
              <a:miter lim="800000"/>
              <a:headEnd type="none" w="sm" len="sm"/>
              <a:tailEnd type="none" w="sm" len="sm"/>
            </a:ln>
          </p:spPr>
          <p:txBody>
            <a:bodyPr spcFirstLastPara="1" wrap="square" lIns="61075" tIns="30550" rIns="61075" bIns="30550" anchor="t" anchorCtr="0">
              <a:noAutofit/>
            </a:bodyPr>
            <a:lstStyle/>
            <a:p>
              <a:pPr marL="0" marR="0" lvl="0" indent="0" algn="l" rtl="0">
                <a:spcBef>
                  <a:spcPts val="0"/>
                </a:spcBef>
                <a:spcAft>
                  <a:spcPts val="0"/>
                </a:spcAft>
                <a:buNone/>
              </a:pPr>
              <a:endParaRPr sz="1200">
                <a:solidFill>
                  <a:srgbClr val="FFFFFF"/>
                </a:solidFill>
                <a:latin typeface="Quattrocento Sans"/>
                <a:ea typeface="Quattrocento Sans"/>
                <a:cs typeface="Quattrocento Sans"/>
                <a:sym typeface="Quattrocento Sans"/>
              </a:endParaRPr>
            </a:p>
          </p:txBody>
        </p:sp>
        <p:sp>
          <p:nvSpPr>
            <p:cNvPr id="5979" name="Google Shape;5979;p199"/>
            <p:cNvSpPr/>
            <p:nvPr/>
          </p:nvSpPr>
          <p:spPr>
            <a:xfrm>
              <a:off x="5766" y="3337"/>
              <a:ext cx="80" cy="95"/>
            </a:xfrm>
            <a:custGeom>
              <a:avLst/>
              <a:gdLst/>
              <a:ahLst/>
              <a:cxnLst/>
              <a:rect l="l" t="t" r="r" b="b"/>
              <a:pathLst>
                <a:path w="80" h="95" extrusionOk="0">
                  <a:moveTo>
                    <a:pt x="80" y="0"/>
                  </a:moveTo>
                  <a:lnTo>
                    <a:pt x="80" y="26"/>
                  </a:lnTo>
                  <a:lnTo>
                    <a:pt x="0" y="95"/>
                  </a:lnTo>
                </a:path>
              </a:pathLst>
            </a:custGeom>
            <a:solidFill>
              <a:schemeClr val="lt1"/>
            </a:solidFill>
            <a:ln w="12700" cap="flat" cmpd="sng">
              <a:solidFill>
                <a:schemeClr val="dk2"/>
              </a:solidFill>
              <a:prstDash val="solid"/>
              <a:miter lim="800000"/>
              <a:headEnd type="none" w="med" len="med"/>
              <a:tailEnd type="none" w="med" len="med"/>
            </a:ln>
          </p:spPr>
          <p:txBody>
            <a:bodyPr spcFirstLastPara="1" wrap="square" lIns="61075" tIns="30550" rIns="61075" bIns="30550" anchor="t" anchorCtr="0">
              <a:noAutofit/>
            </a:bodyPr>
            <a:lstStyle/>
            <a:p>
              <a:pPr marL="0" marR="0" lvl="0" indent="0" algn="l" rtl="0">
                <a:spcBef>
                  <a:spcPts val="0"/>
                </a:spcBef>
                <a:spcAft>
                  <a:spcPts val="0"/>
                </a:spcAft>
                <a:buNone/>
              </a:pPr>
              <a:endParaRPr sz="1200">
                <a:solidFill>
                  <a:srgbClr val="FFFFFF"/>
                </a:solidFill>
                <a:latin typeface="Quattrocento Sans"/>
                <a:ea typeface="Quattrocento Sans"/>
                <a:cs typeface="Quattrocento Sans"/>
                <a:sym typeface="Quattrocento Sans"/>
              </a:endParaRPr>
            </a:p>
          </p:txBody>
        </p:sp>
        <p:sp>
          <p:nvSpPr>
            <p:cNvPr id="5980" name="Google Shape;5980;p199"/>
            <p:cNvSpPr/>
            <p:nvPr/>
          </p:nvSpPr>
          <p:spPr>
            <a:xfrm>
              <a:off x="5766" y="3096"/>
              <a:ext cx="80" cy="96"/>
            </a:xfrm>
            <a:custGeom>
              <a:avLst/>
              <a:gdLst/>
              <a:ahLst/>
              <a:cxnLst/>
              <a:rect l="l" t="t" r="r" b="b"/>
              <a:pathLst>
                <a:path w="80" h="96" extrusionOk="0">
                  <a:moveTo>
                    <a:pt x="0" y="0"/>
                  </a:moveTo>
                  <a:lnTo>
                    <a:pt x="80" y="74"/>
                  </a:lnTo>
                  <a:lnTo>
                    <a:pt x="80" y="96"/>
                  </a:lnTo>
                </a:path>
              </a:pathLst>
            </a:custGeom>
            <a:solidFill>
              <a:schemeClr val="lt1"/>
            </a:solidFill>
            <a:ln w="12700" cap="flat" cmpd="sng">
              <a:solidFill>
                <a:schemeClr val="dk2"/>
              </a:solidFill>
              <a:prstDash val="solid"/>
              <a:miter lim="800000"/>
              <a:headEnd type="none" w="med" len="med"/>
              <a:tailEnd type="none" w="med" len="med"/>
            </a:ln>
          </p:spPr>
          <p:txBody>
            <a:bodyPr spcFirstLastPara="1" wrap="square" lIns="61075" tIns="30550" rIns="61075" bIns="30550" anchor="t" anchorCtr="0">
              <a:noAutofit/>
            </a:bodyPr>
            <a:lstStyle/>
            <a:p>
              <a:pPr marL="0" marR="0" lvl="0" indent="0" algn="l" rtl="0">
                <a:spcBef>
                  <a:spcPts val="0"/>
                </a:spcBef>
                <a:spcAft>
                  <a:spcPts val="0"/>
                </a:spcAft>
                <a:buNone/>
              </a:pPr>
              <a:endParaRPr sz="1200">
                <a:solidFill>
                  <a:srgbClr val="FFFFFF"/>
                </a:solidFill>
                <a:latin typeface="Quattrocento Sans"/>
                <a:ea typeface="Quattrocento Sans"/>
                <a:cs typeface="Quattrocento Sans"/>
                <a:sym typeface="Quattrocento Sans"/>
              </a:endParaRPr>
            </a:p>
          </p:txBody>
        </p:sp>
        <p:cxnSp>
          <p:nvCxnSpPr>
            <p:cNvPr id="5981" name="Google Shape;5981;p199"/>
            <p:cNvCxnSpPr/>
            <p:nvPr/>
          </p:nvCxnSpPr>
          <p:spPr>
            <a:xfrm>
              <a:off x="5597" y="3205"/>
              <a:ext cx="300" cy="0"/>
            </a:xfrm>
            <a:prstGeom prst="straightConnector1">
              <a:avLst/>
            </a:prstGeom>
            <a:solidFill>
              <a:schemeClr val="lt1"/>
            </a:solidFill>
            <a:ln w="12700" cap="flat" cmpd="sng">
              <a:solidFill>
                <a:schemeClr val="dk2"/>
              </a:solidFill>
              <a:prstDash val="solid"/>
              <a:miter lim="800000"/>
              <a:headEnd type="none" w="med" len="med"/>
              <a:tailEnd type="none" w="med" len="med"/>
            </a:ln>
          </p:spPr>
        </p:cxnSp>
        <p:cxnSp>
          <p:nvCxnSpPr>
            <p:cNvPr id="5982" name="Google Shape;5982;p199"/>
            <p:cNvCxnSpPr/>
            <p:nvPr/>
          </p:nvCxnSpPr>
          <p:spPr>
            <a:xfrm>
              <a:off x="5597" y="3325"/>
              <a:ext cx="300" cy="0"/>
            </a:xfrm>
            <a:prstGeom prst="straightConnector1">
              <a:avLst/>
            </a:prstGeom>
            <a:solidFill>
              <a:schemeClr val="lt1"/>
            </a:solidFill>
            <a:ln w="12700" cap="flat" cmpd="sng">
              <a:solidFill>
                <a:schemeClr val="dk2"/>
              </a:solidFill>
              <a:prstDash val="solid"/>
              <a:miter lim="800000"/>
              <a:headEnd type="none" w="med" len="med"/>
              <a:tailEnd type="none" w="med" len="med"/>
            </a:ln>
          </p:spPr>
        </p:cxnSp>
        <p:sp>
          <p:nvSpPr>
            <p:cNvPr id="5983" name="Google Shape;5983;p199"/>
            <p:cNvSpPr/>
            <p:nvPr/>
          </p:nvSpPr>
          <p:spPr>
            <a:xfrm>
              <a:off x="5974" y="3096"/>
              <a:ext cx="300" cy="300"/>
            </a:xfrm>
            <a:prstGeom prst="rect">
              <a:avLst/>
            </a:prstGeom>
            <a:solidFill>
              <a:schemeClr val="lt1"/>
            </a:solidFill>
            <a:ln w="12700" cap="flat" cmpd="sng">
              <a:solidFill>
                <a:schemeClr val="dk2"/>
              </a:solidFill>
              <a:prstDash val="solid"/>
              <a:miter lim="800000"/>
              <a:headEnd type="none" w="sm" len="sm"/>
              <a:tailEnd type="none" w="sm" len="sm"/>
            </a:ln>
          </p:spPr>
          <p:txBody>
            <a:bodyPr spcFirstLastPara="1" wrap="square" lIns="61075" tIns="30550" rIns="61075" bIns="30550" anchor="t" anchorCtr="0">
              <a:noAutofit/>
            </a:bodyPr>
            <a:lstStyle/>
            <a:p>
              <a:pPr marL="0" marR="0" lvl="0" indent="0" algn="l" rtl="0">
                <a:spcBef>
                  <a:spcPts val="0"/>
                </a:spcBef>
                <a:spcAft>
                  <a:spcPts val="0"/>
                </a:spcAft>
                <a:buNone/>
              </a:pPr>
              <a:endParaRPr sz="1200">
                <a:solidFill>
                  <a:srgbClr val="FFFFFF"/>
                </a:solidFill>
                <a:latin typeface="Quattrocento Sans"/>
                <a:ea typeface="Quattrocento Sans"/>
                <a:cs typeface="Quattrocento Sans"/>
                <a:sym typeface="Quattrocento Sans"/>
              </a:endParaRPr>
            </a:p>
          </p:txBody>
        </p:sp>
        <p:sp>
          <p:nvSpPr>
            <p:cNvPr id="5984" name="Google Shape;5984;p199"/>
            <p:cNvSpPr/>
            <p:nvPr/>
          </p:nvSpPr>
          <p:spPr>
            <a:xfrm>
              <a:off x="5894" y="3336"/>
              <a:ext cx="80" cy="96"/>
            </a:xfrm>
            <a:custGeom>
              <a:avLst/>
              <a:gdLst/>
              <a:ahLst/>
              <a:cxnLst/>
              <a:rect l="l" t="t" r="r" b="b"/>
              <a:pathLst>
                <a:path w="80" h="96" extrusionOk="0">
                  <a:moveTo>
                    <a:pt x="0" y="0"/>
                  </a:moveTo>
                  <a:lnTo>
                    <a:pt x="0" y="27"/>
                  </a:lnTo>
                  <a:lnTo>
                    <a:pt x="80" y="96"/>
                  </a:lnTo>
                </a:path>
              </a:pathLst>
            </a:custGeom>
            <a:solidFill>
              <a:schemeClr val="lt1"/>
            </a:solidFill>
            <a:ln w="12700" cap="flat" cmpd="sng">
              <a:solidFill>
                <a:schemeClr val="dk2"/>
              </a:solidFill>
              <a:prstDash val="solid"/>
              <a:miter lim="800000"/>
              <a:headEnd type="none" w="med" len="med"/>
              <a:tailEnd type="none" w="med" len="med"/>
            </a:ln>
          </p:spPr>
          <p:txBody>
            <a:bodyPr spcFirstLastPara="1" wrap="square" lIns="61075" tIns="30550" rIns="61075" bIns="30550" anchor="t" anchorCtr="0">
              <a:noAutofit/>
            </a:bodyPr>
            <a:lstStyle/>
            <a:p>
              <a:pPr marL="0" marR="0" lvl="0" indent="0" algn="l" rtl="0">
                <a:spcBef>
                  <a:spcPts val="0"/>
                </a:spcBef>
                <a:spcAft>
                  <a:spcPts val="0"/>
                </a:spcAft>
                <a:buNone/>
              </a:pPr>
              <a:endParaRPr sz="1200">
                <a:solidFill>
                  <a:srgbClr val="FFFFFF"/>
                </a:solidFill>
                <a:latin typeface="Quattrocento Sans"/>
                <a:ea typeface="Quattrocento Sans"/>
                <a:cs typeface="Quattrocento Sans"/>
                <a:sym typeface="Quattrocento Sans"/>
              </a:endParaRPr>
            </a:p>
          </p:txBody>
        </p:sp>
        <p:sp>
          <p:nvSpPr>
            <p:cNvPr id="5985" name="Google Shape;5985;p199"/>
            <p:cNvSpPr/>
            <p:nvPr/>
          </p:nvSpPr>
          <p:spPr>
            <a:xfrm>
              <a:off x="5894" y="3096"/>
              <a:ext cx="80" cy="94"/>
            </a:xfrm>
            <a:custGeom>
              <a:avLst/>
              <a:gdLst/>
              <a:ahLst/>
              <a:cxnLst/>
              <a:rect l="l" t="t" r="r" b="b"/>
              <a:pathLst>
                <a:path w="80" h="94" extrusionOk="0">
                  <a:moveTo>
                    <a:pt x="80" y="0"/>
                  </a:moveTo>
                  <a:lnTo>
                    <a:pt x="0" y="74"/>
                  </a:lnTo>
                  <a:lnTo>
                    <a:pt x="0" y="94"/>
                  </a:lnTo>
                </a:path>
              </a:pathLst>
            </a:custGeom>
            <a:solidFill>
              <a:schemeClr val="lt1"/>
            </a:solidFill>
            <a:ln w="12700" cap="flat" cmpd="sng">
              <a:solidFill>
                <a:schemeClr val="dk2"/>
              </a:solidFill>
              <a:prstDash val="solid"/>
              <a:miter lim="800000"/>
              <a:headEnd type="none" w="med" len="med"/>
              <a:tailEnd type="none" w="med" len="med"/>
            </a:ln>
          </p:spPr>
          <p:txBody>
            <a:bodyPr spcFirstLastPara="1" wrap="square" lIns="61075" tIns="30550" rIns="61075" bIns="30550" anchor="t" anchorCtr="0">
              <a:noAutofit/>
            </a:bodyPr>
            <a:lstStyle/>
            <a:p>
              <a:pPr marL="0" marR="0" lvl="0" indent="0" algn="l" rtl="0">
                <a:spcBef>
                  <a:spcPts val="0"/>
                </a:spcBef>
                <a:spcAft>
                  <a:spcPts val="0"/>
                </a:spcAft>
                <a:buNone/>
              </a:pPr>
              <a:endParaRPr sz="1200">
                <a:solidFill>
                  <a:srgbClr val="FFFFFF"/>
                </a:solidFill>
                <a:latin typeface="Quattrocento Sans"/>
                <a:ea typeface="Quattrocento Sans"/>
                <a:cs typeface="Quattrocento Sans"/>
                <a:sym typeface="Quattrocento Sans"/>
              </a:endParaRPr>
            </a:p>
          </p:txBody>
        </p:sp>
        <p:cxnSp>
          <p:nvCxnSpPr>
            <p:cNvPr id="5986" name="Google Shape;5986;p199"/>
            <p:cNvCxnSpPr/>
            <p:nvPr/>
          </p:nvCxnSpPr>
          <p:spPr>
            <a:xfrm rot="10800000">
              <a:off x="5843" y="3205"/>
              <a:ext cx="300" cy="0"/>
            </a:xfrm>
            <a:prstGeom prst="straightConnector1">
              <a:avLst/>
            </a:prstGeom>
            <a:solidFill>
              <a:schemeClr val="lt1"/>
            </a:solidFill>
            <a:ln w="12700" cap="flat" cmpd="sng">
              <a:solidFill>
                <a:schemeClr val="dk2"/>
              </a:solidFill>
              <a:prstDash val="solid"/>
              <a:miter lim="800000"/>
              <a:headEnd type="none" w="med" len="med"/>
              <a:tailEnd type="none" w="med" len="med"/>
            </a:ln>
          </p:spPr>
        </p:cxnSp>
        <p:cxnSp>
          <p:nvCxnSpPr>
            <p:cNvPr id="5987" name="Google Shape;5987;p199"/>
            <p:cNvCxnSpPr/>
            <p:nvPr/>
          </p:nvCxnSpPr>
          <p:spPr>
            <a:xfrm rot="10800000">
              <a:off x="5843" y="3325"/>
              <a:ext cx="300" cy="0"/>
            </a:xfrm>
            <a:prstGeom prst="straightConnector1">
              <a:avLst/>
            </a:prstGeom>
            <a:solidFill>
              <a:schemeClr val="lt1"/>
            </a:solidFill>
            <a:ln w="12700" cap="flat" cmpd="sng">
              <a:solidFill>
                <a:schemeClr val="dk2"/>
              </a:solidFill>
              <a:prstDash val="solid"/>
              <a:miter lim="800000"/>
              <a:headEnd type="none" w="med" len="med"/>
              <a:tailEnd type="none" w="med" len="med"/>
            </a:ln>
          </p:spPr>
        </p:cxnSp>
        <p:sp>
          <p:nvSpPr>
            <p:cNvPr id="5988" name="Google Shape;5988;p199"/>
            <p:cNvSpPr/>
            <p:nvPr/>
          </p:nvSpPr>
          <p:spPr>
            <a:xfrm>
              <a:off x="5797" y="3207"/>
              <a:ext cx="146" cy="47"/>
            </a:xfrm>
            <a:custGeom>
              <a:avLst/>
              <a:gdLst/>
              <a:ahLst/>
              <a:cxnLst/>
              <a:rect l="l" t="t" r="r" b="b"/>
              <a:pathLst>
                <a:path w="196" h="63" extrusionOk="0">
                  <a:moveTo>
                    <a:pt x="0" y="0"/>
                  </a:moveTo>
                  <a:cubicBezTo>
                    <a:pt x="0" y="63"/>
                    <a:pt x="0" y="63"/>
                    <a:pt x="0" y="63"/>
                  </a:cubicBezTo>
                  <a:moveTo>
                    <a:pt x="118" y="0"/>
                  </a:moveTo>
                  <a:cubicBezTo>
                    <a:pt x="118" y="63"/>
                    <a:pt x="118" y="63"/>
                    <a:pt x="118" y="63"/>
                  </a:cubicBezTo>
                  <a:moveTo>
                    <a:pt x="79" y="42"/>
                  </a:moveTo>
                  <a:cubicBezTo>
                    <a:pt x="79" y="20"/>
                    <a:pt x="79" y="20"/>
                    <a:pt x="79" y="20"/>
                  </a:cubicBezTo>
                  <a:cubicBezTo>
                    <a:pt x="79" y="9"/>
                    <a:pt x="70" y="0"/>
                    <a:pt x="59" y="0"/>
                  </a:cubicBezTo>
                  <a:cubicBezTo>
                    <a:pt x="59" y="0"/>
                    <a:pt x="59" y="0"/>
                    <a:pt x="59" y="0"/>
                  </a:cubicBezTo>
                  <a:cubicBezTo>
                    <a:pt x="47" y="0"/>
                    <a:pt x="38" y="9"/>
                    <a:pt x="38" y="20"/>
                  </a:cubicBezTo>
                  <a:cubicBezTo>
                    <a:pt x="38" y="42"/>
                    <a:pt x="38" y="42"/>
                    <a:pt x="38" y="42"/>
                  </a:cubicBezTo>
                  <a:cubicBezTo>
                    <a:pt x="38" y="54"/>
                    <a:pt x="47" y="63"/>
                    <a:pt x="59" y="63"/>
                  </a:cubicBezTo>
                  <a:cubicBezTo>
                    <a:pt x="59" y="63"/>
                    <a:pt x="59" y="63"/>
                    <a:pt x="59" y="63"/>
                  </a:cubicBezTo>
                  <a:cubicBezTo>
                    <a:pt x="70" y="63"/>
                    <a:pt x="79" y="54"/>
                    <a:pt x="79" y="42"/>
                  </a:cubicBezTo>
                  <a:close/>
                  <a:moveTo>
                    <a:pt x="196" y="42"/>
                  </a:moveTo>
                  <a:cubicBezTo>
                    <a:pt x="196" y="20"/>
                    <a:pt x="196" y="20"/>
                    <a:pt x="196" y="20"/>
                  </a:cubicBezTo>
                  <a:cubicBezTo>
                    <a:pt x="196" y="9"/>
                    <a:pt x="187" y="0"/>
                    <a:pt x="175" y="0"/>
                  </a:cubicBezTo>
                  <a:cubicBezTo>
                    <a:pt x="175" y="0"/>
                    <a:pt x="175" y="0"/>
                    <a:pt x="175" y="0"/>
                  </a:cubicBezTo>
                  <a:cubicBezTo>
                    <a:pt x="165" y="0"/>
                    <a:pt x="156" y="9"/>
                    <a:pt x="156" y="20"/>
                  </a:cubicBezTo>
                  <a:cubicBezTo>
                    <a:pt x="156" y="42"/>
                    <a:pt x="156" y="42"/>
                    <a:pt x="156" y="42"/>
                  </a:cubicBezTo>
                  <a:cubicBezTo>
                    <a:pt x="156" y="54"/>
                    <a:pt x="165" y="63"/>
                    <a:pt x="175" y="63"/>
                  </a:cubicBezTo>
                  <a:cubicBezTo>
                    <a:pt x="175" y="63"/>
                    <a:pt x="175" y="63"/>
                    <a:pt x="175" y="63"/>
                  </a:cubicBezTo>
                  <a:cubicBezTo>
                    <a:pt x="187" y="63"/>
                    <a:pt x="196" y="54"/>
                    <a:pt x="196" y="42"/>
                  </a:cubicBezTo>
                  <a:close/>
                </a:path>
              </a:pathLst>
            </a:custGeom>
            <a:solidFill>
              <a:schemeClr val="lt1"/>
            </a:solidFill>
            <a:ln w="12700" cap="flat" cmpd="sng">
              <a:solidFill>
                <a:schemeClr val="dk2"/>
              </a:solidFill>
              <a:prstDash val="solid"/>
              <a:miter lim="800000"/>
              <a:headEnd type="none" w="sm" len="sm"/>
              <a:tailEnd type="none" w="sm" len="sm"/>
            </a:ln>
          </p:spPr>
          <p:txBody>
            <a:bodyPr spcFirstLastPara="1" wrap="square" lIns="61075" tIns="30550" rIns="61075" bIns="30550" anchor="t" anchorCtr="0">
              <a:noAutofit/>
            </a:bodyPr>
            <a:lstStyle/>
            <a:p>
              <a:pPr marL="0" marR="0" lvl="0" indent="0" algn="l" rtl="0">
                <a:spcBef>
                  <a:spcPts val="0"/>
                </a:spcBef>
                <a:spcAft>
                  <a:spcPts val="0"/>
                </a:spcAft>
                <a:buNone/>
              </a:pPr>
              <a:endParaRPr sz="1200">
                <a:solidFill>
                  <a:srgbClr val="FFFFFF"/>
                </a:solidFill>
                <a:latin typeface="Quattrocento Sans"/>
                <a:ea typeface="Quattrocento Sans"/>
                <a:cs typeface="Quattrocento Sans"/>
                <a:sym typeface="Quattrocento Sans"/>
              </a:endParaRPr>
            </a:p>
          </p:txBody>
        </p:sp>
        <p:sp>
          <p:nvSpPr>
            <p:cNvPr id="5989" name="Google Shape;5989;p199"/>
            <p:cNvSpPr/>
            <p:nvPr/>
          </p:nvSpPr>
          <p:spPr>
            <a:xfrm>
              <a:off x="5797" y="3278"/>
              <a:ext cx="146" cy="48"/>
            </a:xfrm>
            <a:custGeom>
              <a:avLst/>
              <a:gdLst/>
              <a:ahLst/>
              <a:cxnLst/>
              <a:rect l="l" t="t" r="r" b="b"/>
              <a:pathLst>
                <a:path w="196" h="64" extrusionOk="0">
                  <a:moveTo>
                    <a:pt x="196" y="64"/>
                  </a:moveTo>
                  <a:cubicBezTo>
                    <a:pt x="196" y="64"/>
                    <a:pt x="196" y="64"/>
                    <a:pt x="196" y="0"/>
                  </a:cubicBezTo>
                  <a:moveTo>
                    <a:pt x="79" y="64"/>
                  </a:moveTo>
                  <a:cubicBezTo>
                    <a:pt x="79" y="64"/>
                    <a:pt x="79" y="64"/>
                    <a:pt x="79" y="0"/>
                  </a:cubicBezTo>
                  <a:moveTo>
                    <a:pt x="118" y="43"/>
                  </a:moveTo>
                  <a:cubicBezTo>
                    <a:pt x="118" y="54"/>
                    <a:pt x="127" y="64"/>
                    <a:pt x="138" y="64"/>
                  </a:cubicBezTo>
                  <a:cubicBezTo>
                    <a:pt x="138" y="64"/>
                    <a:pt x="138" y="64"/>
                    <a:pt x="138" y="64"/>
                  </a:cubicBezTo>
                  <a:cubicBezTo>
                    <a:pt x="149" y="64"/>
                    <a:pt x="158" y="54"/>
                    <a:pt x="158" y="43"/>
                  </a:cubicBezTo>
                  <a:cubicBezTo>
                    <a:pt x="158" y="43"/>
                    <a:pt x="158" y="43"/>
                    <a:pt x="158" y="21"/>
                  </a:cubicBezTo>
                  <a:cubicBezTo>
                    <a:pt x="158" y="9"/>
                    <a:pt x="149" y="0"/>
                    <a:pt x="138" y="0"/>
                  </a:cubicBezTo>
                  <a:cubicBezTo>
                    <a:pt x="138" y="0"/>
                    <a:pt x="138" y="0"/>
                    <a:pt x="138" y="0"/>
                  </a:cubicBezTo>
                  <a:cubicBezTo>
                    <a:pt x="127" y="0"/>
                    <a:pt x="118" y="9"/>
                    <a:pt x="118" y="21"/>
                  </a:cubicBezTo>
                  <a:cubicBezTo>
                    <a:pt x="118" y="21"/>
                    <a:pt x="118" y="21"/>
                    <a:pt x="118" y="43"/>
                  </a:cubicBezTo>
                  <a:close/>
                  <a:moveTo>
                    <a:pt x="0" y="43"/>
                  </a:moveTo>
                  <a:cubicBezTo>
                    <a:pt x="0" y="54"/>
                    <a:pt x="10" y="64"/>
                    <a:pt x="20" y="64"/>
                  </a:cubicBezTo>
                  <a:cubicBezTo>
                    <a:pt x="20" y="64"/>
                    <a:pt x="20" y="64"/>
                    <a:pt x="20" y="64"/>
                  </a:cubicBezTo>
                  <a:cubicBezTo>
                    <a:pt x="32" y="64"/>
                    <a:pt x="41" y="54"/>
                    <a:pt x="41" y="43"/>
                  </a:cubicBezTo>
                  <a:cubicBezTo>
                    <a:pt x="41" y="43"/>
                    <a:pt x="41" y="43"/>
                    <a:pt x="41" y="21"/>
                  </a:cubicBezTo>
                  <a:cubicBezTo>
                    <a:pt x="41" y="9"/>
                    <a:pt x="32" y="0"/>
                    <a:pt x="20" y="0"/>
                  </a:cubicBezTo>
                  <a:cubicBezTo>
                    <a:pt x="20" y="0"/>
                    <a:pt x="20" y="0"/>
                    <a:pt x="20" y="0"/>
                  </a:cubicBezTo>
                  <a:cubicBezTo>
                    <a:pt x="10" y="0"/>
                    <a:pt x="0" y="9"/>
                    <a:pt x="0" y="21"/>
                  </a:cubicBezTo>
                  <a:cubicBezTo>
                    <a:pt x="0" y="21"/>
                    <a:pt x="0" y="21"/>
                    <a:pt x="0" y="43"/>
                  </a:cubicBezTo>
                  <a:close/>
                </a:path>
              </a:pathLst>
            </a:custGeom>
            <a:solidFill>
              <a:schemeClr val="lt1"/>
            </a:solidFill>
            <a:ln w="12700" cap="flat" cmpd="sng">
              <a:solidFill>
                <a:schemeClr val="dk2"/>
              </a:solidFill>
              <a:prstDash val="solid"/>
              <a:miter lim="800000"/>
              <a:headEnd type="none" w="sm" len="sm"/>
              <a:tailEnd type="none" w="sm" len="sm"/>
            </a:ln>
          </p:spPr>
          <p:txBody>
            <a:bodyPr spcFirstLastPara="1" wrap="square" lIns="61075" tIns="30550" rIns="61075" bIns="30550" anchor="t" anchorCtr="0">
              <a:noAutofit/>
            </a:bodyPr>
            <a:lstStyle/>
            <a:p>
              <a:pPr marL="0" marR="0" lvl="0" indent="0" algn="l" rtl="0">
                <a:spcBef>
                  <a:spcPts val="0"/>
                </a:spcBef>
                <a:spcAft>
                  <a:spcPts val="0"/>
                </a:spcAft>
                <a:buNone/>
              </a:pPr>
              <a:endParaRPr sz="1200">
                <a:solidFill>
                  <a:srgbClr val="FFFFFF"/>
                </a:solidFill>
                <a:latin typeface="Quattrocento Sans"/>
                <a:ea typeface="Quattrocento Sans"/>
                <a:cs typeface="Quattrocento Sans"/>
                <a:sym typeface="Quattrocento Sans"/>
              </a:endParaRPr>
            </a:p>
          </p:txBody>
        </p:sp>
      </p:grpSp>
      <p:sp>
        <p:nvSpPr>
          <p:cNvPr id="5990" name="Google Shape;5990;p199"/>
          <p:cNvSpPr txBox="1"/>
          <p:nvPr/>
        </p:nvSpPr>
        <p:spPr>
          <a:xfrm>
            <a:off x="2673230" y="1844948"/>
            <a:ext cx="1374000" cy="2511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1600">
                <a:solidFill>
                  <a:srgbClr val="0078D4"/>
                </a:solidFill>
                <a:latin typeface="Quattrocento Sans"/>
                <a:ea typeface="Quattrocento Sans"/>
                <a:cs typeface="Quattrocento Sans"/>
                <a:sym typeface="Quattrocento Sans"/>
              </a:rPr>
              <a:t>Train &amp; deploy</a:t>
            </a:r>
            <a:endParaRPr sz="1400"/>
          </a:p>
        </p:txBody>
      </p:sp>
      <p:sp>
        <p:nvSpPr>
          <p:cNvPr id="5991" name="Google Shape;5991;p199"/>
          <p:cNvSpPr txBox="1"/>
          <p:nvPr/>
        </p:nvSpPr>
        <p:spPr>
          <a:xfrm>
            <a:off x="8284010" y="1870692"/>
            <a:ext cx="1374000" cy="2511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1600">
                <a:solidFill>
                  <a:srgbClr val="0078D4"/>
                </a:solidFill>
                <a:latin typeface="Quattrocento Sans"/>
                <a:ea typeface="Quattrocento Sans"/>
                <a:cs typeface="Quattrocento Sans"/>
                <a:sym typeface="Quattrocento Sans"/>
              </a:rPr>
              <a:t>Train &amp; deploy</a:t>
            </a:r>
            <a:endParaRPr sz="1400"/>
          </a:p>
        </p:txBody>
      </p:sp>
      <p:sp>
        <p:nvSpPr>
          <p:cNvPr id="5992" name="Google Shape;5992;p199"/>
          <p:cNvSpPr txBox="1"/>
          <p:nvPr/>
        </p:nvSpPr>
        <p:spPr>
          <a:xfrm>
            <a:off x="5910726" y="6022769"/>
            <a:ext cx="673200" cy="2511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1600">
                <a:solidFill>
                  <a:srgbClr val="0078D4"/>
                </a:solidFill>
                <a:latin typeface="Quattrocento Sans"/>
                <a:ea typeface="Quattrocento Sans"/>
                <a:cs typeface="Quattrocento Sans"/>
                <a:sym typeface="Quattrocento Sans"/>
              </a:rPr>
              <a:t>Deploy</a:t>
            </a:r>
            <a:endParaRPr sz="1400"/>
          </a:p>
        </p:txBody>
      </p:sp>
      <p:sp>
        <p:nvSpPr>
          <p:cNvPr id="5993" name="Google Shape;5993;p199"/>
          <p:cNvSpPr/>
          <p:nvPr/>
        </p:nvSpPr>
        <p:spPr>
          <a:xfrm>
            <a:off x="4017061" y="3374002"/>
            <a:ext cx="4158000" cy="1222500"/>
          </a:xfrm>
          <a:prstGeom prst="rect">
            <a:avLst/>
          </a:prstGeom>
          <a:noFill/>
          <a:ln>
            <a:noFill/>
          </a:ln>
        </p:spPr>
        <p:txBody>
          <a:bodyPr spcFirstLastPara="1" wrap="square" lIns="89625" tIns="44800" rIns="89625" bIns="44800" anchor="t" anchorCtr="0">
            <a:noAutofit/>
          </a:bodyPr>
          <a:lstStyle/>
          <a:p>
            <a:pPr marL="0" marR="0" lvl="0" indent="0" algn="ctr" rtl="0">
              <a:spcBef>
                <a:spcPts val="0"/>
              </a:spcBef>
              <a:spcAft>
                <a:spcPts val="0"/>
              </a:spcAft>
              <a:buNone/>
            </a:pPr>
            <a:r>
              <a:rPr lang="en-US" sz="1800">
                <a:solidFill>
                  <a:srgbClr val="000000"/>
                </a:solidFill>
                <a:latin typeface="Quattrocento Sans"/>
                <a:ea typeface="Quattrocento Sans"/>
                <a:cs typeface="Quattrocento Sans"/>
                <a:sym typeface="Quattrocento Sans"/>
              </a:rPr>
              <a:t>Model optimization for cloud &amp; edge</a:t>
            </a:r>
            <a:endParaRPr sz="1400"/>
          </a:p>
          <a:p>
            <a:pPr marL="0" marR="0" lvl="0" indent="0" algn="ctr" rtl="0">
              <a:spcBef>
                <a:spcPts val="0"/>
              </a:spcBef>
              <a:spcAft>
                <a:spcPts val="0"/>
              </a:spcAft>
              <a:buNone/>
            </a:pPr>
            <a:r>
              <a:rPr lang="en-US" sz="1800">
                <a:solidFill>
                  <a:srgbClr val="000000"/>
                </a:solidFill>
                <a:latin typeface="Quattrocento Sans"/>
                <a:ea typeface="Quattrocento Sans"/>
                <a:cs typeface="Quattrocento Sans"/>
                <a:sym typeface="Quattrocento Sans"/>
              </a:rPr>
              <a:t>Manage models in production</a:t>
            </a:r>
            <a:endParaRPr sz="1400"/>
          </a:p>
          <a:p>
            <a:pPr marL="0" marR="0" lvl="0" indent="0" algn="ctr" rtl="0">
              <a:spcBef>
                <a:spcPts val="0"/>
              </a:spcBef>
              <a:spcAft>
                <a:spcPts val="0"/>
              </a:spcAft>
              <a:buNone/>
            </a:pPr>
            <a:r>
              <a:rPr lang="en-US" sz="1800">
                <a:solidFill>
                  <a:srgbClr val="000000"/>
                </a:solidFill>
                <a:latin typeface="Quattrocento Sans"/>
                <a:ea typeface="Quattrocento Sans"/>
                <a:cs typeface="Quattrocento Sans"/>
                <a:sym typeface="Quattrocento Sans"/>
              </a:rPr>
              <a:t>Capture model telemetry</a:t>
            </a:r>
            <a:endParaRPr sz="1400"/>
          </a:p>
          <a:p>
            <a:pPr marL="0" marR="0" lvl="0" indent="0" algn="ctr" rtl="0">
              <a:spcBef>
                <a:spcPts val="0"/>
              </a:spcBef>
              <a:spcAft>
                <a:spcPts val="0"/>
              </a:spcAft>
              <a:buNone/>
            </a:pPr>
            <a:r>
              <a:rPr lang="en-US" sz="1800">
                <a:solidFill>
                  <a:srgbClr val="000000"/>
                </a:solidFill>
                <a:latin typeface="Quattrocento Sans"/>
                <a:ea typeface="Quattrocento Sans"/>
                <a:cs typeface="Quattrocento Sans"/>
                <a:sym typeface="Quattrocento Sans"/>
              </a:rPr>
              <a:t>Retrain models</a:t>
            </a:r>
            <a:endParaRPr sz="1400"/>
          </a:p>
        </p:txBody>
      </p:sp>
      <p:sp>
        <p:nvSpPr>
          <p:cNvPr id="5994" name="Google Shape;5994;p199"/>
          <p:cNvSpPr/>
          <p:nvPr/>
        </p:nvSpPr>
        <p:spPr>
          <a:xfrm>
            <a:off x="6036208" y="5292079"/>
            <a:ext cx="373695" cy="365163"/>
          </a:xfrm>
          <a:custGeom>
            <a:avLst/>
            <a:gdLst/>
            <a:ahLst/>
            <a:cxnLst/>
            <a:rect l="l" t="t" r="r" b="b"/>
            <a:pathLst>
              <a:path w="3875" h="3788" extrusionOk="0">
                <a:moveTo>
                  <a:pt x="3549" y="2212"/>
                </a:moveTo>
                <a:cubicBezTo>
                  <a:pt x="3875" y="2538"/>
                  <a:pt x="3875" y="2538"/>
                  <a:pt x="3875" y="2538"/>
                </a:cubicBezTo>
                <a:cubicBezTo>
                  <a:pt x="3875" y="2913"/>
                  <a:pt x="3875" y="2913"/>
                  <a:pt x="3875" y="2913"/>
                </a:cubicBezTo>
                <a:moveTo>
                  <a:pt x="3195" y="2218"/>
                </a:moveTo>
                <a:cubicBezTo>
                  <a:pt x="2875" y="2538"/>
                  <a:pt x="2875" y="2538"/>
                  <a:pt x="2875" y="2538"/>
                </a:cubicBezTo>
                <a:cubicBezTo>
                  <a:pt x="2875" y="2913"/>
                  <a:pt x="2875" y="2913"/>
                  <a:pt x="2875" y="2913"/>
                </a:cubicBezTo>
                <a:moveTo>
                  <a:pt x="1000" y="1413"/>
                </a:moveTo>
                <a:cubicBezTo>
                  <a:pt x="655" y="1413"/>
                  <a:pt x="375" y="1693"/>
                  <a:pt x="375" y="2038"/>
                </a:cubicBezTo>
                <a:cubicBezTo>
                  <a:pt x="375" y="3788"/>
                  <a:pt x="375" y="3788"/>
                  <a:pt x="375" y="3788"/>
                </a:cubicBezTo>
                <a:cubicBezTo>
                  <a:pt x="1625" y="3788"/>
                  <a:pt x="1625" y="3788"/>
                  <a:pt x="1625" y="3788"/>
                </a:cubicBezTo>
                <a:cubicBezTo>
                  <a:pt x="1625" y="2038"/>
                  <a:pt x="1625" y="2038"/>
                  <a:pt x="1625" y="2038"/>
                </a:cubicBezTo>
                <a:cubicBezTo>
                  <a:pt x="1625" y="1693"/>
                  <a:pt x="1345" y="1413"/>
                  <a:pt x="1000" y="1413"/>
                </a:cubicBezTo>
                <a:close/>
                <a:moveTo>
                  <a:pt x="0" y="3788"/>
                </a:moveTo>
                <a:cubicBezTo>
                  <a:pt x="2000" y="3788"/>
                  <a:pt x="2000" y="3788"/>
                  <a:pt x="2000" y="3788"/>
                </a:cubicBezTo>
                <a:moveTo>
                  <a:pt x="1000" y="2038"/>
                </a:moveTo>
                <a:cubicBezTo>
                  <a:pt x="931" y="2038"/>
                  <a:pt x="875" y="2094"/>
                  <a:pt x="875" y="2163"/>
                </a:cubicBezTo>
                <a:cubicBezTo>
                  <a:pt x="875" y="2232"/>
                  <a:pt x="931" y="2288"/>
                  <a:pt x="1000" y="2288"/>
                </a:cubicBezTo>
                <a:cubicBezTo>
                  <a:pt x="1069" y="2288"/>
                  <a:pt x="1125" y="2232"/>
                  <a:pt x="1125" y="2163"/>
                </a:cubicBezTo>
                <a:cubicBezTo>
                  <a:pt x="1125" y="2094"/>
                  <a:pt x="1069" y="2038"/>
                  <a:pt x="1000" y="2038"/>
                </a:cubicBezTo>
                <a:close/>
                <a:moveTo>
                  <a:pt x="3054" y="1920"/>
                </a:moveTo>
                <a:cubicBezTo>
                  <a:pt x="3518" y="1722"/>
                  <a:pt x="3518" y="1722"/>
                  <a:pt x="3518" y="1722"/>
                </a:cubicBezTo>
                <a:moveTo>
                  <a:pt x="1604" y="1875"/>
                </a:moveTo>
                <a:cubicBezTo>
                  <a:pt x="2769" y="674"/>
                  <a:pt x="2769" y="674"/>
                  <a:pt x="2769" y="674"/>
                </a:cubicBezTo>
                <a:cubicBezTo>
                  <a:pt x="2913" y="526"/>
                  <a:pt x="2910" y="288"/>
                  <a:pt x="2761" y="144"/>
                </a:cubicBezTo>
                <a:cubicBezTo>
                  <a:pt x="2613" y="0"/>
                  <a:pt x="2375" y="3"/>
                  <a:pt x="2231" y="152"/>
                </a:cubicBezTo>
                <a:cubicBezTo>
                  <a:pt x="1007" y="1413"/>
                  <a:pt x="1007" y="1413"/>
                  <a:pt x="1007" y="1413"/>
                </a:cubicBezTo>
                <a:moveTo>
                  <a:pt x="3141" y="2139"/>
                </a:moveTo>
                <a:cubicBezTo>
                  <a:pt x="3202" y="2278"/>
                  <a:pt x="3375" y="2333"/>
                  <a:pt x="3508" y="2246"/>
                </a:cubicBezTo>
                <a:cubicBezTo>
                  <a:pt x="3612" y="2178"/>
                  <a:pt x="3643" y="2038"/>
                  <a:pt x="3592" y="1924"/>
                </a:cubicBezTo>
                <a:cubicBezTo>
                  <a:pt x="2846" y="268"/>
                  <a:pt x="2846" y="268"/>
                  <a:pt x="2846" y="268"/>
                </a:cubicBezTo>
                <a:moveTo>
                  <a:pt x="3141" y="2139"/>
                </a:moveTo>
                <a:cubicBezTo>
                  <a:pt x="2575" y="874"/>
                  <a:pt x="2575" y="874"/>
                  <a:pt x="2575" y="874"/>
                </a:cubicBezTo>
              </a:path>
            </a:pathLst>
          </a:custGeom>
          <a:no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Quattrocento Sans"/>
              <a:ea typeface="Quattrocento Sans"/>
              <a:cs typeface="Quattrocento Sans"/>
              <a:sym typeface="Quattrocento Sans"/>
            </a:endParaRPr>
          </a:p>
        </p:txBody>
      </p:sp>
      <p:grpSp>
        <p:nvGrpSpPr>
          <p:cNvPr id="5995" name="Google Shape;5995;p199"/>
          <p:cNvGrpSpPr/>
          <p:nvPr/>
        </p:nvGrpSpPr>
        <p:grpSpPr>
          <a:xfrm>
            <a:off x="8549590" y="2302727"/>
            <a:ext cx="842831" cy="687458"/>
            <a:chOff x="967154" y="1481463"/>
            <a:chExt cx="5331000" cy="4214949"/>
          </a:xfrm>
        </p:grpSpPr>
        <p:cxnSp>
          <p:nvCxnSpPr>
            <p:cNvPr id="5996" name="Google Shape;5996;p199"/>
            <p:cNvCxnSpPr/>
            <p:nvPr/>
          </p:nvCxnSpPr>
          <p:spPr>
            <a:xfrm>
              <a:off x="967154" y="5696412"/>
              <a:ext cx="5331000" cy="0"/>
            </a:xfrm>
            <a:prstGeom prst="straightConnector1">
              <a:avLst/>
            </a:prstGeom>
            <a:noFill/>
            <a:ln w="12700" cap="flat" cmpd="sng">
              <a:solidFill>
                <a:schemeClr val="dk2"/>
              </a:solidFill>
              <a:prstDash val="solid"/>
              <a:miter lim="800000"/>
              <a:headEnd type="none" w="sm" len="sm"/>
              <a:tailEnd type="none" w="sm" len="sm"/>
            </a:ln>
          </p:spPr>
        </p:cxnSp>
        <p:sp>
          <p:nvSpPr>
            <p:cNvPr id="5997" name="Google Shape;5997;p199"/>
            <p:cNvSpPr/>
            <p:nvPr/>
          </p:nvSpPr>
          <p:spPr>
            <a:xfrm>
              <a:off x="3301091" y="1481463"/>
              <a:ext cx="2669594" cy="4214948"/>
            </a:xfrm>
            <a:custGeom>
              <a:avLst/>
              <a:gdLst/>
              <a:ahLst/>
              <a:cxnLst/>
              <a:rect l="l" t="t" r="r" b="b"/>
              <a:pathLst>
                <a:path w="2662937" h="4214948" extrusionOk="0">
                  <a:moveTo>
                    <a:pt x="0" y="896983"/>
                  </a:moveTo>
                  <a:lnTo>
                    <a:pt x="0" y="0"/>
                  </a:lnTo>
                  <a:lnTo>
                    <a:pt x="2662937" y="0"/>
                  </a:lnTo>
                  <a:lnTo>
                    <a:pt x="2662937" y="4214948"/>
                  </a:lnTo>
                  <a:lnTo>
                    <a:pt x="0" y="4214948"/>
                  </a:lnTo>
                </a:path>
              </a:pathLst>
            </a:custGeom>
            <a:solidFill>
              <a:schemeClr val="lt1"/>
            </a:solidFill>
            <a:ln w="12700" cap="flat" cmpd="sng">
              <a:solidFill>
                <a:schemeClr val="dk2"/>
              </a:solidFill>
              <a:prstDash val="solid"/>
              <a:miter lim="800000"/>
              <a:headEnd type="none" w="sm" len="sm"/>
              <a:tailEnd type="none" w="sm" len="sm"/>
            </a:ln>
          </p:spPr>
          <p:txBody>
            <a:bodyPr spcFirstLastPara="1" wrap="square" lIns="182850" tIns="146275" rIns="182850" bIns="146275" anchor="t" anchorCtr="0">
              <a:noAutofit/>
            </a:bodyPr>
            <a:lstStyle/>
            <a:p>
              <a:pPr marL="0" marR="0" lvl="0" indent="0" algn="ctr" rtl="0">
                <a:lnSpc>
                  <a:spcPct val="90000"/>
                </a:lnSpc>
                <a:spcBef>
                  <a:spcPts val="0"/>
                </a:spcBef>
                <a:spcAft>
                  <a:spcPts val="0"/>
                </a:spcAft>
                <a:buNone/>
              </a:pPr>
              <a:endParaRPr sz="1000">
                <a:solidFill>
                  <a:srgbClr val="FFFFFF"/>
                </a:solidFill>
                <a:latin typeface="Quattrocento Sans"/>
                <a:ea typeface="Quattrocento Sans"/>
                <a:cs typeface="Quattrocento Sans"/>
                <a:sym typeface="Quattrocento Sans"/>
              </a:endParaRPr>
            </a:p>
          </p:txBody>
        </p:sp>
        <p:sp>
          <p:nvSpPr>
            <p:cNvPr id="5998" name="Google Shape;5998;p199"/>
            <p:cNvSpPr/>
            <p:nvPr/>
          </p:nvSpPr>
          <p:spPr>
            <a:xfrm>
              <a:off x="4427764" y="4700958"/>
              <a:ext cx="647700" cy="993600"/>
            </a:xfrm>
            <a:custGeom>
              <a:avLst/>
              <a:gdLst/>
              <a:ahLst/>
              <a:cxnLst/>
              <a:rect l="l" t="t" r="r" b="b"/>
              <a:pathLst>
                <a:path w="647700" h="1831521" extrusionOk="0">
                  <a:moveTo>
                    <a:pt x="0" y="0"/>
                  </a:moveTo>
                  <a:lnTo>
                    <a:pt x="647700" y="0"/>
                  </a:lnTo>
                  <a:lnTo>
                    <a:pt x="647700" y="1831521"/>
                  </a:lnTo>
                </a:path>
              </a:pathLst>
            </a:custGeom>
            <a:solidFill>
              <a:schemeClr val="lt1"/>
            </a:solidFill>
            <a:ln w="12700" cap="flat" cmpd="sng">
              <a:solidFill>
                <a:schemeClr val="dk2"/>
              </a:solidFill>
              <a:prstDash val="solid"/>
              <a:miter lim="800000"/>
              <a:headEnd type="none" w="sm" len="sm"/>
              <a:tailEnd type="none" w="sm" len="sm"/>
            </a:ln>
          </p:spPr>
          <p:txBody>
            <a:bodyPr spcFirstLastPara="1" wrap="square" lIns="182850" tIns="146275" rIns="182850" bIns="146275" anchor="t" anchorCtr="0">
              <a:noAutofit/>
            </a:bodyPr>
            <a:lstStyle/>
            <a:p>
              <a:pPr marL="0" marR="0" lvl="0" indent="0" algn="ctr" rtl="0">
                <a:lnSpc>
                  <a:spcPct val="90000"/>
                </a:lnSpc>
                <a:spcBef>
                  <a:spcPts val="0"/>
                </a:spcBef>
                <a:spcAft>
                  <a:spcPts val="0"/>
                </a:spcAft>
                <a:buNone/>
              </a:pPr>
              <a:endParaRPr sz="1000">
                <a:solidFill>
                  <a:srgbClr val="FFFFFF"/>
                </a:solidFill>
                <a:latin typeface="Quattrocento Sans"/>
                <a:ea typeface="Quattrocento Sans"/>
                <a:cs typeface="Quattrocento Sans"/>
                <a:sym typeface="Quattrocento Sans"/>
              </a:endParaRPr>
            </a:p>
          </p:txBody>
        </p:sp>
        <p:sp>
          <p:nvSpPr>
            <p:cNvPr id="5999" name="Google Shape;5999;p199"/>
            <p:cNvSpPr/>
            <p:nvPr/>
          </p:nvSpPr>
          <p:spPr>
            <a:xfrm>
              <a:off x="1286611" y="2696307"/>
              <a:ext cx="2793000" cy="3000000"/>
            </a:xfrm>
            <a:prstGeom prst="rect">
              <a:avLst/>
            </a:prstGeom>
            <a:solidFill>
              <a:schemeClr val="lt1"/>
            </a:solidFill>
            <a:ln w="12700" cap="flat" cmpd="sng">
              <a:solidFill>
                <a:schemeClr val="dk2"/>
              </a:solidFill>
              <a:prstDash val="solid"/>
              <a:miter lim="800000"/>
              <a:headEnd type="none" w="sm" len="sm"/>
              <a:tailEnd type="none" w="sm" len="sm"/>
            </a:ln>
          </p:spPr>
          <p:txBody>
            <a:bodyPr spcFirstLastPara="1" wrap="square" lIns="182850" tIns="146275" rIns="182850" bIns="146275" anchor="t" anchorCtr="0">
              <a:noAutofit/>
            </a:bodyPr>
            <a:lstStyle/>
            <a:p>
              <a:pPr marL="0" marR="0" lvl="0" indent="0" algn="ctr" rtl="0">
                <a:lnSpc>
                  <a:spcPct val="90000"/>
                </a:lnSpc>
                <a:spcBef>
                  <a:spcPts val="0"/>
                </a:spcBef>
                <a:spcAft>
                  <a:spcPts val="0"/>
                </a:spcAft>
                <a:buNone/>
              </a:pPr>
              <a:endParaRPr sz="1000">
                <a:solidFill>
                  <a:srgbClr val="FFFFFF"/>
                </a:solidFill>
                <a:latin typeface="Quattrocento Sans"/>
                <a:ea typeface="Quattrocento Sans"/>
                <a:cs typeface="Quattrocento Sans"/>
                <a:sym typeface="Quattrocento Sans"/>
              </a:endParaRPr>
            </a:p>
          </p:txBody>
        </p:sp>
        <p:sp>
          <p:nvSpPr>
            <p:cNvPr id="6000" name="Google Shape;6000;p199"/>
            <p:cNvSpPr/>
            <p:nvPr/>
          </p:nvSpPr>
          <p:spPr>
            <a:xfrm>
              <a:off x="2225922" y="4700952"/>
              <a:ext cx="914400" cy="995400"/>
            </a:xfrm>
            <a:prstGeom prst="rect">
              <a:avLst/>
            </a:prstGeom>
            <a:solidFill>
              <a:schemeClr val="lt1"/>
            </a:solidFill>
            <a:ln w="12700" cap="flat" cmpd="sng">
              <a:solidFill>
                <a:schemeClr val="dk2"/>
              </a:solidFill>
              <a:prstDash val="solid"/>
              <a:miter lim="800000"/>
              <a:headEnd type="none" w="sm" len="sm"/>
              <a:tailEnd type="none" w="sm" len="sm"/>
            </a:ln>
          </p:spPr>
          <p:txBody>
            <a:bodyPr spcFirstLastPara="1" wrap="square" lIns="182850" tIns="146275" rIns="182850" bIns="146275" anchor="t" anchorCtr="0">
              <a:noAutofit/>
            </a:bodyPr>
            <a:lstStyle/>
            <a:p>
              <a:pPr marL="0" marR="0" lvl="0" indent="0" algn="ctr" rtl="0">
                <a:lnSpc>
                  <a:spcPct val="90000"/>
                </a:lnSpc>
                <a:spcBef>
                  <a:spcPts val="0"/>
                </a:spcBef>
                <a:spcAft>
                  <a:spcPts val="0"/>
                </a:spcAft>
                <a:buNone/>
              </a:pPr>
              <a:endParaRPr sz="1000">
                <a:solidFill>
                  <a:srgbClr val="FFFFFF"/>
                </a:solidFill>
                <a:latin typeface="Quattrocento Sans"/>
                <a:ea typeface="Quattrocento Sans"/>
                <a:cs typeface="Quattrocento Sans"/>
                <a:sym typeface="Quattrocento Sans"/>
              </a:endParaRPr>
            </a:p>
          </p:txBody>
        </p:sp>
      </p:grpSp>
      <p:sp>
        <p:nvSpPr>
          <p:cNvPr id="6001" name="Google Shape;6001;p199"/>
          <p:cNvSpPr/>
          <p:nvPr/>
        </p:nvSpPr>
        <p:spPr>
          <a:xfrm>
            <a:off x="2821722" y="2303417"/>
            <a:ext cx="1226147" cy="686548"/>
          </a:xfrm>
          <a:custGeom>
            <a:avLst/>
            <a:gdLst/>
            <a:ahLst/>
            <a:cxnLst/>
            <a:rect l="l" t="t" r="r" b="b"/>
            <a:pathLst>
              <a:path w="509" h="281" extrusionOk="0">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lt1"/>
          </a:solidFill>
          <a:ln w="12700" cap="flat" cmpd="sng">
            <a:solidFill>
              <a:schemeClr val="dk2"/>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000">
              <a:solidFill>
                <a:srgbClr val="333333"/>
              </a:solidFill>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6005"/>
        <p:cNvGrpSpPr/>
        <p:nvPr/>
      </p:nvGrpSpPr>
      <p:grpSpPr>
        <a:xfrm>
          <a:off x="0" y="0"/>
          <a:ext cx="0" cy="0"/>
          <a:chOff x="0" y="0"/>
          <a:chExt cx="0" cy="0"/>
        </a:xfrm>
      </p:grpSpPr>
      <p:sp>
        <p:nvSpPr>
          <p:cNvPr id="6006" name="Google Shape;6006;p200"/>
          <p:cNvSpPr txBox="1">
            <a:spLocks noGrp="1"/>
          </p:cNvSpPr>
          <p:nvPr>
            <p:ph type="title"/>
          </p:nvPr>
        </p:nvSpPr>
        <p:spPr>
          <a:xfrm>
            <a:off x="426424" y="302551"/>
            <a:ext cx="11335800" cy="758100"/>
          </a:xfrm>
          <a:prstGeom prst="rect">
            <a:avLst/>
          </a:prstGeom>
          <a:noFill/>
          <a:ln>
            <a:noFill/>
          </a:ln>
        </p:spPr>
        <p:txBody>
          <a:bodyPr spcFirstLastPara="1" wrap="square" lIns="0" tIns="161350" rIns="0" bIns="0" anchor="t" anchorCtr="0">
            <a:noAutofit/>
          </a:bodyPr>
          <a:lstStyle/>
          <a:p>
            <a:pPr marL="0" lvl="0" indent="0" algn="l" rtl="0">
              <a:lnSpc>
                <a:spcPct val="90000"/>
              </a:lnSpc>
              <a:spcBef>
                <a:spcPts val="0"/>
              </a:spcBef>
              <a:spcAft>
                <a:spcPts val="0"/>
              </a:spcAft>
              <a:buClr>
                <a:srgbClr val="000000"/>
              </a:buClr>
              <a:buSzPts val="3700"/>
              <a:buFont typeface="Quattrocento Sans"/>
              <a:buNone/>
            </a:pPr>
            <a:r>
              <a:rPr lang="en-US" sz="4500" b="1">
                <a:latin typeface="Calibri"/>
                <a:ea typeface="Calibri"/>
                <a:cs typeface="Calibri"/>
                <a:sym typeface="Calibri"/>
              </a:rPr>
              <a:t>Deploy Azure ML models at scale </a:t>
            </a:r>
            <a:endParaRPr sz="4500" b="1">
              <a:latin typeface="Calibri"/>
              <a:ea typeface="Calibri"/>
              <a:cs typeface="Calibri"/>
              <a:sym typeface="Calibri"/>
            </a:endParaRPr>
          </a:p>
        </p:txBody>
      </p:sp>
      <p:grpSp>
        <p:nvGrpSpPr>
          <p:cNvPr id="6007" name="Google Shape;6007;p200"/>
          <p:cNvGrpSpPr/>
          <p:nvPr/>
        </p:nvGrpSpPr>
        <p:grpSpPr>
          <a:xfrm>
            <a:off x="2353220" y="1364213"/>
            <a:ext cx="9364708" cy="4483796"/>
            <a:chOff x="2400510" y="1391344"/>
            <a:chExt cx="9552900" cy="4572969"/>
          </a:xfrm>
        </p:grpSpPr>
        <p:sp>
          <p:nvSpPr>
            <p:cNvPr id="6008" name="Google Shape;6008;p200"/>
            <p:cNvSpPr/>
            <p:nvPr/>
          </p:nvSpPr>
          <p:spPr>
            <a:xfrm>
              <a:off x="2400510" y="1707613"/>
              <a:ext cx="9552900" cy="4256700"/>
            </a:xfrm>
            <a:prstGeom prst="rect">
              <a:avLst/>
            </a:prstGeom>
            <a:noFill/>
            <a:ln w="9525" cap="flat" cmpd="sng">
              <a:solidFill>
                <a:srgbClr val="B0B0B0"/>
              </a:solidFill>
              <a:prstDash val="dash"/>
              <a:round/>
              <a:headEnd type="none" w="sm" len="sm"/>
              <a:tailEnd type="none" w="sm" len="sm"/>
            </a:ln>
          </p:spPr>
          <p:txBody>
            <a:bodyPr spcFirstLastPara="1" wrap="square" lIns="179300" tIns="143425" rIns="179300" bIns="143425" anchor="t" anchorCtr="0">
              <a:noAutofit/>
            </a:bodyPr>
            <a:lstStyle/>
            <a:p>
              <a:pPr marL="0" marR="0" lvl="0" indent="0" algn="l" rtl="0">
                <a:spcBef>
                  <a:spcPts val="0"/>
                </a:spcBef>
                <a:spcAft>
                  <a:spcPts val="0"/>
                </a:spcAft>
                <a:buNone/>
              </a:pPr>
              <a:endParaRPr sz="2000">
                <a:solidFill>
                  <a:srgbClr val="FFFFFF"/>
                </a:solidFill>
                <a:latin typeface="Quattrocento Sans"/>
                <a:ea typeface="Quattrocento Sans"/>
                <a:cs typeface="Quattrocento Sans"/>
                <a:sym typeface="Quattrocento Sans"/>
              </a:endParaRPr>
            </a:p>
          </p:txBody>
        </p:sp>
        <p:sp>
          <p:nvSpPr>
            <p:cNvPr id="6009" name="Google Shape;6009;p200"/>
            <p:cNvSpPr txBox="1"/>
            <p:nvPr/>
          </p:nvSpPr>
          <p:spPr>
            <a:xfrm>
              <a:off x="2424188" y="1391344"/>
              <a:ext cx="5410200" cy="2769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US" sz="1800">
                  <a:solidFill>
                    <a:schemeClr val="dk2"/>
                  </a:solidFill>
                  <a:latin typeface="Quattrocento Sans"/>
                  <a:ea typeface="Quattrocento Sans"/>
                  <a:cs typeface="Quattrocento Sans"/>
                  <a:sym typeface="Quattrocento Sans"/>
                </a:rPr>
                <a:t>Azure Machine Learning Service </a:t>
              </a:r>
              <a:endParaRPr sz="1400"/>
            </a:p>
          </p:txBody>
        </p:sp>
      </p:grpSp>
      <p:grpSp>
        <p:nvGrpSpPr>
          <p:cNvPr id="6010" name="Google Shape;6010;p200"/>
          <p:cNvGrpSpPr/>
          <p:nvPr/>
        </p:nvGrpSpPr>
        <p:grpSpPr>
          <a:xfrm>
            <a:off x="275026" y="1674315"/>
            <a:ext cx="1745130" cy="4382421"/>
            <a:chOff x="280553" y="1707613"/>
            <a:chExt cx="1780200" cy="4469578"/>
          </a:xfrm>
        </p:grpSpPr>
        <p:sp>
          <p:nvSpPr>
            <p:cNvPr id="6011" name="Google Shape;6011;p200"/>
            <p:cNvSpPr txBox="1"/>
            <p:nvPr/>
          </p:nvSpPr>
          <p:spPr>
            <a:xfrm>
              <a:off x="280553" y="3640203"/>
              <a:ext cx="1780200" cy="877200"/>
            </a:xfrm>
            <a:prstGeom prst="rect">
              <a:avLst/>
            </a:prstGeom>
            <a:noFill/>
            <a:ln>
              <a:noFill/>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r>
                <a:rPr lang="en-US" sz="1400">
                  <a:solidFill>
                    <a:schemeClr val="dk1"/>
                  </a:solidFill>
                  <a:latin typeface="Quattrocento Sans"/>
                  <a:ea typeface="Quattrocento Sans"/>
                  <a:cs typeface="Quattrocento Sans"/>
                  <a:sym typeface="Quattrocento Sans"/>
                </a:rPr>
                <a:t>Azure Machine Learning Experimentation</a:t>
              </a:r>
              <a:endParaRPr sz="1400"/>
            </a:p>
          </p:txBody>
        </p:sp>
        <p:grpSp>
          <p:nvGrpSpPr>
            <p:cNvPr id="6012" name="Google Shape;6012;p200"/>
            <p:cNvGrpSpPr/>
            <p:nvPr/>
          </p:nvGrpSpPr>
          <p:grpSpPr>
            <a:xfrm>
              <a:off x="417572" y="1707613"/>
              <a:ext cx="1506300" cy="4469578"/>
              <a:chOff x="417572" y="1707613"/>
              <a:chExt cx="1506300" cy="4469578"/>
            </a:xfrm>
          </p:grpSpPr>
          <p:grpSp>
            <p:nvGrpSpPr>
              <p:cNvPr id="6013" name="Google Shape;6013;p200"/>
              <p:cNvGrpSpPr/>
              <p:nvPr/>
            </p:nvGrpSpPr>
            <p:grpSpPr>
              <a:xfrm>
                <a:off x="826086" y="1707613"/>
                <a:ext cx="689136" cy="382369"/>
                <a:chOff x="221015" y="-94572"/>
                <a:chExt cx="689136" cy="382369"/>
              </a:xfrm>
            </p:grpSpPr>
            <p:grpSp>
              <p:nvGrpSpPr>
                <p:cNvPr id="6014" name="Google Shape;6014;p200"/>
                <p:cNvGrpSpPr/>
                <p:nvPr/>
              </p:nvGrpSpPr>
              <p:grpSpPr>
                <a:xfrm>
                  <a:off x="221015" y="-94572"/>
                  <a:ext cx="689136" cy="382369"/>
                  <a:chOff x="255491" y="-121007"/>
                  <a:chExt cx="689136" cy="382369"/>
                </a:xfrm>
              </p:grpSpPr>
              <p:sp>
                <p:nvSpPr>
                  <p:cNvPr id="6015" name="Google Shape;6015;p200"/>
                  <p:cNvSpPr/>
                  <p:nvPr/>
                </p:nvSpPr>
                <p:spPr>
                  <a:xfrm>
                    <a:off x="255491" y="-121007"/>
                    <a:ext cx="689136" cy="382369"/>
                  </a:xfrm>
                  <a:custGeom>
                    <a:avLst/>
                    <a:gdLst/>
                    <a:ahLst/>
                    <a:cxnLst/>
                    <a:rect l="l" t="t" r="r" b="b"/>
                    <a:pathLst>
                      <a:path w="346" h="191" extrusionOk="0">
                        <a:moveTo>
                          <a:pt x="5" y="103"/>
                        </a:moveTo>
                        <a:cubicBezTo>
                          <a:pt x="2" y="98"/>
                          <a:pt x="0" y="96"/>
                          <a:pt x="0" y="96"/>
                        </a:cubicBezTo>
                        <a:cubicBezTo>
                          <a:pt x="0" y="96"/>
                          <a:pt x="1" y="94"/>
                          <a:pt x="3" y="92"/>
                        </a:cubicBezTo>
                        <a:moveTo>
                          <a:pt x="5" y="103"/>
                        </a:moveTo>
                        <a:cubicBezTo>
                          <a:pt x="23" y="125"/>
                          <a:pt x="82" y="191"/>
                          <a:pt x="173" y="191"/>
                        </a:cubicBezTo>
                        <a:cubicBezTo>
                          <a:pt x="283" y="191"/>
                          <a:pt x="346" y="96"/>
                          <a:pt x="346" y="96"/>
                        </a:cubicBezTo>
                        <a:cubicBezTo>
                          <a:pt x="346" y="96"/>
                          <a:pt x="283" y="0"/>
                          <a:pt x="173" y="0"/>
                        </a:cubicBezTo>
                        <a:cubicBezTo>
                          <a:pt x="77" y="0"/>
                          <a:pt x="17" y="73"/>
                          <a:pt x="3" y="92"/>
                        </a:cubicBezTo>
                        <a:moveTo>
                          <a:pt x="175" y="14"/>
                        </a:moveTo>
                        <a:cubicBezTo>
                          <a:pt x="128" y="14"/>
                          <a:pt x="89" y="50"/>
                          <a:pt x="89" y="96"/>
                        </a:cubicBezTo>
                        <a:cubicBezTo>
                          <a:pt x="89" y="141"/>
                          <a:pt x="128" y="178"/>
                          <a:pt x="175" y="178"/>
                        </a:cubicBezTo>
                        <a:cubicBezTo>
                          <a:pt x="222" y="178"/>
                          <a:pt x="261" y="141"/>
                          <a:pt x="261" y="96"/>
                        </a:cubicBezTo>
                        <a:cubicBezTo>
                          <a:pt x="261" y="50"/>
                          <a:pt x="222" y="14"/>
                          <a:pt x="175" y="14"/>
                        </a:cubicBezTo>
                        <a:close/>
                        <a:moveTo>
                          <a:pt x="175" y="78"/>
                        </a:moveTo>
                        <a:cubicBezTo>
                          <a:pt x="165" y="78"/>
                          <a:pt x="156" y="86"/>
                          <a:pt x="156" y="96"/>
                        </a:cubicBezTo>
                        <a:cubicBezTo>
                          <a:pt x="156" y="106"/>
                          <a:pt x="165" y="114"/>
                          <a:pt x="175" y="114"/>
                        </a:cubicBezTo>
                        <a:cubicBezTo>
                          <a:pt x="185" y="114"/>
                          <a:pt x="194" y="106"/>
                          <a:pt x="194" y="96"/>
                        </a:cubicBezTo>
                        <a:cubicBezTo>
                          <a:pt x="194" y="86"/>
                          <a:pt x="185" y="78"/>
                          <a:pt x="175" y="78"/>
                        </a:cubicBezTo>
                        <a:close/>
                      </a:path>
                    </a:pathLst>
                  </a:custGeom>
                  <a:no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6016" name="Google Shape;6016;p200"/>
                  <p:cNvSpPr/>
                  <p:nvPr/>
                </p:nvSpPr>
                <p:spPr>
                  <a:xfrm>
                    <a:off x="401325" y="-106469"/>
                    <a:ext cx="397500" cy="353400"/>
                  </a:xfrm>
                  <a:prstGeom prst="ellipse">
                    <a:avLst/>
                  </a:prstGeom>
                  <a:solidFill>
                    <a:schemeClr val="lt1"/>
                  </a:solidFill>
                  <a:ln>
                    <a:noFill/>
                  </a:ln>
                </p:spPr>
                <p:txBody>
                  <a:bodyPr spcFirstLastPara="1" wrap="square" lIns="179300" tIns="143425" rIns="179300" bIns="143425" anchor="t" anchorCtr="0">
                    <a:noAutofit/>
                  </a:bodyPr>
                  <a:lstStyle/>
                  <a:p>
                    <a:pPr marL="0" marR="0" lvl="0" indent="0" algn="l" rtl="0">
                      <a:spcBef>
                        <a:spcPts val="0"/>
                      </a:spcBef>
                      <a:spcAft>
                        <a:spcPts val="0"/>
                      </a:spcAft>
                      <a:buNone/>
                    </a:pPr>
                    <a:endParaRPr sz="2000">
                      <a:solidFill>
                        <a:srgbClr val="FFFFFF"/>
                      </a:solidFill>
                      <a:latin typeface="Quattrocento Sans"/>
                      <a:ea typeface="Quattrocento Sans"/>
                      <a:cs typeface="Quattrocento Sans"/>
                      <a:sym typeface="Quattrocento Sans"/>
                    </a:endParaRPr>
                  </a:p>
                </p:txBody>
              </p:sp>
            </p:grpSp>
            <p:sp>
              <p:nvSpPr>
                <p:cNvPr id="6017" name="Google Shape;6017;p200"/>
                <p:cNvSpPr/>
                <p:nvPr/>
              </p:nvSpPr>
              <p:spPr>
                <a:xfrm>
                  <a:off x="434975" y="-35102"/>
                  <a:ext cx="261216" cy="263429"/>
                </a:xfrm>
                <a:custGeom>
                  <a:avLst/>
                  <a:gdLst/>
                  <a:ahLst/>
                  <a:cxnLst/>
                  <a:rect l="l" t="t" r="r" b="b"/>
                  <a:pathLst>
                    <a:path w="327" h="327" extrusionOk="0">
                      <a:moveTo>
                        <a:pt x="81" y="162"/>
                      </a:moveTo>
                      <a:cubicBezTo>
                        <a:pt x="81" y="117"/>
                        <a:pt x="117" y="80"/>
                        <a:pt x="162" y="80"/>
                      </a:cubicBezTo>
                      <a:cubicBezTo>
                        <a:pt x="207" y="80"/>
                        <a:pt x="244" y="117"/>
                        <a:pt x="244" y="162"/>
                      </a:cubicBezTo>
                      <a:cubicBezTo>
                        <a:pt x="244" y="207"/>
                        <a:pt x="207" y="243"/>
                        <a:pt x="162" y="243"/>
                      </a:cubicBezTo>
                      <a:cubicBezTo>
                        <a:pt x="117" y="243"/>
                        <a:pt x="81" y="207"/>
                        <a:pt x="81" y="162"/>
                      </a:cubicBezTo>
                      <a:close/>
                      <a:moveTo>
                        <a:pt x="298" y="162"/>
                      </a:moveTo>
                      <a:cubicBezTo>
                        <a:pt x="298" y="153"/>
                        <a:pt x="297" y="144"/>
                        <a:pt x="295" y="135"/>
                      </a:cubicBezTo>
                      <a:cubicBezTo>
                        <a:pt x="327" y="117"/>
                        <a:pt x="327" y="117"/>
                        <a:pt x="327" y="117"/>
                      </a:cubicBezTo>
                      <a:cubicBezTo>
                        <a:pt x="286" y="46"/>
                        <a:pt x="286" y="46"/>
                        <a:pt x="286" y="46"/>
                      </a:cubicBezTo>
                      <a:cubicBezTo>
                        <a:pt x="256" y="64"/>
                        <a:pt x="256" y="64"/>
                        <a:pt x="256" y="64"/>
                      </a:cubicBezTo>
                      <a:cubicBezTo>
                        <a:pt x="242" y="50"/>
                        <a:pt x="225" y="39"/>
                        <a:pt x="205" y="33"/>
                      </a:cubicBezTo>
                      <a:cubicBezTo>
                        <a:pt x="205" y="0"/>
                        <a:pt x="205" y="0"/>
                        <a:pt x="205" y="0"/>
                      </a:cubicBezTo>
                      <a:cubicBezTo>
                        <a:pt x="124" y="0"/>
                        <a:pt x="124" y="0"/>
                        <a:pt x="124" y="0"/>
                      </a:cubicBezTo>
                      <a:cubicBezTo>
                        <a:pt x="124" y="31"/>
                        <a:pt x="124" y="31"/>
                        <a:pt x="124" y="31"/>
                      </a:cubicBezTo>
                      <a:cubicBezTo>
                        <a:pt x="103" y="38"/>
                        <a:pt x="84" y="49"/>
                        <a:pt x="68" y="64"/>
                      </a:cubicBezTo>
                      <a:cubicBezTo>
                        <a:pt x="41" y="48"/>
                        <a:pt x="41" y="48"/>
                        <a:pt x="41" y="48"/>
                      </a:cubicBezTo>
                      <a:cubicBezTo>
                        <a:pt x="0" y="119"/>
                        <a:pt x="0" y="119"/>
                        <a:pt x="0" y="119"/>
                      </a:cubicBezTo>
                      <a:cubicBezTo>
                        <a:pt x="29" y="135"/>
                        <a:pt x="29" y="135"/>
                        <a:pt x="29" y="135"/>
                      </a:cubicBezTo>
                      <a:cubicBezTo>
                        <a:pt x="27" y="144"/>
                        <a:pt x="26" y="153"/>
                        <a:pt x="26" y="162"/>
                      </a:cubicBezTo>
                      <a:cubicBezTo>
                        <a:pt x="26" y="173"/>
                        <a:pt x="28" y="184"/>
                        <a:pt x="30" y="194"/>
                      </a:cubicBezTo>
                      <a:cubicBezTo>
                        <a:pt x="3" y="210"/>
                        <a:pt x="3" y="210"/>
                        <a:pt x="3" y="210"/>
                      </a:cubicBezTo>
                      <a:cubicBezTo>
                        <a:pt x="43" y="280"/>
                        <a:pt x="43" y="280"/>
                        <a:pt x="43" y="280"/>
                      </a:cubicBezTo>
                      <a:cubicBezTo>
                        <a:pt x="72" y="264"/>
                        <a:pt x="72" y="264"/>
                        <a:pt x="72" y="264"/>
                      </a:cubicBezTo>
                      <a:cubicBezTo>
                        <a:pt x="87" y="277"/>
                        <a:pt x="105" y="287"/>
                        <a:pt x="124" y="292"/>
                      </a:cubicBezTo>
                      <a:cubicBezTo>
                        <a:pt x="124" y="327"/>
                        <a:pt x="124" y="327"/>
                        <a:pt x="124" y="327"/>
                      </a:cubicBezTo>
                      <a:cubicBezTo>
                        <a:pt x="205" y="327"/>
                        <a:pt x="205" y="327"/>
                        <a:pt x="205" y="327"/>
                      </a:cubicBezTo>
                      <a:cubicBezTo>
                        <a:pt x="205" y="291"/>
                        <a:pt x="205" y="291"/>
                        <a:pt x="205" y="291"/>
                      </a:cubicBezTo>
                      <a:cubicBezTo>
                        <a:pt x="223" y="285"/>
                        <a:pt x="238" y="276"/>
                        <a:pt x="252" y="264"/>
                      </a:cubicBezTo>
                      <a:cubicBezTo>
                        <a:pt x="283" y="282"/>
                        <a:pt x="283" y="282"/>
                        <a:pt x="283" y="282"/>
                      </a:cubicBezTo>
                      <a:cubicBezTo>
                        <a:pt x="324" y="212"/>
                        <a:pt x="324" y="212"/>
                        <a:pt x="324" y="212"/>
                      </a:cubicBezTo>
                      <a:cubicBezTo>
                        <a:pt x="294" y="194"/>
                        <a:pt x="294" y="194"/>
                        <a:pt x="294" y="194"/>
                      </a:cubicBezTo>
                      <a:cubicBezTo>
                        <a:pt x="297" y="184"/>
                        <a:pt x="298" y="173"/>
                        <a:pt x="298" y="162"/>
                      </a:cubicBezTo>
                      <a:close/>
                    </a:path>
                  </a:pathLst>
                </a:custGeom>
                <a:no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grpSp>
          <p:sp>
            <p:nvSpPr>
              <p:cNvPr id="6018" name="Google Shape;6018;p200"/>
              <p:cNvSpPr txBox="1"/>
              <p:nvPr/>
            </p:nvSpPr>
            <p:spPr>
              <a:xfrm>
                <a:off x="417572" y="2095964"/>
                <a:ext cx="1506300" cy="683400"/>
              </a:xfrm>
              <a:prstGeom prst="rect">
                <a:avLst/>
              </a:prstGeom>
              <a:noFill/>
              <a:ln>
                <a:noFill/>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r>
                  <a:rPr lang="en-US" sz="1400">
                    <a:solidFill>
                      <a:schemeClr val="dk1"/>
                    </a:solidFill>
                    <a:latin typeface="Quattrocento Sans"/>
                    <a:ea typeface="Quattrocento Sans"/>
                    <a:cs typeface="Quattrocento Sans"/>
                    <a:sym typeface="Quattrocento Sans"/>
                  </a:rPr>
                  <a:t>Cognitive Services</a:t>
                </a:r>
                <a:endParaRPr sz="1400"/>
              </a:p>
            </p:txBody>
          </p:sp>
          <p:grpSp>
            <p:nvGrpSpPr>
              <p:cNvPr id="6019" name="Google Shape;6019;p200"/>
              <p:cNvGrpSpPr/>
              <p:nvPr/>
            </p:nvGrpSpPr>
            <p:grpSpPr>
              <a:xfrm>
                <a:off x="897408" y="3033056"/>
                <a:ext cx="546600" cy="546600"/>
                <a:chOff x="1087962" y="3497262"/>
                <a:chExt cx="546600" cy="546600"/>
              </a:xfrm>
            </p:grpSpPr>
            <p:sp>
              <p:nvSpPr>
                <p:cNvPr id="6020" name="Google Shape;6020;p200"/>
                <p:cNvSpPr/>
                <p:nvPr/>
              </p:nvSpPr>
              <p:spPr>
                <a:xfrm>
                  <a:off x="1087962" y="3497262"/>
                  <a:ext cx="546600" cy="546600"/>
                </a:xfrm>
                <a:prstGeom prst="arc">
                  <a:avLst>
                    <a:gd name="adj1" fmla="val 16200000"/>
                    <a:gd name="adj2" fmla="val 12693242"/>
                  </a:avLst>
                </a:prstGeom>
                <a:noFill/>
                <a:ln w="12700" cap="flat" cmpd="sng">
                  <a:solidFill>
                    <a:schemeClr val="dk2"/>
                  </a:solidFill>
                  <a:prstDash val="dash"/>
                  <a:round/>
                  <a:headEnd type="none" w="sm" len="sm"/>
                  <a:tailEnd type="triangle" w="med" len="med"/>
                </a:ln>
              </p:spPr>
              <p:txBody>
                <a:bodyPr spcFirstLastPara="1" wrap="square" lIns="89625" tIns="44800" rIns="89625" bIns="44800" anchor="ctr" anchorCtr="0">
                  <a:noAutofit/>
                </a:bodyPr>
                <a:lstStyle/>
                <a:p>
                  <a:pPr marL="0" marR="0" lvl="0" indent="0" algn="ctr"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6021" name="Google Shape;6021;p200"/>
                <p:cNvSpPr/>
                <p:nvPr/>
              </p:nvSpPr>
              <p:spPr>
                <a:xfrm>
                  <a:off x="1230600" y="3638793"/>
                  <a:ext cx="261216" cy="263429"/>
                </a:xfrm>
                <a:custGeom>
                  <a:avLst/>
                  <a:gdLst/>
                  <a:ahLst/>
                  <a:cxnLst/>
                  <a:rect l="l" t="t" r="r" b="b"/>
                  <a:pathLst>
                    <a:path w="327" h="327" extrusionOk="0">
                      <a:moveTo>
                        <a:pt x="81" y="162"/>
                      </a:moveTo>
                      <a:cubicBezTo>
                        <a:pt x="81" y="117"/>
                        <a:pt x="117" y="80"/>
                        <a:pt x="162" y="80"/>
                      </a:cubicBezTo>
                      <a:cubicBezTo>
                        <a:pt x="207" y="80"/>
                        <a:pt x="244" y="117"/>
                        <a:pt x="244" y="162"/>
                      </a:cubicBezTo>
                      <a:cubicBezTo>
                        <a:pt x="244" y="207"/>
                        <a:pt x="207" y="243"/>
                        <a:pt x="162" y="243"/>
                      </a:cubicBezTo>
                      <a:cubicBezTo>
                        <a:pt x="117" y="243"/>
                        <a:pt x="81" y="207"/>
                        <a:pt x="81" y="162"/>
                      </a:cubicBezTo>
                      <a:close/>
                      <a:moveTo>
                        <a:pt x="298" y="162"/>
                      </a:moveTo>
                      <a:cubicBezTo>
                        <a:pt x="298" y="153"/>
                        <a:pt x="297" y="144"/>
                        <a:pt x="295" y="135"/>
                      </a:cubicBezTo>
                      <a:cubicBezTo>
                        <a:pt x="327" y="117"/>
                        <a:pt x="327" y="117"/>
                        <a:pt x="327" y="117"/>
                      </a:cubicBezTo>
                      <a:cubicBezTo>
                        <a:pt x="286" y="46"/>
                        <a:pt x="286" y="46"/>
                        <a:pt x="286" y="46"/>
                      </a:cubicBezTo>
                      <a:cubicBezTo>
                        <a:pt x="256" y="64"/>
                        <a:pt x="256" y="64"/>
                        <a:pt x="256" y="64"/>
                      </a:cubicBezTo>
                      <a:cubicBezTo>
                        <a:pt x="242" y="50"/>
                        <a:pt x="225" y="39"/>
                        <a:pt x="205" y="33"/>
                      </a:cubicBezTo>
                      <a:cubicBezTo>
                        <a:pt x="205" y="0"/>
                        <a:pt x="205" y="0"/>
                        <a:pt x="205" y="0"/>
                      </a:cubicBezTo>
                      <a:cubicBezTo>
                        <a:pt x="124" y="0"/>
                        <a:pt x="124" y="0"/>
                        <a:pt x="124" y="0"/>
                      </a:cubicBezTo>
                      <a:cubicBezTo>
                        <a:pt x="124" y="31"/>
                        <a:pt x="124" y="31"/>
                        <a:pt x="124" y="31"/>
                      </a:cubicBezTo>
                      <a:cubicBezTo>
                        <a:pt x="103" y="38"/>
                        <a:pt x="84" y="49"/>
                        <a:pt x="68" y="64"/>
                      </a:cubicBezTo>
                      <a:cubicBezTo>
                        <a:pt x="41" y="48"/>
                        <a:pt x="41" y="48"/>
                        <a:pt x="41" y="48"/>
                      </a:cubicBezTo>
                      <a:cubicBezTo>
                        <a:pt x="0" y="119"/>
                        <a:pt x="0" y="119"/>
                        <a:pt x="0" y="119"/>
                      </a:cubicBezTo>
                      <a:cubicBezTo>
                        <a:pt x="29" y="135"/>
                        <a:pt x="29" y="135"/>
                        <a:pt x="29" y="135"/>
                      </a:cubicBezTo>
                      <a:cubicBezTo>
                        <a:pt x="27" y="144"/>
                        <a:pt x="26" y="153"/>
                        <a:pt x="26" y="162"/>
                      </a:cubicBezTo>
                      <a:cubicBezTo>
                        <a:pt x="26" y="173"/>
                        <a:pt x="28" y="184"/>
                        <a:pt x="30" y="194"/>
                      </a:cubicBezTo>
                      <a:cubicBezTo>
                        <a:pt x="3" y="210"/>
                        <a:pt x="3" y="210"/>
                        <a:pt x="3" y="210"/>
                      </a:cubicBezTo>
                      <a:cubicBezTo>
                        <a:pt x="43" y="280"/>
                        <a:pt x="43" y="280"/>
                        <a:pt x="43" y="280"/>
                      </a:cubicBezTo>
                      <a:cubicBezTo>
                        <a:pt x="72" y="264"/>
                        <a:pt x="72" y="264"/>
                        <a:pt x="72" y="264"/>
                      </a:cubicBezTo>
                      <a:cubicBezTo>
                        <a:pt x="87" y="277"/>
                        <a:pt x="105" y="287"/>
                        <a:pt x="124" y="292"/>
                      </a:cubicBezTo>
                      <a:cubicBezTo>
                        <a:pt x="124" y="327"/>
                        <a:pt x="124" y="327"/>
                        <a:pt x="124" y="327"/>
                      </a:cubicBezTo>
                      <a:cubicBezTo>
                        <a:pt x="205" y="327"/>
                        <a:pt x="205" y="327"/>
                        <a:pt x="205" y="327"/>
                      </a:cubicBezTo>
                      <a:cubicBezTo>
                        <a:pt x="205" y="291"/>
                        <a:pt x="205" y="291"/>
                        <a:pt x="205" y="291"/>
                      </a:cubicBezTo>
                      <a:cubicBezTo>
                        <a:pt x="223" y="285"/>
                        <a:pt x="238" y="276"/>
                        <a:pt x="252" y="264"/>
                      </a:cubicBezTo>
                      <a:cubicBezTo>
                        <a:pt x="283" y="282"/>
                        <a:pt x="283" y="282"/>
                        <a:pt x="283" y="282"/>
                      </a:cubicBezTo>
                      <a:cubicBezTo>
                        <a:pt x="324" y="212"/>
                        <a:pt x="324" y="212"/>
                        <a:pt x="324" y="212"/>
                      </a:cubicBezTo>
                      <a:cubicBezTo>
                        <a:pt x="294" y="194"/>
                        <a:pt x="294" y="194"/>
                        <a:pt x="294" y="194"/>
                      </a:cubicBezTo>
                      <a:cubicBezTo>
                        <a:pt x="297" y="184"/>
                        <a:pt x="298" y="173"/>
                        <a:pt x="298" y="162"/>
                      </a:cubicBezTo>
                      <a:close/>
                    </a:path>
                  </a:pathLst>
                </a:custGeom>
                <a:no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grpSp>
          <p:grpSp>
            <p:nvGrpSpPr>
              <p:cNvPr id="6022" name="Google Shape;6022;p200"/>
              <p:cNvGrpSpPr/>
              <p:nvPr/>
            </p:nvGrpSpPr>
            <p:grpSpPr>
              <a:xfrm>
                <a:off x="897408" y="4897035"/>
                <a:ext cx="546600" cy="546600"/>
                <a:chOff x="1087962" y="3497262"/>
                <a:chExt cx="546600" cy="546600"/>
              </a:xfrm>
            </p:grpSpPr>
            <p:sp>
              <p:nvSpPr>
                <p:cNvPr id="6023" name="Google Shape;6023;p200"/>
                <p:cNvSpPr/>
                <p:nvPr/>
              </p:nvSpPr>
              <p:spPr>
                <a:xfrm>
                  <a:off x="1087962" y="3497262"/>
                  <a:ext cx="546600" cy="546600"/>
                </a:xfrm>
                <a:prstGeom prst="arc">
                  <a:avLst>
                    <a:gd name="adj1" fmla="val 16200000"/>
                    <a:gd name="adj2" fmla="val 12693242"/>
                  </a:avLst>
                </a:prstGeom>
                <a:noFill/>
                <a:ln w="12700" cap="flat" cmpd="sng">
                  <a:solidFill>
                    <a:schemeClr val="dk2"/>
                  </a:solidFill>
                  <a:prstDash val="dash"/>
                  <a:round/>
                  <a:headEnd type="none" w="sm" len="sm"/>
                  <a:tailEnd type="triangle" w="med" len="med"/>
                </a:ln>
              </p:spPr>
              <p:txBody>
                <a:bodyPr spcFirstLastPara="1" wrap="square" lIns="89625" tIns="44800" rIns="89625" bIns="44800" anchor="ctr" anchorCtr="0">
                  <a:noAutofit/>
                </a:bodyPr>
                <a:lstStyle/>
                <a:p>
                  <a:pPr marL="0" marR="0" lvl="0" indent="0" algn="ctr"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6024" name="Google Shape;6024;p200"/>
                <p:cNvSpPr/>
                <p:nvPr/>
              </p:nvSpPr>
              <p:spPr>
                <a:xfrm>
                  <a:off x="1230600" y="3638793"/>
                  <a:ext cx="261216" cy="263429"/>
                </a:xfrm>
                <a:custGeom>
                  <a:avLst/>
                  <a:gdLst/>
                  <a:ahLst/>
                  <a:cxnLst/>
                  <a:rect l="l" t="t" r="r" b="b"/>
                  <a:pathLst>
                    <a:path w="327" h="327" extrusionOk="0">
                      <a:moveTo>
                        <a:pt x="81" y="162"/>
                      </a:moveTo>
                      <a:cubicBezTo>
                        <a:pt x="81" y="117"/>
                        <a:pt x="117" y="80"/>
                        <a:pt x="162" y="80"/>
                      </a:cubicBezTo>
                      <a:cubicBezTo>
                        <a:pt x="207" y="80"/>
                        <a:pt x="244" y="117"/>
                        <a:pt x="244" y="162"/>
                      </a:cubicBezTo>
                      <a:cubicBezTo>
                        <a:pt x="244" y="207"/>
                        <a:pt x="207" y="243"/>
                        <a:pt x="162" y="243"/>
                      </a:cubicBezTo>
                      <a:cubicBezTo>
                        <a:pt x="117" y="243"/>
                        <a:pt x="81" y="207"/>
                        <a:pt x="81" y="162"/>
                      </a:cubicBezTo>
                      <a:close/>
                      <a:moveTo>
                        <a:pt x="298" y="162"/>
                      </a:moveTo>
                      <a:cubicBezTo>
                        <a:pt x="298" y="153"/>
                        <a:pt x="297" y="144"/>
                        <a:pt x="295" y="135"/>
                      </a:cubicBezTo>
                      <a:cubicBezTo>
                        <a:pt x="327" y="117"/>
                        <a:pt x="327" y="117"/>
                        <a:pt x="327" y="117"/>
                      </a:cubicBezTo>
                      <a:cubicBezTo>
                        <a:pt x="286" y="46"/>
                        <a:pt x="286" y="46"/>
                        <a:pt x="286" y="46"/>
                      </a:cubicBezTo>
                      <a:cubicBezTo>
                        <a:pt x="256" y="64"/>
                        <a:pt x="256" y="64"/>
                        <a:pt x="256" y="64"/>
                      </a:cubicBezTo>
                      <a:cubicBezTo>
                        <a:pt x="242" y="50"/>
                        <a:pt x="225" y="39"/>
                        <a:pt x="205" y="33"/>
                      </a:cubicBezTo>
                      <a:cubicBezTo>
                        <a:pt x="205" y="0"/>
                        <a:pt x="205" y="0"/>
                        <a:pt x="205" y="0"/>
                      </a:cubicBezTo>
                      <a:cubicBezTo>
                        <a:pt x="124" y="0"/>
                        <a:pt x="124" y="0"/>
                        <a:pt x="124" y="0"/>
                      </a:cubicBezTo>
                      <a:cubicBezTo>
                        <a:pt x="124" y="31"/>
                        <a:pt x="124" y="31"/>
                        <a:pt x="124" y="31"/>
                      </a:cubicBezTo>
                      <a:cubicBezTo>
                        <a:pt x="103" y="38"/>
                        <a:pt x="84" y="49"/>
                        <a:pt x="68" y="64"/>
                      </a:cubicBezTo>
                      <a:cubicBezTo>
                        <a:pt x="41" y="48"/>
                        <a:pt x="41" y="48"/>
                        <a:pt x="41" y="48"/>
                      </a:cubicBezTo>
                      <a:cubicBezTo>
                        <a:pt x="0" y="119"/>
                        <a:pt x="0" y="119"/>
                        <a:pt x="0" y="119"/>
                      </a:cubicBezTo>
                      <a:cubicBezTo>
                        <a:pt x="29" y="135"/>
                        <a:pt x="29" y="135"/>
                        <a:pt x="29" y="135"/>
                      </a:cubicBezTo>
                      <a:cubicBezTo>
                        <a:pt x="27" y="144"/>
                        <a:pt x="26" y="153"/>
                        <a:pt x="26" y="162"/>
                      </a:cubicBezTo>
                      <a:cubicBezTo>
                        <a:pt x="26" y="173"/>
                        <a:pt x="28" y="184"/>
                        <a:pt x="30" y="194"/>
                      </a:cubicBezTo>
                      <a:cubicBezTo>
                        <a:pt x="3" y="210"/>
                        <a:pt x="3" y="210"/>
                        <a:pt x="3" y="210"/>
                      </a:cubicBezTo>
                      <a:cubicBezTo>
                        <a:pt x="43" y="280"/>
                        <a:pt x="43" y="280"/>
                        <a:pt x="43" y="280"/>
                      </a:cubicBezTo>
                      <a:cubicBezTo>
                        <a:pt x="72" y="264"/>
                        <a:pt x="72" y="264"/>
                        <a:pt x="72" y="264"/>
                      </a:cubicBezTo>
                      <a:cubicBezTo>
                        <a:pt x="87" y="277"/>
                        <a:pt x="105" y="287"/>
                        <a:pt x="124" y="292"/>
                      </a:cubicBezTo>
                      <a:cubicBezTo>
                        <a:pt x="124" y="327"/>
                        <a:pt x="124" y="327"/>
                        <a:pt x="124" y="327"/>
                      </a:cubicBezTo>
                      <a:cubicBezTo>
                        <a:pt x="205" y="327"/>
                        <a:pt x="205" y="327"/>
                        <a:pt x="205" y="327"/>
                      </a:cubicBezTo>
                      <a:cubicBezTo>
                        <a:pt x="205" y="291"/>
                        <a:pt x="205" y="291"/>
                        <a:pt x="205" y="291"/>
                      </a:cubicBezTo>
                      <a:cubicBezTo>
                        <a:pt x="223" y="285"/>
                        <a:pt x="238" y="276"/>
                        <a:pt x="252" y="264"/>
                      </a:cubicBezTo>
                      <a:cubicBezTo>
                        <a:pt x="283" y="282"/>
                        <a:pt x="283" y="282"/>
                        <a:pt x="283" y="282"/>
                      </a:cubicBezTo>
                      <a:cubicBezTo>
                        <a:pt x="324" y="212"/>
                        <a:pt x="324" y="212"/>
                        <a:pt x="324" y="212"/>
                      </a:cubicBezTo>
                      <a:cubicBezTo>
                        <a:pt x="294" y="194"/>
                        <a:pt x="294" y="194"/>
                        <a:pt x="294" y="194"/>
                      </a:cubicBezTo>
                      <a:cubicBezTo>
                        <a:pt x="297" y="184"/>
                        <a:pt x="298" y="173"/>
                        <a:pt x="298" y="162"/>
                      </a:cubicBezTo>
                      <a:close/>
                    </a:path>
                  </a:pathLst>
                </a:custGeom>
                <a:no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grpSp>
          <p:grpSp>
            <p:nvGrpSpPr>
              <p:cNvPr id="6025" name="Google Shape;6025;p200"/>
              <p:cNvGrpSpPr/>
              <p:nvPr/>
            </p:nvGrpSpPr>
            <p:grpSpPr>
              <a:xfrm>
                <a:off x="1301178" y="5250021"/>
                <a:ext cx="261189" cy="266218"/>
                <a:chOff x="7158422" y="1607015"/>
                <a:chExt cx="2726400" cy="2778897"/>
              </a:xfrm>
            </p:grpSpPr>
            <p:sp>
              <p:nvSpPr>
                <p:cNvPr id="6026" name="Google Shape;6026;p200"/>
                <p:cNvSpPr/>
                <p:nvPr/>
              </p:nvSpPr>
              <p:spPr>
                <a:xfrm>
                  <a:off x="7158422" y="2971800"/>
                  <a:ext cx="2726357" cy="1414112"/>
                </a:xfrm>
                <a:custGeom>
                  <a:avLst/>
                  <a:gdLst/>
                  <a:ahLst/>
                  <a:cxnLst/>
                  <a:rect l="l" t="t" r="r" b="b"/>
                  <a:pathLst>
                    <a:path w="2726357" h="1414112" extrusionOk="0">
                      <a:moveTo>
                        <a:pt x="1363179" y="0"/>
                      </a:moveTo>
                      <a:lnTo>
                        <a:pt x="1859701" y="257537"/>
                      </a:lnTo>
                      <a:lnTo>
                        <a:pt x="2722177" y="257537"/>
                      </a:lnTo>
                      <a:lnTo>
                        <a:pt x="2722177" y="704888"/>
                      </a:lnTo>
                      <a:lnTo>
                        <a:pt x="2726357" y="707056"/>
                      </a:lnTo>
                      <a:lnTo>
                        <a:pt x="1363179" y="1414112"/>
                      </a:lnTo>
                      <a:lnTo>
                        <a:pt x="3650" y="708949"/>
                      </a:lnTo>
                      <a:lnTo>
                        <a:pt x="1202" y="708949"/>
                      </a:lnTo>
                      <a:lnTo>
                        <a:pt x="1202" y="707680"/>
                      </a:lnTo>
                      <a:lnTo>
                        <a:pt x="0" y="707056"/>
                      </a:lnTo>
                      <a:lnTo>
                        <a:pt x="1202" y="706433"/>
                      </a:lnTo>
                      <a:lnTo>
                        <a:pt x="1202" y="257537"/>
                      </a:lnTo>
                      <a:lnTo>
                        <a:pt x="866657" y="257537"/>
                      </a:lnTo>
                      <a:close/>
                    </a:path>
                  </a:pathLst>
                </a:custGeom>
                <a:solidFill>
                  <a:schemeClr val="lt1"/>
                </a:solidFill>
                <a:ln w="12700" cap="rnd" cmpd="sng">
                  <a:solidFill>
                    <a:schemeClr val="dk2"/>
                  </a:solidFill>
                  <a:prstDash val="solid"/>
                  <a:miter lim="800000"/>
                  <a:headEnd type="none" w="sm" len="sm"/>
                  <a:tailEnd type="none" w="sm" len="sm"/>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000000"/>
                    </a:solidFill>
                    <a:latin typeface="Arial"/>
                    <a:ea typeface="Arial"/>
                    <a:cs typeface="Arial"/>
                    <a:sym typeface="Arial"/>
                  </a:endParaRPr>
                </a:p>
              </p:txBody>
            </p:sp>
            <p:sp>
              <p:nvSpPr>
                <p:cNvPr id="6027" name="Google Shape;6027;p200"/>
                <p:cNvSpPr/>
                <p:nvPr/>
              </p:nvSpPr>
              <p:spPr>
                <a:xfrm>
                  <a:off x="7158422" y="2521415"/>
                  <a:ext cx="2726400" cy="1414200"/>
                </a:xfrm>
                <a:prstGeom prst="diamond">
                  <a:avLst/>
                </a:prstGeom>
                <a:solidFill>
                  <a:schemeClr val="lt1"/>
                </a:solidFill>
                <a:ln w="12700" cap="flat" cmpd="sng">
                  <a:solidFill>
                    <a:schemeClr val="dk2"/>
                  </a:solidFill>
                  <a:prstDash val="solid"/>
                  <a:miter lim="800000"/>
                  <a:headEnd type="none" w="sm" len="sm"/>
                  <a:tailEnd type="none" w="sm" len="sm"/>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Clr>
                      <a:schemeClr val="lt1"/>
                    </a:buClr>
                    <a:buSzPts val="2400"/>
                    <a:buFont typeface="Quattrocento Sans"/>
                    <a:buNone/>
                  </a:pPr>
                  <a:endParaRPr sz="2400" b="0" i="0" u="none" strike="noStrike" cap="none">
                    <a:solidFill>
                      <a:srgbClr val="FFFFFF"/>
                    </a:solidFill>
                    <a:latin typeface="Quattrocento Sans"/>
                    <a:ea typeface="Quattrocento Sans"/>
                    <a:cs typeface="Quattrocento Sans"/>
                    <a:sym typeface="Quattrocento Sans"/>
                  </a:endParaRPr>
                </a:p>
              </p:txBody>
            </p:sp>
            <p:sp>
              <p:nvSpPr>
                <p:cNvPr id="6028" name="Google Shape;6028;p200"/>
                <p:cNvSpPr/>
                <p:nvPr/>
              </p:nvSpPr>
              <p:spPr>
                <a:xfrm>
                  <a:off x="7158422" y="2057400"/>
                  <a:ext cx="2726357" cy="1414112"/>
                </a:xfrm>
                <a:custGeom>
                  <a:avLst/>
                  <a:gdLst/>
                  <a:ahLst/>
                  <a:cxnLst/>
                  <a:rect l="l" t="t" r="r" b="b"/>
                  <a:pathLst>
                    <a:path w="2726357" h="1414112" extrusionOk="0">
                      <a:moveTo>
                        <a:pt x="1363179" y="0"/>
                      </a:moveTo>
                      <a:lnTo>
                        <a:pt x="1859701" y="257537"/>
                      </a:lnTo>
                      <a:lnTo>
                        <a:pt x="2722177" y="257537"/>
                      </a:lnTo>
                      <a:lnTo>
                        <a:pt x="2722177" y="704888"/>
                      </a:lnTo>
                      <a:lnTo>
                        <a:pt x="2726357" y="707056"/>
                      </a:lnTo>
                      <a:lnTo>
                        <a:pt x="1363179" y="1414112"/>
                      </a:lnTo>
                      <a:lnTo>
                        <a:pt x="3650" y="708949"/>
                      </a:lnTo>
                      <a:lnTo>
                        <a:pt x="1202" y="708949"/>
                      </a:lnTo>
                      <a:lnTo>
                        <a:pt x="1202" y="707680"/>
                      </a:lnTo>
                      <a:lnTo>
                        <a:pt x="0" y="707056"/>
                      </a:lnTo>
                      <a:lnTo>
                        <a:pt x="1202" y="706433"/>
                      </a:lnTo>
                      <a:lnTo>
                        <a:pt x="1202" y="257537"/>
                      </a:lnTo>
                      <a:lnTo>
                        <a:pt x="866657" y="257537"/>
                      </a:lnTo>
                      <a:close/>
                    </a:path>
                  </a:pathLst>
                </a:custGeom>
                <a:solidFill>
                  <a:schemeClr val="lt1"/>
                </a:solidFill>
                <a:ln w="12700" cap="rnd" cmpd="sng">
                  <a:solidFill>
                    <a:schemeClr val="dk2"/>
                  </a:solidFill>
                  <a:prstDash val="solid"/>
                  <a:miter lim="800000"/>
                  <a:headEnd type="none" w="sm" len="sm"/>
                  <a:tailEnd type="none" w="sm" len="sm"/>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000000"/>
                    </a:solidFill>
                    <a:latin typeface="Arial"/>
                    <a:ea typeface="Arial"/>
                    <a:cs typeface="Arial"/>
                    <a:sym typeface="Arial"/>
                  </a:endParaRPr>
                </a:p>
              </p:txBody>
            </p:sp>
            <p:sp>
              <p:nvSpPr>
                <p:cNvPr id="6029" name="Google Shape;6029;p200"/>
                <p:cNvSpPr/>
                <p:nvPr/>
              </p:nvSpPr>
              <p:spPr>
                <a:xfrm>
                  <a:off x="7158422" y="1607015"/>
                  <a:ext cx="2726400" cy="1414200"/>
                </a:xfrm>
                <a:prstGeom prst="diamond">
                  <a:avLst/>
                </a:prstGeom>
                <a:solidFill>
                  <a:schemeClr val="lt1"/>
                </a:solidFill>
                <a:ln w="12700" cap="flat" cmpd="sng">
                  <a:solidFill>
                    <a:schemeClr val="dk2"/>
                  </a:solidFill>
                  <a:prstDash val="solid"/>
                  <a:miter lim="800000"/>
                  <a:headEnd type="none" w="sm" len="sm"/>
                  <a:tailEnd type="none" w="sm" len="sm"/>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Clr>
                      <a:schemeClr val="lt1"/>
                    </a:buClr>
                    <a:buSzPts val="2400"/>
                    <a:buFont typeface="Quattrocento Sans"/>
                    <a:buNone/>
                  </a:pPr>
                  <a:endParaRPr sz="2400" b="0" i="0" u="none" strike="noStrike" cap="none">
                    <a:solidFill>
                      <a:srgbClr val="FFFFFF"/>
                    </a:solidFill>
                    <a:latin typeface="Quattrocento Sans"/>
                    <a:ea typeface="Quattrocento Sans"/>
                    <a:cs typeface="Quattrocento Sans"/>
                    <a:sym typeface="Quattrocento Sans"/>
                  </a:endParaRPr>
                </a:p>
              </p:txBody>
            </p:sp>
          </p:grpSp>
          <p:sp>
            <p:nvSpPr>
              <p:cNvPr id="6030" name="Google Shape;6030;p200"/>
              <p:cNvSpPr txBox="1"/>
              <p:nvPr/>
            </p:nvSpPr>
            <p:spPr>
              <a:xfrm>
                <a:off x="470783" y="5493791"/>
                <a:ext cx="1399800" cy="683400"/>
              </a:xfrm>
              <a:prstGeom prst="rect">
                <a:avLst/>
              </a:prstGeom>
              <a:noFill/>
              <a:ln>
                <a:noFill/>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r>
                  <a:rPr lang="en-US" sz="1400">
                    <a:solidFill>
                      <a:schemeClr val="dk1"/>
                    </a:solidFill>
                    <a:latin typeface="Quattrocento Sans"/>
                    <a:ea typeface="Quattrocento Sans"/>
                    <a:cs typeface="Quattrocento Sans"/>
                    <a:sym typeface="Quattrocento Sans"/>
                  </a:rPr>
                  <a:t>External Model</a:t>
                </a:r>
                <a:endParaRPr sz="1400"/>
              </a:p>
            </p:txBody>
          </p:sp>
        </p:grpSp>
      </p:grpSp>
      <p:sp>
        <p:nvSpPr>
          <p:cNvPr id="6031" name="Google Shape;6031;p200"/>
          <p:cNvSpPr txBox="1"/>
          <p:nvPr/>
        </p:nvSpPr>
        <p:spPr>
          <a:xfrm>
            <a:off x="2644382" y="2509533"/>
            <a:ext cx="1639800" cy="479700"/>
          </a:xfrm>
          <a:prstGeom prst="rect">
            <a:avLst/>
          </a:prstGeom>
          <a:noFill/>
          <a:ln>
            <a:noFill/>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r>
              <a:rPr lang="en-US" sz="1400">
                <a:solidFill>
                  <a:schemeClr val="dk1"/>
                </a:solidFill>
                <a:latin typeface="Quattrocento Sans"/>
                <a:ea typeface="Quattrocento Sans"/>
                <a:cs typeface="Quattrocento Sans"/>
                <a:sym typeface="Quattrocento Sans"/>
              </a:rPr>
              <a:t>Model Registry</a:t>
            </a:r>
            <a:endParaRPr sz="1400"/>
          </a:p>
        </p:txBody>
      </p:sp>
      <p:sp>
        <p:nvSpPr>
          <p:cNvPr id="6032" name="Google Shape;6032;p200"/>
          <p:cNvSpPr txBox="1"/>
          <p:nvPr/>
        </p:nvSpPr>
        <p:spPr>
          <a:xfrm>
            <a:off x="2472263" y="4543888"/>
            <a:ext cx="1976100" cy="432300"/>
          </a:xfrm>
          <a:prstGeom prst="rect">
            <a:avLst/>
          </a:prstGeom>
          <a:noFill/>
          <a:ln>
            <a:noFill/>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r>
              <a:rPr lang="en-US" sz="1000">
                <a:solidFill>
                  <a:schemeClr val="dk1"/>
                </a:solidFill>
                <a:latin typeface="Quattrocento Sans"/>
                <a:ea typeface="Quattrocento Sans"/>
                <a:cs typeface="Quattrocento Sans"/>
                <a:sym typeface="Quattrocento Sans"/>
              </a:rPr>
              <a:t>Register Model</a:t>
            </a:r>
            <a:endParaRPr sz="1400"/>
          </a:p>
        </p:txBody>
      </p:sp>
      <p:grpSp>
        <p:nvGrpSpPr>
          <p:cNvPr id="6033" name="Google Shape;6033;p200"/>
          <p:cNvGrpSpPr/>
          <p:nvPr/>
        </p:nvGrpSpPr>
        <p:grpSpPr>
          <a:xfrm>
            <a:off x="2749434" y="2556146"/>
            <a:ext cx="1429514" cy="2364672"/>
            <a:chOff x="3208983" y="2606982"/>
            <a:chExt cx="1458242" cy="2411700"/>
          </a:xfrm>
        </p:grpSpPr>
        <p:grpSp>
          <p:nvGrpSpPr>
            <p:cNvPr id="6034" name="Google Shape;6034;p200"/>
            <p:cNvGrpSpPr/>
            <p:nvPr/>
          </p:nvGrpSpPr>
          <p:grpSpPr>
            <a:xfrm>
              <a:off x="3455448" y="3546710"/>
              <a:ext cx="965112" cy="797818"/>
              <a:chOff x="9524460" y="2632636"/>
              <a:chExt cx="2021177" cy="1670823"/>
            </a:xfrm>
          </p:grpSpPr>
          <p:sp>
            <p:nvSpPr>
              <p:cNvPr id="6035" name="Google Shape;6035;p200"/>
              <p:cNvSpPr/>
              <p:nvPr/>
            </p:nvSpPr>
            <p:spPr>
              <a:xfrm>
                <a:off x="9524460" y="3183698"/>
                <a:ext cx="1110355" cy="1119761"/>
              </a:xfrm>
              <a:custGeom>
                <a:avLst/>
                <a:gdLst/>
                <a:ahLst/>
                <a:cxnLst/>
                <a:rect l="l" t="t" r="r" b="b"/>
                <a:pathLst>
                  <a:path w="327" h="327" extrusionOk="0">
                    <a:moveTo>
                      <a:pt x="81" y="162"/>
                    </a:moveTo>
                    <a:cubicBezTo>
                      <a:pt x="81" y="117"/>
                      <a:pt x="117" y="80"/>
                      <a:pt x="162" y="80"/>
                    </a:cubicBezTo>
                    <a:cubicBezTo>
                      <a:pt x="207" y="80"/>
                      <a:pt x="244" y="117"/>
                      <a:pt x="244" y="162"/>
                    </a:cubicBezTo>
                    <a:cubicBezTo>
                      <a:pt x="244" y="207"/>
                      <a:pt x="207" y="243"/>
                      <a:pt x="162" y="243"/>
                    </a:cubicBezTo>
                    <a:cubicBezTo>
                      <a:pt x="117" y="243"/>
                      <a:pt x="81" y="207"/>
                      <a:pt x="81" y="162"/>
                    </a:cubicBezTo>
                    <a:close/>
                    <a:moveTo>
                      <a:pt x="298" y="162"/>
                    </a:moveTo>
                    <a:cubicBezTo>
                      <a:pt x="298" y="153"/>
                      <a:pt x="297" y="144"/>
                      <a:pt x="295" y="135"/>
                    </a:cubicBezTo>
                    <a:cubicBezTo>
                      <a:pt x="327" y="117"/>
                      <a:pt x="327" y="117"/>
                      <a:pt x="327" y="117"/>
                    </a:cubicBezTo>
                    <a:cubicBezTo>
                      <a:pt x="286" y="46"/>
                      <a:pt x="286" y="46"/>
                      <a:pt x="286" y="46"/>
                    </a:cubicBezTo>
                    <a:cubicBezTo>
                      <a:pt x="256" y="64"/>
                      <a:pt x="256" y="64"/>
                      <a:pt x="256" y="64"/>
                    </a:cubicBezTo>
                    <a:cubicBezTo>
                      <a:pt x="242" y="50"/>
                      <a:pt x="225" y="39"/>
                      <a:pt x="205" y="33"/>
                    </a:cubicBezTo>
                    <a:cubicBezTo>
                      <a:pt x="205" y="0"/>
                      <a:pt x="205" y="0"/>
                      <a:pt x="205" y="0"/>
                    </a:cubicBezTo>
                    <a:cubicBezTo>
                      <a:pt x="124" y="0"/>
                      <a:pt x="124" y="0"/>
                      <a:pt x="124" y="0"/>
                    </a:cubicBezTo>
                    <a:cubicBezTo>
                      <a:pt x="124" y="31"/>
                      <a:pt x="124" y="31"/>
                      <a:pt x="124" y="31"/>
                    </a:cubicBezTo>
                    <a:cubicBezTo>
                      <a:pt x="103" y="38"/>
                      <a:pt x="84" y="49"/>
                      <a:pt x="68" y="64"/>
                    </a:cubicBezTo>
                    <a:cubicBezTo>
                      <a:pt x="41" y="48"/>
                      <a:pt x="41" y="48"/>
                      <a:pt x="41" y="48"/>
                    </a:cubicBezTo>
                    <a:cubicBezTo>
                      <a:pt x="0" y="119"/>
                      <a:pt x="0" y="119"/>
                      <a:pt x="0" y="119"/>
                    </a:cubicBezTo>
                    <a:cubicBezTo>
                      <a:pt x="29" y="135"/>
                      <a:pt x="29" y="135"/>
                      <a:pt x="29" y="135"/>
                    </a:cubicBezTo>
                    <a:cubicBezTo>
                      <a:pt x="27" y="144"/>
                      <a:pt x="26" y="153"/>
                      <a:pt x="26" y="162"/>
                    </a:cubicBezTo>
                    <a:cubicBezTo>
                      <a:pt x="26" y="173"/>
                      <a:pt x="28" y="184"/>
                      <a:pt x="30" y="194"/>
                    </a:cubicBezTo>
                    <a:cubicBezTo>
                      <a:pt x="3" y="210"/>
                      <a:pt x="3" y="210"/>
                      <a:pt x="3" y="210"/>
                    </a:cubicBezTo>
                    <a:cubicBezTo>
                      <a:pt x="43" y="280"/>
                      <a:pt x="43" y="280"/>
                      <a:pt x="43" y="280"/>
                    </a:cubicBezTo>
                    <a:cubicBezTo>
                      <a:pt x="72" y="264"/>
                      <a:pt x="72" y="264"/>
                      <a:pt x="72" y="264"/>
                    </a:cubicBezTo>
                    <a:cubicBezTo>
                      <a:pt x="87" y="277"/>
                      <a:pt x="105" y="287"/>
                      <a:pt x="124" y="292"/>
                    </a:cubicBezTo>
                    <a:cubicBezTo>
                      <a:pt x="124" y="327"/>
                      <a:pt x="124" y="327"/>
                      <a:pt x="124" y="327"/>
                    </a:cubicBezTo>
                    <a:cubicBezTo>
                      <a:pt x="205" y="327"/>
                      <a:pt x="205" y="327"/>
                      <a:pt x="205" y="327"/>
                    </a:cubicBezTo>
                    <a:cubicBezTo>
                      <a:pt x="205" y="291"/>
                      <a:pt x="205" y="291"/>
                      <a:pt x="205" y="291"/>
                    </a:cubicBezTo>
                    <a:cubicBezTo>
                      <a:pt x="223" y="285"/>
                      <a:pt x="238" y="276"/>
                      <a:pt x="252" y="264"/>
                    </a:cubicBezTo>
                    <a:cubicBezTo>
                      <a:pt x="283" y="282"/>
                      <a:pt x="283" y="282"/>
                      <a:pt x="283" y="282"/>
                    </a:cubicBezTo>
                    <a:cubicBezTo>
                      <a:pt x="324" y="212"/>
                      <a:pt x="324" y="212"/>
                      <a:pt x="324" y="212"/>
                    </a:cubicBezTo>
                    <a:cubicBezTo>
                      <a:pt x="294" y="194"/>
                      <a:pt x="294" y="194"/>
                      <a:pt x="294" y="194"/>
                    </a:cubicBezTo>
                    <a:cubicBezTo>
                      <a:pt x="297" y="184"/>
                      <a:pt x="298" y="173"/>
                      <a:pt x="298" y="162"/>
                    </a:cubicBezTo>
                    <a:close/>
                  </a:path>
                </a:pathLst>
              </a:custGeom>
              <a:no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6036" name="Google Shape;6036;p200"/>
              <p:cNvSpPr/>
              <p:nvPr/>
            </p:nvSpPr>
            <p:spPr>
              <a:xfrm>
                <a:off x="10421433" y="2632636"/>
                <a:ext cx="735342" cy="741571"/>
              </a:xfrm>
              <a:custGeom>
                <a:avLst/>
                <a:gdLst/>
                <a:ahLst/>
                <a:cxnLst/>
                <a:rect l="l" t="t" r="r" b="b"/>
                <a:pathLst>
                  <a:path w="327" h="327" extrusionOk="0">
                    <a:moveTo>
                      <a:pt x="81" y="162"/>
                    </a:moveTo>
                    <a:cubicBezTo>
                      <a:pt x="81" y="117"/>
                      <a:pt x="117" y="80"/>
                      <a:pt x="162" y="80"/>
                    </a:cubicBezTo>
                    <a:cubicBezTo>
                      <a:pt x="207" y="80"/>
                      <a:pt x="244" y="117"/>
                      <a:pt x="244" y="162"/>
                    </a:cubicBezTo>
                    <a:cubicBezTo>
                      <a:pt x="244" y="207"/>
                      <a:pt x="207" y="243"/>
                      <a:pt x="162" y="243"/>
                    </a:cubicBezTo>
                    <a:cubicBezTo>
                      <a:pt x="117" y="243"/>
                      <a:pt x="81" y="207"/>
                      <a:pt x="81" y="162"/>
                    </a:cubicBezTo>
                    <a:close/>
                    <a:moveTo>
                      <a:pt x="298" y="162"/>
                    </a:moveTo>
                    <a:cubicBezTo>
                      <a:pt x="298" y="153"/>
                      <a:pt x="297" y="144"/>
                      <a:pt x="295" y="135"/>
                    </a:cubicBezTo>
                    <a:cubicBezTo>
                      <a:pt x="327" y="117"/>
                      <a:pt x="327" y="117"/>
                      <a:pt x="327" y="117"/>
                    </a:cubicBezTo>
                    <a:cubicBezTo>
                      <a:pt x="286" y="46"/>
                      <a:pt x="286" y="46"/>
                      <a:pt x="286" y="46"/>
                    </a:cubicBezTo>
                    <a:cubicBezTo>
                      <a:pt x="256" y="64"/>
                      <a:pt x="256" y="64"/>
                      <a:pt x="256" y="64"/>
                    </a:cubicBezTo>
                    <a:cubicBezTo>
                      <a:pt x="242" y="50"/>
                      <a:pt x="225" y="39"/>
                      <a:pt x="205" y="33"/>
                    </a:cubicBezTo>
                    <a:cubicBezTo>
                      <a:pt x="205" y="0"/>
                      <a:pt x="205" y="0"/>
                      <a:pt x="205" y="0"/>
                    </a:cubicBezTo>
                    <a:cubicBezTo>
                      <a:pt x="124" y="0"/>
                      <a:pt x="124" y="0"/>
                      <a:pt x="124" y="0"/>
                    </a:cubicBezTo>
                    <a:cubicBezTo>
                      <a:pt x="124" y="31"/>
                      <a:pt x="124" y="31"/>
                      <a:pt x="124" y="31"/>
                    </a:cubicBezTo>
                    <a:cubicBezTo>
                      <a:pt x="103" y="38"/>
                      <a:pt x="84" y="49"/>
                      <a:pt x="68" y="64"/>
                    </a:cubicBezTo>
                    <a:cubicBezTo>
                      <a:pt x="41" y="48"/>
                      <a:pt x="41" y="48"/>
                      <a:pt x="41" y="48"/>
                    </a:cubicBezTo>
                    <a:cubicBezTo>
                      <a:pt x="0" y="119"/>
                      <a:pt x="0" y="119"/>
                      <a:pt x="0" y="119"/>
                    </a:cubicBezTo>
                    <a:cubicBezTo>
                      <a:pt x="29" y="135"/>
                      <a:pt x="29" y="135"/>
                      <a:pt x="29" y="135"/>
                    </a:cubicBezTo>
                    <a:cubicBezTo>
                      <a:pt x="27" y="144"/>
                      <a:pt x="26" y="153"/>
                      <a:pt x="26" y="162"/>
                    </a:cubicBezTo>
                    <a:cubicBezTo>
                      <a:pt x="26" y="173"/>
                      <a:pt x="28" y="184"/>
                      <a:pt x="30" y="194"/>
                    </a:cubicBezTo>
                    <a:cubicBezTo>
                      <a:pt x="3" y="210"/>
                      <a:pt x="3" y="210"/>
                      <a:pt x="3" y="210"/>
                    </a:cubicBezTo>
                    <a:cubicBezTo>
                      <a:pt x="43" y="280"/>
                      <a:pt x="43" y="280"/>
                      <a:pt x="43" y="280"/>
                    </a:cubicBezTo>
                    <a:cubicBezTo>
                      <a:pt x="72" y="264"/>
                      <a:pt x="72" y="264"/>
                      <a:pt x="72" y="264"/>
                    </a:cubicBezTo>
                    <a:cubicBezTo>
                      <a:pt x="87" y="277"/>
                      <a:pt x="105" y="287"/>
                      <a:pt x="124" y="292"/>
                    </a:cubicBezTo>
                    <a:cubicBezTo>
                      <a:pt x="124" y="327"/>
                      <a:pt x="124" y="327"/>
                      <a:pt x="124" y="327"/>
                    </a:cubicBezTo>
                    <a:cubicBezTo>
                      <a:pt x="205" y="327"/>
                      <a:pt x="205" y="327"/>
                      <a:pt x="205" y="327"/>
                    </a:cubicBezTo>
                    <a:cubicBezTo>
                      <a:pt x="205" y="291"/>
                      <a:pt x="205" y="291"/>
                      <a:pt x="205" y="291"/>
                    </a:cubicBezTo>
                    <a:cubicBezTo>
                      <a:pt x="223" y="285"/>
                      <a:pt x="238" y="276"/>
                      <a:pt x="252" y="264"/>
                    </a:cubicBezTo>
                    <a:cubicBezTo>
                      <a:pt x="283" y="282"/>
                      <a:pt x="283" y="282"/>
                      <a:pt x="283" y="282"/>
                    </a:cubicBezTo>
                    <a:cubicBezTo>
                      <a:pt x="324" y="212"/>
                      <a:pt x="324" y="212"/>
                      <a:pt x="324" y="212"/>
                    </a:cubicBezTo>
                    <a:cubicBezTo>
                      <a:pt x="294" y="194"/>
                      <a:pt x="294" y="194"/>
                      <a:pt x="294" y="194"/>
                    </a:cubicBezTo>
                    <a:cubicBezTo>
                      <a:pt x="297" y="184"/>
                      <a:pt x="298" y="173"/>
                      <a:pt x="298" y="162"/>
                    </a:cubicBezTo>
                    <a:close/>
                  </a:path>
                </a:pathLst>
              </a:custGeom>
              <a:no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6037" name="Google Shape;6037;p200"/>
              <p:cNvSpPr/>
              <p:nvPr/>
            </p:nvSpPr>
            <p:spPr>
              <a:xfrm>
                <a:off x="11022746" y="3309209"/>
                <a:ext cx="522891" cy="527320"/>
              </a:xfrm>
              <a:custGeom>
                <a:avLst/>
                <a:gdLst/>
                <a:ahLst/>
                <a:cxnLst/>
                <a:rect l="l" t="t" r="r" b="b"/>
                <a:pathLst>
                  <a:path w="327" h="327" extrusionOk="0">
                    <a:moveTo>
                      <a:pt x="81" y="162"/>
                    </a:moveTo>
                    <a:cubicBezTo>
                      <a:pt x="81" y="117"/>
                      <a:pt x="117" y="80"/>
                      <a:pt x="162" y="80"/>
                    </a:cubicBezTo>
                    <a:cubicBezTo>
                      <a:pt x="207" y="80"/>
                      <a:pt x="244" y="117"/>
                      <a:pt x="244" y="162"/>
                    </a:cubicBezTo>
                    <a:cubicBezTo>
                      <a:pt x="244" y="207"/>
                      <a:pt x="207" y="243"/>
                      <a:pt x="162" y="243"/>
                    </a:cubicBezTo>
                    <a:cubicBezTo>
                      <a:pt x="117" y="243"/>
                      <a:pt x="81" y="207"/>
                      <a:pt x="81" y="162"/>
                    </a:cubicBezTo>
                    <a:close/>
                    <a:moveTo>
                      <a:pt x="298" y="162"/>
                    </a:moveTo>
                    <a:cubicBezTo>
                      <a:pt x="298" y="153"/>
                      <a:pt x="297" y="144"/>
                      <a:pt x="295" y="135"/>
                    </a:cubicBezTo>
                    <a:cubicBezTo>
                      <a:pt x="327" y="117"/>
                      <a:pt x="327" y="117"/>
                      <a:pt x="327" y="117"/>
                    </a:cubicBezTo>
                    <a:cubicBezTo>
                      <a:pt x="286" y="46"/>
                      <a:pt x="286" y="46"/>
                      <a:pt x="286" y="46"/>
                    </a:cubicBezTo>
                    <a:cubicBezTo>
                      <a:pt x="256" y="64"/>
                      <a:pt x="256" y="64"/>
                      <a:pt x="256" y="64"/>
                    </a:cubicBezTo>
                    <a:cubicBezTo>
                      <a:pt x="242" y="50"/>
                      <a:pt x="225" y="39"/>
                      <a:pt x="205" y="33"/>
                    </a:cubicBezTo>
                    <a:cubicBezTo>
                      <a:pt x="205" y="0"/>
                      <a:pt x="205" y="0"/>
                      <a:pt x="205" y="0"/>
                    </a:cubicBezTo>
                    <a:cubicBezTo>
                      <a:pt x="124" y="0"/>
                      <a:pt x="124" y="0"/>
                      <a:pt x="124" y="0"/>
                    </a:cubicBezTo>
                    <a:cubicBezTo>
                      <a:pt x="124" y="31"/>
                      <a:pt x="124" y="31"/>
                      <a:pt x="124" y="31"/>
                    </a:cubicBezTo>
                    <a:cubicBezTo>
                      <a:pt x="103" y="38"/>
                      <a:pt x="84" y="49"/>
                      <a:pt x="68" y="64"/>
                    </a:cubicBezTo>
                    <a:cubicBezTo>
                      <a:pt x="41" y="48"/>
                      <a:pt x="41" y="48"/>
                      <a:pt x="41" y="48"/>
                    </a:cubicBezTo>
                    <a:cubicBezTo>
                      <a:pt x="0" y="119"/>
                      <a:pt x="0" y="119"/>
                      <a:pt x="0" y="119"/>
                    </a:cubicBezTo>
                    <a:cubicBezTo>
                      <a:pt x="29" y="135"/>
                      <a:pt x="29" y="135"/>
                      <a:pt x="29" y="135"/>
                    </a:cubicBezTo>
                    <a:cubicBezTo>
                      <a:pt x="27" y="144"/>
                      <a:pt x="26" y="153"/>
                      <a:pt x="26" y="162"/>
                    </a:cubicBezTo>
                    <a:cubicBezTo>
                      <a:pt x="26" y="173"/>
                      <a:pt x="28" y="184"/>
                      <a:pt x="30" y="194"/>
                    </a:cubicBezTo>
                    <a:cubicBezTo>
                      <a:pt x="3" y="210"/>
                      <a:pt x="3" y="210"/>
                      <a:pt x="3" y="210"/>
                    </a:cubicBezTo>
                    <a:cubicBezTo>
                      <a:pt x="43" y="280"/>
                      <a:pt x="43" y="280"/>
                      <a:pt x="43" y="280"/>
                    </a:cubicBezTo>
                    <a:cubicBezTo>
                      <a:pt x="72" y="264"/>
                      <a:pt x="72" y="264"/>
                      <a:pt x="72" y="264"/>
                    </a:cubicBezTo>
                    <a:cubicBezTo>
                      <a:pt x="87" y="277"/>
                      <a:pt x="105" y="287"/>
                      <a:pt x="124" y="292"/>
                    </a:cubicBezTo>
                    <a:cubicBezTo>
                      <a:pt x="124" y="327"/>
                      <a:pt x="124" y="327"/>
                      <a:pt x="124" y="327"/>
                    </a:cubicBezTo>
                    <a:cubicBezTo>
                      <a:pt x="205" y="327"/>
                      <a:pt x="205" y="327"/>
                      <a:pt x="205" y="327"/>
                    </a:cubicBezTo>
                    <a:cubicBezTo>
                      <a:pt x="205" y="291"/>
                      <a:pt x="205" y="291"/>
                      <a:pt x="205" y="291"/>
                    </a:cubicBezTo>
                    <a:cubicBezTo>
                      <a:pt x="223" y="285"/>
                      <a:pt x="238" y="276"/>
                      <a:pt x="252" y="264"/>
                    </a:cubicBezTo>
                    <a:cubicBezTo>
                      <a:pt x="283" y="282"/>
                      <a:pt x="283" y="282"/>
                      <a:pt x="283" y="282"/>
                    </a:cubicBezTo>
                    <a:cubicBezTo>
                      <a:pt x="324" y="212"/>
                      <a:pt x="324" y="212"/>
                      <a:pt x="324" y="212"/>
                    </a:cubicBezTo>
                    <a:cubicBezTo>
                      <a:pt x="294" y="194"/>
                      <a:pt x="294" y="194"/>
                      <a:pt x="294" y="194"/>
                    </a:cubicBezTo>
                    <a:cubicBezTo>
                      <a:pt x="297" y="184"/>
                      <a:pt x="298" y="173"/>
                      <a:pt x="298" y="162"/>
                    </a:cubicBezTo>
                    <a:close/>
                  </a:path>
                </a:pathLst>
              </a:custGeom>
              <a:no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grpSp>
        <p:grpSp>
          <p:nvGrpSpPr>
            <p:cNvPr id="6038" name="Google Shape;6038;p200"/>
            <p:cNvGrpSpPr/>
            <p:nvPr/>
          </p:nvGrpSpPr>
          <p:grpSpPr>
            <a:xfrm>
              <a:off x="3208983" y="2606982"/>
              <a:ext cx="1458242" cy="2411700"/>
              <a:chOff x="3345873" y="2606982"/>
              <a:chExt cx="1674600" cy="2411700"/>
            </a:xfrm>
          </p:grpSpPr>
          <p:sp>
            <p:nvSpPr>
              <p:cNvPr id="6039" name="Google Shape;6039;p200"/>
              <p:cNvSpPr/>
              <p:nvPr/>
            </p:nvSpPr>
            <p:spPr>
              <a:xfrm>
                <a:off x="3347603" y="2606982"/>
                <a:ext cx="1672800" cy="2411700"/>
              </a:xfrm>
              <a:prstGeom prst="rect">
                <a:avLst/>
              </a:prstGeom>
              <a:noFill/>
              <a:ln w="12700" cap="flat" cmpd="sng">
                <a:solidFill>
                  <a:schemeClr val="dk2"/>
                </a:solidFill>
                <a:prstDash val="solid"/>
                <a:round/>
                <a:headEnd type="none" w="sm" len="sm"/>
                <a:tailEnd type="none" w="sm" len="sm"/>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cxnSp>
            <p:nvCxnSpPr>
              <p:cNvPr id="6040" name="Google Shape;6040;p200"/>
              <p:cNvCxnSpPr/>
              <p:nvPr/>
            </p:nvCxnSpPr>
            <p:spPr>
              <a:xfrm>
                <a:off x="3345873" y="3002973"/>
                <a:ext cx="1674600" cy="0"/>
              </a:xfrm>
              <a:prstGeom prst="straightConnector1">
                <a:avLst/>
              </a:prstGeom>
              <a:noFill/>
              <a:ln w="12700" cap="flat" cmpd="sng">
                <a:solidFill>
                  <a:schemeClr val="dk2"/>
                </a:solidFill>
                <a:prstDash val="solid"/>
                <a:round/>
                <a:headEnd type="none" w="sm" len="sm"/>
                <a:tailEnd type="none" w="sm" len="sm"/>
              </a:ln>
            </p:spPr>
          </p:cxnSp>
        </p:grpSp>
      </p:grpSp>
      <p:grpSp>
        <p:nvGrpSpPr>
          <p:cNvPr id="6041" name="Google Shape;6041;p200"/>
          <p:cNvGrpSpPr/>
          <p:nvPr/>
        </p:nvGrpSpPr>
        <p:grpSpPr>
          <a:xfrm>
            <a:off x="7976922" y="2560382"/>
            <a:ext cx="1861296" cy="2556860"/>
            <a:chOff x="8137226" y="2611302"/>
            <a:chExt cx="1898700" cy="2607710"/>
          </a:xfrm>
        </p:grpSpPr>
        <p:sp>
          <p:nvSpPr>
            <p:cNvPr id="6042" name="Google Shape;6042;p200"/>
            <p:cNvSpPr txBox="1"/>
            <p:nvPr/>
          </p:nvSpPr>
          <p:spPr>
            <a:xfrm>
              <a:off x="8137226" y="2932093"/>
              <a:ext cx="1898700" cy="441000"/>
            </a:xfrm>
            <a:prstGeom prst="rect">
              <a:avLst/>
            </a:prstGeom>
            <a:noFill/>
            <a:ln>
              <a:noFill/>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r>
                <a:rPr lang="en-US" sz="1000">
                  <a:solidFill>
                    <a:schemeClr val="dk1"/>
                  </a:solidFill>
                  <a:latin typeface="Quattrocento Sans"/>
                  <a:ea typeface="Quattrocento Sans"/>
                  <a:cs typeface="Quattrocento Sans"/>
                  <a:sym typeface="Quattrocento Sans"/>
                </a:rPr>
                <a:t>Cloud Service</a:t>
              </a:r>
              <a:endParaRPr sz="1400"/>
            </a:p>
          </p:txBody>
        </p:sp>
        <p:sp>
          <p:nvSpPr>
            <p:cNvPr id="6043" name="Google Shape;6043;p200"/>
            <p:cNvSpPr txBox="1"/>
            <p:nvPr/>
          </p:nvSpPr>
          <p:spPr>
            <a:xfrm>
              <a:off x="8137226" y="3957130"/>
              <a:ext cx="1898700" cy="441000"/>
            </a:xfrm>
            <a:prstGeom prst="rect">
              <a:avLst/>
            </a:prstGeom>
            <a:noFill/>
            <a:ln>
              <a:noFill/>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r>
                <a:rPr lang="en-US" sz="1000">
                  <a:solidFill>
                    <a:schemeClr val="dk1"/>
                  </a:solidFill>
                  <a:latin typeface="Quattrocento Sans"/>
                  <a:ea typeface="Quattrocento Sans"/>
                  <a:cs typeface="Quattrocento Sans"/>
                  <a:sym typeface="Quattrocento Sans"/>
                </a:rPr>
                <a:t>Heavy Edge</a:t>
              </a:r>
              <a:endParaRPr sz="1400"/>
            </a:p>
          </p:txBody>
        </p:sp>
        <p:sp>
          <p:nvSpPr>
            <p:cNvPr id="6044" name="Google Shape;6044;p200"/>
            <p:cNvSpPr txBox="1"/>
            <p:nvPr/>
          </p:nvSpPr>
          <p:spPr>
            <a:xfrm>
              <a:off x="8137226" y="4778012"/>
              <a:ext cx="1898700" cy="441000"/>
            </a:xfrm>
            <a:prstGeom prst="rect">
              <a:avLst/>
            </a:prstGeom>
            <a:noFill/>
            <a:ln>
              <a:noFill/>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r>
                <a:rPr lang="en-US" sz="1000">
                  <a:solidFill>
                    <a:schemeClr val="dk1"/>
                  </a:solidFill>
                  <a:latin typeface="Quattrocento Sans"/>
                  <a:ea typeface="Quattrocento Sans"/>
                  <a:cs typeface="Quattrocento Sans"/>
                  <a:sym typeface="Quattrocento Sans"/>
                </a:rPr>
                <a:t>Light Edge</a:t>
              </a:r>
              <a:endParaRPr sz="1400"/>
            </a:p>
          </p:txBody>
        </p:sp>
        <p:grpSp>
          <p:nvGrpSpPr>
            <p:cNvPr id="6045" name="Google Shape;6045;p200"/>
            <p:cNvGrpSpPr/>
            <p:nvPr/>
          </p:nvGrpSpPr>
          <p:grpSpPr>
            <a:xfrm>
              <a:off x="8575935" y="2611302"/>
              <a:ext cx="1052030" cy="2198357"/>
              <a:chOff x="8575935" y="2611302"/>
              <a:chExt cx="1052030" cy="2198357"/>
            </a:xfrm>
          </p:grpSpPr>
          <p:sp>
            <p:nvSpPr>
              <p:cNvPr id="6046" name="Google Shape;6046;p200"/>
              <p:cNvSpPr/>
              <p:nvPr/>
            </p:nvSpPr>
            <p:spPr>
              <a:xfrm>
                <a:off x="8761371" y="2611302"/>
                <a:ext cx="577542" cy="365586"/>
              </a:xfrm>
              <a:custGeom>
                <a:avLst/>
                <a:gdLst/>
                <a:ahLst/>
                <a:cxnLst/>
                <a:rect l="l" t="t" r="r" b="b"/>
                <a:pathLst>
                  <a:path w="878391" h="545651" extrusionOk="0">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noFill/>
              <a:ln w="12700" cap="flat" cmpd="sng">
                <a:solidFill>
                  <a:schemeClr val="dk2"/>
                </a:solidFill>
                <a:prstDash val="solid"/>
                <a:miter lim="800000"/>
                <a:headEnd type="none" w="sm" len="sm"/>
                <a:tailEnd type="none" w="sm" len="sm"/>
              </a:ln>
            </p:spPr>
            <p:txBody>
              <a:bodyPr spcFirstLastPara="1" wrap="square" lIns="175725" tIns="140600" rIns="175725" bIns="140600" anchor="t" anchorCtr="0">
                <a:noAutofit/>
              </a:bodyPr>
              <a:lstStyle/>
              <a:p>
                <a:pPr marL="0" marR="0" lvl="0" indent="0" algn="ctr" rtl="0">
                  <a:lnSpc>
                    <a:spcPct val="90000"/>
                  </a:lnSpc>
                  <a:spcBef>
                    <a:spcPts val="0"/>
                  </a:spcBef>
                  <a:spcAft>
                    <a:spcPts val="0"/>
                  </a:spcAft>
                  <a:buNone/>
                </a:pPr>
                <a:endParaRPr sz="1900" b="1">
                  <a:solidFill>
                    <a:srgbClr val="FFFFFF"/>
                  </a:solidFill>
                  <a:latin typeface="Quattrocento Sans"/>
                  <a:ea typeface="Quattrocento Sans"/>
                  <a:cs typeface="Quattrocento Sans"/>
                  <a:sym typeface="Quattrocento Sans"/>
                </a:endParaRPr>
              </a:p>
            </p:txBody>
          </p:sp>
          <p:grpSp>
            <p:nvGrpSpPr>
              <p:cNvPr id="6047" name="Google Shape;6047;p200"/>
              <p:cNvGrpSpPr/>
              <p:nvPr/>
            </p:nvGrpSpPr>
            <p:grpSpPr>
              <a:xfrm>
                <a:off x="8818683" y="3559446"/>
                <a:ext cx="490601" cy="438503"/>
                <a:chOff x="1275510" y="6073983"/>
                <a:chExt cx="508500" cy="454501"/>
              </a:xfrm>
            </p:grpSpPr>
            <p:grpSp>
              <p:nvGrpSpPr>
                <p:cNvPr id="6048" name="Google Shape;6048;p200"/>
                <p:cNvGrpSpPr/>
                <p:nvPr/>
              </p:nvGrpSpPr>
              <p:grpSpPr>
                <a:xfrm>
                  <a:off x="1275510" y="6224584"/>
                  <a:ext cx="508500" cy="151500"/>
                  <a:chOff x="551886" y="4945335"/>
                  <a:chExt cx="508500" cy="151500"/>
                </a:xfrm>
              </p:grpSpPr>
              <p:sp>
                <p:nvSpPr>
                  <p:cNvPr id="6049" name="Google Shape;6049;p200"/>
                  <p:cNvSpPr/>
                  <p:nvPr/>
                </p:nvSpPr>
                <p:spPr>
                  <a:xfrm>
                    <a:off x="551886" y="4945335"/>
                    <a:ext cx="508500" cy="151500"/>
                  </a:xfrm>
                  <a:prstGeom prst="rect">
                    <a:avLst/>
                  </a:prstGeom>
                  <a:noFill/>
                  <a:ln w="12700" cap="flat" cmpd="sng">
                    <a:solidFill>
                      <a:schemeClr val="dk2"/>
                    </a:solidFill>
                    <a:prstDash val="solid"/>
                    <a:round/>
                    <a:headEnd type="none" w="sm" len="sm"/>
                    <a:tailEnd type="none" w="sm" len="sm"/>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6050" name="Google Shape;6050;p200"/>
                  <p:cNvSpPr/>
                  <p:nvPr/>
                </p:nvSpPr>
                <p:spPr>
                  <a:xfrm flipH="1">
                    <a:off x="955160" y="4993640"/>
                    <a:ext cx="45600" cy="45600"/>
                  </a:xfrm>
                  <a:prstGeom prst="ellipse">
                    <a:avLst/>
                  </a:prstGeom>
                  <a:noFill/>
                  <a:ln w="12700" cap="flat" cmpd="sng">
                    <a:solidFill>
                      <a:schemeClr val="dk2"/>
                    </a:solidFill>
                    <a:prstDash val="solid"/>
                    <a:round/>
                    <a:headEnd type="none" w="sm" len="sm"/>
                    <a:tailEnd type="none" w="sm" len="sm"/>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cxnSp>
                <p:nvCxnSpPr>
                  <p:cNvPr id="6051" name="Google Shape;6051;p200"/>
                  <p:cNvCxnSpPr/>
                  <p:nvPr/>
                </p:nvCxnSpPr>
                <p:spPr>
                  <a:xfrm>
                    <a:off x="625475" y="5019675"/>
                    <a:ext cx="238200" cy="0"/>
                  </a:xfrm>
                  <a:prstGeom prst="straightConnector1">
                    <a:avLst/>
                  </a:prstGeom>
                  <a:noFill/>
                  <a:ln w="12700" cap="flat" cmpd="sng">
                    <a:solidFill>
                      <a:schemeClr val="dk2"/>
                    </a:solidFill>
                    <a:prstDash val="solid"/>
                    <a:round/>
                    <a:headEnd type="none" w="sm" len="sm"/>
                    <a:tailEnd type="none" w="sm" len="sm"/>
                  </a:ln>
                </p:spPr>
              </p:cxnSp>
            </p:grpSp>
            <p:grpSp>
              <p:nvGrpSpPr>
                <p:cNvPr id="6052" name="Google Shape;6052;p200"/>
                <p:cNvGrpSpPr/>
                <p:nvPr/>
              </p:nvGrpSpPr>
              <p:grpSpPr>
                <a:xfrm>
                  <a:off x="1275510" y="6376984"/>
                  <a:ext cx="508500" cy="151500"/>
                  <a:chOff x="551886" y="4945335"/>
                  <a:chExt cx="508500" cy="151500"/>
                </a:xfrm>
              </p:grpSpPr>
              <p:sp>
                <p:nvSpPr>
                  <p:cNvPr id="6053" name="Google Shape;6053;p200"/>
                  <p:cNvSpPr/>
                  <p:nvPr/>
                </p:nvSpPr>
                <p:spPr>
                  <a:xfrm>
                    <a:off x="551886" y="4945335"/>
                    <a:ext cx="508500" cy="151500"/>
                  </a:xfrm>
                  <a:prstGeom prst="rect">
                    <a:avLst/>
                  </a:prstGeom>
                  <a:noFill/>
                  <a:ln w="12700" cap="flat" cmpd="sng">
                    <a:solidFill>
                      <a:schemeClr val="dk2"/>
                    </a:solidFill>
                    <a:prstDash val="solid"/>
                    <a:round/>
                    <a:headEnd type="none" w="sm" len="sm"/>
                    <a:tailEnd type="none" w="sm" len="sm"/>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6054" name="Google Shape;6054;p200"/>
                  <p:cNvSpPr/>
                  <p:nvPr/>
                </p:nvSpPr>
                <p:spPr>
                  <a:xfrm flipH="1">
                    <a:off x="955160" y="4993640"/>
                    <a:ext cx="45600" cy="45600"/>
                  </a:xfrm>
                  <a:prstGeom prst="ellipse">
                    <a:avLst/>
                  </a:prstGeom>
                  <a:noFill/>
                  <a:ln w="12700" cap="flat" cmpd="sng">
                    <a:solidFill>
                      <a:schemeClr val="dk2"/>
                    </a:solidFill>
                    <a:prstDash val="solid"/>
                    <a:round/>
                    <a:headEnd type="none" w="sm" len="sm"/>
                    <a:tailEnd type="none" w="sm" len="sm"/>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cxnSp>
                <p:nvCxnSpPr>
                  <p:cNvPr id="6055" name="Google Shape;6055;p200"/>
                  <p:cNvCxnSpPr/>
                  <p:nvPr/>
                </p:nvCxnSpPr>
                <p:spPr>
                  <a:xfrm>
                    <a:off x="625475" y="5019675"/>
                    <a:ext cx="238200" cy="0"/>
                  </a:xfrm>
                  <a:prstGeom prst="straightConnector1">
                    <a:avLst/>
                  </a:prstGeom>
                  <a:noFill/>
                  <a:ln w="12700" cap="flat" cmpd="sng">
                    <a:solidFill>
                      <a:schemeClr val="dk2"/>
                    </a:solidFill>
                    <a:prstDash val="solid"/>
                    <a:round/>
                    <a:headEnd type="none" w="sm" len="sm"/>
                    <a:tailEnd type="none" w="sm" len="sm"/>
                  </a:ln>
                </p:spPr>
              </p:cxnSp>
            </p:grpSp>
            <p:grpSp>
              <p:nvGrpSpPr>
                <p:cNvPr id="6056" name="Google Shape;6056;p200"/>
                <p:cNvGrpSpPr/>
                <p:nvPr/>
              </p:nvGrpSpPr>
              <p:grpSpPr>
                <a:xfrm>
                  <a:off x="1275510" y="6073983"/>
                  <a:ext cx="508500" cy="151500"/>
                  <a:chOff x="551886" y="4947134"/>
                  <a:chExt cx="508500" cy="151500"/>
                </a:xfrm>
              </p:grpSpPr>
              <p:sp>
                <p:nvSpPr>
                  <p:cNvPr id="6057" name="Google Shape;6057;p200"/>
                  <p:cNvSpPr/>
                  <p:nvPr/>
                </p:nvSpPr>
                <p:spPr>
                  <a:xfrm>
                    <a:off x="551886" y="4947134"/>
                    <a:ext cx="508500" cy="151500"/>
                  </a:xfrm>
                  <a:prstGeom prst="rect">
                    <a:avLst/>
                  </a:prstGeom>
                  <a:noFill/>
                  <a:ln w="12700" cap="flat" cmpd="sng">
                    <a:solidFill>
                      <a:schemeClr val="dk2"/>
                    </a:solidFill>
                    <a:prstDash val="solid"/>
                    <a:round/>
                    <a:headEnd type="none" w="sm" len="sm"/>
                    <a:tailEnd type="none" w="sm" len="sm"/>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6058" name="Google Shape;6058;p200"/>
                  <p:cNvSpPr/>
                  <p:nvPr/>
                </p:nvSpPr>
                <p:spPr>
                  <a:xfrm flipH="1">
                    <a:off x="955160" y="4995439"/>
                    <a:ext cx="45600" cy="45600"/>
                  </a:xfrm>
                  <a:prstGeom prst="ellipse">
                    <a:avLst/>
                  </a:prstGeom>
                  <a:noFill/>
                  <a:ln w="12700" cap="flat" cmpd="sng">
                    <a:solidFill>
                      <a:schemeClr val="dk2"/>
                    </a:solidFill>
                    <a:prstDash val="solid"/>
                    <a:round/>
                    <a:headEnd type="none" w="sm" len="sm"/>
                    <a:tailEnd type="none" w="sm" len="sm"/>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cxnSp>
                <p:nvCxnSpPr>
                  <p:cNvPr id="6059" name="Google Shape;6059;p200"/>
                  <p:cNvCxnSpPr/>
                  <p:nvPr/>
                </p:nvCxnSpPr>
                <p:spPr>
                  <a:xfrm>
                    <a:off x="625475" y="5021474"/>
                    <a:ext cx="238200" cy="0"/>
                  </a:xfrm>
                  <a:prstGeom prst="straightConnector1">
                    <a:avLst/>
                  </a:prstGeom>
                  <a:noFill/>
                  <a:ln w="12700" cap="flat" cmpd="sng">
                    <a:solidFill>
                      <a:schemeClr val="dk2"/>
                    </a:solidFill>
                    <a:prstDash val="solid"/>
                    <a:round/>
                    <a:headEnd type="none" w="sm" len="sm"/>
                    <a:tailEnd type="none" w="sm" len="sm"/>
                  </a:ln>
                </p:spPr>
              </p:cxnSp>
            </p:grpSp>
          </p:grpSp>
          <p:grpSp>
            <p:nvGrpSpPr>
              <p:cNvPr id="6060" name="Google Shape;6060;p200"/>
              <p:cNvGrpSpPr/>
              <p:nvPr/>
            </p:nvGrpSpPr>
            <p:grpSpPr>
              <a:xfrm>
                <a:off x="8575935" y="4525685"/>
                <a:ext cx="1052030" cy="283973"/>
                <a:chOff x="8575935" y="4567249"/>
                <a:chExt cx="1052030" cy="283973"/>
              </a:xfrm>
            </p:grpSpPr>
            <p:sp>
              <p:nvSpPr>
                <p:cNvPr id="6061" name="Google Shape;6061;p200"/>
                <p:cNvSpPr/>
                <p:nvPr/>
              </p:nvSpPr>
              <p:spPr>
                <a:xfrm>
                  <a:off x="8575935" y="4605205"/>
                  <a:ext cx="291520" cy="228741"/>
                </a:xfrm>
                <a:custGeom>
                  <a:avLst/>
                  <a:gdLst/>
                  <a:ahLst/>
                  <a:cxnLst/>
                  <a:rect l="l" t="t" r="r" b="b"/>
                  <a:pathLst>
                    <a:path w="360" h="276" extrusionOk="0">
                      <a:moveTo>
                        <a:pt x="349" y="148"/>
                      </a:moveTo>
                      <a:cubicBezTo>
                        <a:pt x="349" y="252"/>
                        <a:pt x="349" y="252"/>
                        <a:pt x="349" y="252"/>
                      </a:cubicBezTo>
                      <a:cubicBezTo>
                        <a:pt x="14" y="252"/>
                        <a:pt x="14" y="252"/>
                        <a:pt x="14" y="252"/>
                      </a:cubicBezTo>
                      <a:cubicBezTo>
                        <a:pt x="14" y="149"/>
                        <a:pt x="14" y="149"/>
                        <a:pt x="14" y="149"/>
                      </a:cubicBezTo>
                      <a:cubicBezTo>
                        <a:pt x="51" y="43"/>
                        <a:pt x="51" y="43"/>
                        <a:pt x="51" y="43"/>
                      </a:cubicBezTo>
                      <a:cubicBezTo>
                        <a:pt x="59" y="19"/>
                        <a:pt x="70" y="0"/>
                        <a:pt x="94" y="0"/>
                      </a:cubicBezTo>
                      <a:cubicBezTo>
                        <a:pt x="268" y="0"/>
                        <a:pt x="268" y="0"/>
                        <a:pt x="268" y="0"/>
                      </a:cubicBezTo>
                      <a:cubicBezTo>
                        <a:pt x="292" y="0"/>
                        <a:pt x="304" y="19"/>
                        <a:pt x="311" y="43"/>
                      </a:cubicBezTo>
                      <a:lnTo>
                        <a:pt x="349" y="148"/>
                      </a:lnTo>
                      <a:close/>
                      <a:moveTo>
                        <a:pt x="77" y="174"/>
                      </a:moveTo>
                      <a:cubicBezTo>
                        <a:pt x="85" y="174"/>
                        <a:pt x="91" y="167"/>
                        <a:pt x="91" y="160"/>
                      </a:cubicBezTo>
                      <a:cubicBezTo>
                        <a:pt x="91" y="152"/>
                        <a:pt x="85" y="145"/>
                        <a:pt x="77" y="145"/>
                      </a:cubicBezTo>
                      <a:cubicBezTo>
                        <a:pt x="69" y="145"/>
                        <a:pt x="63" y="152"/>
                        <a:pt x="63" y="160"/>
                      </a:cubicBezTo>
                      <a:cubicBezTo>
                        <a:pt x="63" y="167"/>
                        <a:pt x="69" y="174"/>
                        <a:pt x="77" y="174"/>
                      </a:cubicBezTo>
                      <a:close/>
                      <a:moveTo>
                        <a:pt x="14" y="252"/>
                      </a:moveTo>
                      <a:cubicBezTo>
                        <a:pt x="14" y="260"/>
                        <a:pt x="14" y="260"/>
                        <a:pt x="14" y="260"/>
                      </a:cubicBezTo>
                      <a:cubicBezTo>
                        <a:pt x="14" y="269"/>
                        <a:pt x="21" y="276"/>
                        <a:pt x="30" y="276"/>
                      </a:cubicBezTo>
                      <a:cubicBezTo>
                        <a:pt x="50" y="276"/>
                        <a:pt x="50" y="276"/>
                        <a:pt x="50" y="276"/>
                      </a:cubicBezTo>
                      <a:cubicBezTo>
                        <a:pt x="59" y="276"/>
                        <a:pt x="67" y="269"/>
                        <a:pt x="67" y="260"/>
                      </a:cubicBezTo>
                      <a:cubicBezTo>
                        <a:pt x="67" y="252"/>
                        <a:pt x="67" y="252"/>
                        <a:pt x="67" y="252"/>
                      </a:cubicBezTo>
                      <a:moveTo>
                        <a:pt x="295" y="252"/>
                      </a:moveTo>
                      <a:cubicBezTo>
                        <a:pt x="295" y="260"/>
                        <a:pt x="295" y="260"/>
                        <a:pt x="295" y="260"/>
                      </a:cubicBezTo>
                      <a:cubicBezTo>
                        <a:pt x="295" y="269"/>
                        <a:pt x="303" y="276"/>
                        <a:pt x="312" y="276"/>
                      </a:cubicBezTo>
                      <a:cubicBezTo>
                        <a:pt x="332" y="276"/>
                        <a:pt x="332" y="276"/>
                        <a:pt x="332" y="276"/>
                      </a:cubicBezTo>
                      <a:cubicBezTo>
                        <a:pt x="341" y="276"/>
                        <a:pt x="349" y="269"/>
                        <a:pt x="349" y="260"/>
                      </a:cubicBezTo>
                      <a:cubicBezTo>
                        <a:pt x="349" y="252"/>
                        <a:pt x="349" y="252"/>
                        <a:pt x="349" y="252"/>
                      </a:cubicBezTo>
                      <a:moveTo>
                        <a:pt x="283" y="174"/>
                      </a:moveTo>
                      <a:cubicBezTo>
                        <a:pt x="290" y="174"/>
                        <a:pt x="297" y="167"/>
                        <a:pt x="297" y="160"/>
                      </a:cubicBezTo>
                      <a:cubicBezTo>
                        <a:pt x="297" y="152"/>
                        <a:pt x="290" y="145"/>
                        <a:pt x="283" y="145"/>
                      </a:cubicBezTo>
                      <a:cubicBezTo>
                        <a:pt x="275" y="145"/>
                        <a:pt x="268" y="152"/>
                        <a:pt x="268" y="160"/>
                      </a:cubicBezTo>
                      <a:cubicBezTo>
                        <a:pt x="268" y="167"/>
                        <a:pt x="275" y="174"/>
                        <a:pt x="283" y="174"/>
                      </a:cubicBezTo>
                      <a:close/>
                      <a:moveTo>
                        <a:pt x="245" y="252"/>
                      </a:moveTo>
                      <a:cubicBezTo>
                        <a:pt x="245" y="222"/>
                        <a:pt x="245" y="222"/>
                        <a:pt x="245" y="222"/>
                      </a:cubicBezTo>
                      <a:cubicBezTo>
                        <a:pt x="229" y="197"/>
                        <a:pt x="229" y="197"/>
                        <a:pt x="229" y="197"/>
                      </a:cubicBezTo>
                      <a:cubicBezTo>
                        <a:pt x="133" y="197"/>
                        <a:pt x="133" y="197"/>
                        <a:pt x="133" y="197"/>
                      </a:cubicBezTo>
                      <a:cubicBezTo>
                        <a:pt x="117" y="222"/>
                        <a:pt x="117" y="222"/>
                        <a:pt x="117" y="222"/>
                      </a:cubicBezTo>
                      <a:cubicBezTo>
                        <a:pt x="117" y="252"/>
                        <a:pt x="117" y="252"/>
                        <a:pt x="117" y="252"/>
                      </a:cubicBezTo>
                      <a:moveTo>
                        <a:pt x="0" y="75"/>
                      </a:moveTo>
                      <a:cubicBezTo>
                        <a:pt x="16" y="75"/>
                        <a:pt x="16" y="75"/>
                        <a:pt x="16" y="75"/>
                      </a:cubicBezTo>
                      <a:cubicBezTo>
                        <a:pt x="32" y="96"/>
                        <a:pt x="32" y="96"/>
                        <a:pt x="32" y="96"/>
                      </a:cubicBezTo>
                      <a:cubicBezTo>
                        <a:pt x="330" y="96"/>
                        <a:pt x="330" y="96"/>
                        <a:pt x="330" y="96"/>
                      </a:cubicBezTo>
                      <a:cubicBezTo>
                        <a:pt x="345" y="75"/>
                        <a:pt x="345" y="75"/>
                        <a:pt x="345" y="75"/>
                      </a:cubicBezTo>
                      <a:cubicBezTo>
                        <a:pt x="360" y="75"/>
                        <a:pt x="360" y="75"/>
                        <a:pt x="360" y="75"/>
                      </a:cubicBezTo>
                    </a:path>
                  </a:pathLst>
                </a:custGeom>
                <a:no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r" rtl="0">
                    <a:lnSpc>
                      <a:spcPct val="100000"/>
                    </a:lnSpc>
                    <a:spcBef>
                      <a:spcPts val="0"/>
                    </a:spcBef>
                    <a:spcAft>
                      <a:spcPts val="0"/>
                    </a:spcAft>
                    <a:buClr>
                      <a:schemeClr val="dk1"/>
                    </a:buClr>
                    <a:buSzPts val="1800"/>
                    <a:buFont typeface="Quattrocento Sans"/>
                    <a:buNone/>
                  </a:pPr>
                  <a:endParaRPr sz="1800" b="0" i="0" u="none" strike="noStrike" cap="none">
                    <a:solidFill>
                      <a:srgbClr val="353535"/>
                    </a:solidFill>
                    <a:latin typeface="Quattrocento Sans"/>
                    <a:ea typeface="Quattrocento Sans"/>
                    <a:cs typeface="Quattrocento Sans"/>
                    <a:sym typeface="Quattrocento Sans"/>
                  </a:endParaRPr>
                </a:p>
              </p:txBody>
            </p:sp>
            <p:grpSp>
              <p:nvGrpSpPr>
                <p:cNvPr id="6062" name="Google Shape;6062;p200"/>
                <p:cNvGrpSpPr/>
                <p:nvPr/>
              </p:nvGrpSpPr>
              <p:grpSpPr>
                <a:xfrm>
                  <a:off x="9026806" y="4567249"/>
                  <a:ext cx="285150" cy="283973"/>
                  <a:chOff x="7642997" y="2995601"/>
                  <a:chExt cx="271107" cy="269988"/>
                </a:xfrm>
              </p:grpSpPr>
              <p:sp>
                <p:nvSpPr>
                  <p:cNvPr id="6063" name="Google Shape;6063;p200"/>
                  <p:cNvSpPr/>
                  <p:nvPr/>
                </p:nvSpPr>
                <p:spPr>
                  <a:xfrm>
                    <a:off x="7676736" y="3031430"/>
                    <a:ext cx="201539" cy="200420"/>
                  </a:xfrm>
                  <a:custGeom>
                    <a:avLst/>
                    <a:gdLst/>
                    <a:ahLst/>
                    <a:cxnLst/>
                    <a:rect l="l" t="t" r="r" b="b"/>
                    <a:pathLst>
                      <a:path w="83" h="83" extrusionOk="0">
                        <a:moveTo>
                          <a:pt x="75" y="83"/>
                        </a:moveTo>
                        <a:cubicBezTo>
                          <a:pt x="8" y="83"/>
                          <a:pt x="8" y="83"/>
                          <a:pt x="8" y="83"/>
                        </a:cubicBezTo>
                        <a:cubicBezTo>
                          <a:pt x="4" y="83"/>
                          <a:pt x="0" y="79"/>
                          <a:pt x="0" y="75"/>
                        </a:cubicBezTo>
                        <a:cubicBezTo>
                          <a:pt x="0" y="8"/>
                          <a:pt x="0" y="8"/>
                          <a:pt x="0" y="8"/>
                        </a:cubicBezTo>
                        <a:cubicBezTo>
                          <a:pt x="0" y="3"/>
                          <a:pt x="4" y="0"/>
                          <a:pt x="8" y="0"/>
                        </a:cubicBezTo>
                        <a:cubicBezTo>
                          <a:pt x="75" y="0"/>
                          <a:pt x="75" y="0"/>
                          <a:pt x="75" y="0"/>
                        </a:cubicBezTo>
                        <a:cubicBezTo>
                          <a:pt x="80" y="0"/>
                          <a:pt x="83" y="3"/>
                          <a:pt x="83" y="8"/>
                        </a:cubicBezTo>
                        <a:cubicBezTo>
                          <a:pt x="83" y="75"/>
                          <a:pt x="83" y="75"/>
                          <a:pt x="83" y="75"/>
                        </a:cubicBezTo>
                        <a:cubicBezTo>
                          <a:pt x="83" y="79"/>
                          <a:pt x="80" y="83"/>
                          <a:pt x="75" y="83"/>
                        </a:cubicBezTo>
                        <a:close/>
                      </a:path>
                    </a:pathLst>
                  </a:custGeom>
                  <a:noFill/>
                  <a:ln w="12700" cap="flat" cmpd="sng">
                    <a:solidFill>
                      <a:schemeClr val="dk2"/>
                    </a:solidFill>
                    <a:prstDash val="solid"/>
                    <a:miter lim="800000"/>
                    <a:headEnd type="none" w="sm" len="sm"/>
                    <a:tailEnd type="none" w="sm" len="sm"/>
                  </a:ln>
                </p:spPr>
                <p:txBody>
                  <a:bodyPr spcFirstLastPara="1" wrap="square" lIns="70975" tIns="35500" rIns="70975" bIns="355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cxnSp>
                <p:nvCxnSpPr>
                  <p:cNvPr id="6064" name="Google Shape;6064;p200"/>
                  <p:cNvCxnSpPr/>
                  <p:nvPr/>
                </p:nvCxnSpPr>
                <p:spPr>
                  <a:xfrm>
                    <a:off x="7709206" y="2995601"/>
                    <a:ext cx="0" cy="31500"/>
                  </a:xfrm>
                  <a:prstGeom prst="straightConnector1">
                    <a:avLst/>
                  </a:prstGeom>
                  <a:noFill/>
                  <a:ln w="12700" cap="flat" cmpd="sng">
                    <a:solidFill>
                      <a:schemeClr val="dk2"/>
                    </a:solidFill>
                    <a:prstDash val="solid"/>
                    <a:miter lim="800000"/>
                    <a:headEnd type="none" w="med" len="med"/>
                    <a:tailEnd type="none" w="med" len="med"/>
                  </a:ln>
                </p:spPr>
              </p:cxnSp>
              <p:cxnSp>
                <p:nvCxnSpPr>
                  <p:cNvPr id="6065" name="Google Shape;6065;p200"/>
                  <p:cNvCxnSpPr/>
                  <p:nvPr/>
                </p:nvCxnSpPr>
                <p:spPr>
                  <a:xfrm>
                    <a:off x="7742796" y="2995601"/>
                    <a:ext cx="0" cy="31500"/>
                  </a:xfrm>
                  <a:prstGeom prst="straightConnector1">
                    <a:avLst/>
                  </a:prstGeom>
                  <a:noFill/>
                  <a:ln w="12700" cap="flat" cmpd="sng">
                    <a:solidFill>
                      <a:schemeClr val="dk2"/>
                    </a:solidFill>
                    <a:prstDash val="solid"/>
                    <a:miter lim="800000"/>
                    <a:headEnd type="none" w="med" len="med"/>
                    <a:tailEnd type="none" w="med" len="med"/>
                  </a:ln>
                </p:spPr>
              </p:cxnSp>
              <p:cxnSp>
                <p:nvCxnSpPr>
                  <p:cNvPr id="6066" name="Google Shape;6066;p200"/>
                  <p:cNvCxnSpPr/>
                  <p:nvPr/>
                </p:nvCxnSpPr>
                <p:spPr>
                  <a:xfrm>
                    <a:off x="7778625" y="2995601"/>
                    <a:ext cx="0" cy="31500"/>
                  </a:xfrm>
                  <a:prstGeom prst="straightConnector1">
                    <a:avLst/>
                  </a:prstGeom>
                  <a:noFill/>
                  <a:ln w="12700" cap="flat" cmpd="sng">
                    <a:solidFill>
                      <a:schemeClr val="dk2"/>
                    </a:solidFill>
                    <a:prstDash val="solid"/>
                    <a:miter lim="800000"/>
                    <a:headEnd type="none" w="med" len="med"/>
                    <a:tailEnd type="none" w="med" len="med"/>
                  </a:ln>
                </p:spPr>
              </p:cxnSp>
              <p:cxnSp>
                <p:nvCxnSpPr>
                  <p:cNvPr id="6067" name="Google Shape;6067;p200"/>
                  <p:cNvCxnSpPr/>
                  <p:nvPr/>
                </p:nvCxnSpPr>
                <p:spPr>
                  <a:xfrm>
                    <a:off x="7812215" y="2995601"/>
                    <a:ext cx="0" cy="31500"/>
                  </a:xfrm>
                  <a:prstGeom prst="straightConnector1">
                    <a:avLst/>
                  </a:prstGeom>
                  <a:noFill/>
                  <a:ln w="12700" cap="flat" cmpd="sng">
                    <a:solidFill>
                      <a:schemeClr val="dk2"/>
                    </a:solidFill>
                    <a:prstDash val="solid"/>
                    <a:miter lim="800000"/>
                    <a:headEnd type="none" w="med" len="med"/>
                    <a:tailEnd type="none" w="med" len="med"/>
                  </a:ln>
                </p:spPr>
              </p:cxnSp>
              <p:cxnSp>
                <p:nvCxnSpPr>
                  <p:cNvPr id="6068" name="Google Shape;6068;p200"/>
                  <p:cNvCxnSpPr/>
                  <p:nvPr/>
                </p:nvCxnSpPr>
                <p:spPr>
                  <a:xfrm>
                    <a:off x="7846924" y="2995601"/>
                    <a:ext cx="0" cy="31500"/>
                  </a:xfrm>
                  <a:prstGeom prst="straightConnector1">
                    <a:avLst/>
                  </a:prstGeom>
                  <a:noFill/>
                  <a:ln w="12700" cap="flat" cmpd="sng">
                    <a:solidFill>
                      <a:schemeClr val="dk2"/>
                    </a:solidFill>
                    <a:prstDash val="solid"/>
                    <a:miter lim="800000"/>
                    <a:headEnd type="none" w="med" len="med"/>
                    <a:tailEnd type="none" w="med" len="med"/>
                  </a:ln>
                </p:spPr>
              </p:cxnSp>
              <p:cxnSp>
                <p:nvCxnSpPr>
                  <p:cNvPr id="6069" name="Google Shape;6069;p200"/>
                  <p:cNvCxnSpPr/>
                  <p:nvPr/>
                </p:nvCxnSpPr>
                <p:spPr>
                  <a:xfrm rot="10800000">
                    <a:off x="7882604" y="3060542"/>
                    <a:ext cx="31500" cy="0"/>
                  </a:xfrm>
                  <a:prstGeom prst="straightConnector1">
                    <a:avLst/>
                  </a:prstGeom>
                  <a:noFill/>
                  <a:ln w="12700" cap="flat" cmpd="sng">
                    <a:solidFill>
                      <a:schemeClr val="dk2"/>
                    </a:solidFill>
                    <a:prstDash val="solid"/>
                    <a:miter lim="800000"/>
                    <a:headEnd type="none" w="med" len="med"/>
                    <a:tailEnd type="none" w="med" len="med"/>
                  </a:ln>
                </p:spPr>
              </p:cxnSp>
              <p:cxnSp>
                <p:nvCxnSpPr>
                  <p:cNvPr id="6070" name="Google Shape;6070;p200"/>
                  <p:cNvCxnSpPr/>
                  <p:nvPr/>
                </p:nvCxnSpPr>
                <p:spPr>
                  <a:xfrm rot="10800000">
                    <a:off x="7882604" y="3096371"/>
                    <a:ext cx="31500" cy="0"/>
                  </a:xfrm>
                  <a:prstGeom prst="straightConnector1">
                    <a:avLst/>
                  </a:prstGeom>
                  <a:noFill/>
                  <a:ln w="12700" cap="flat" cmpd="sng">
                    <a:solidFill>
                      <a:schemeClr val="dk2"/>
                    </a:solidFill>
                    <a:prstDash val="solid"/>
                    <a:miter lim="800000"/>
                    <a:headEnd type="none" w="med" len="med"/>
                    <a:tailEnd type="none" w="med" len="med"/>
                  </a:ln>
                </p:spPr>
              </p:cxnSp>
              <p:cxnSp>
                <p:nvCxnSpPr>
                  <p:cNvPr id="6071" name="Google Shape;6071;p200"/>
                  <p:cNvCxnSpPr/>
                  <p:nvPr/>
                </p:nvCxnSpPr>
                <p:spPr>
                  <a:xfrm rot="10800000">
                    <a:off x="7882604" y="3129961"/>
                    <a:ext cx="31500" cy="0"/>
                  </a:xfrm>
                  <a:prstGeom prst="straightConnector1">
                    <a:avLst/>
                  </a:prstGeom>
                  <a:noFill/>
                  <a:ln w="12700" cap="flat" cmpd="sng">
                    <a:solidFill>
                      <a:schemeClr val="dk2"/>
                    </a:solidFill>
                    <a:prstDash val="solid"/>
                    <a:miter lim="800000"/>
                    <a:headEnd type="none" w="med" len="med"/>
                    <a:tailEnd type="none" w="med" len="med"/>
                  </a:ln>
                </p:spPr>
              </p:cxnSp>
              <p:cxnSp>
                <p:nvCxnSpPr>
                  <p:cNvPr id="6072" name="Google Shape;6072;p200"/>
                  <p:cNvCxnSpPr/>
                  <p:nvPr/>
                </p:nvCxnSpPr>
                <p:spPr>
                  <a:xfrm rot="10800000">
                    <a:off x="7882604" y="3164670"/>
                    <a:ext cx="31500" cy="0"/>
                  </a:xfrm>
                  <a:prstGeom prst="straightConnector1">
                    <a:avLst/>
                  </a:prstGeom>
                  <a:noFill/>
                  <a:ln w="12700" cap="flat" cmpd="sng">
                    <a:solidFill>
                      <a:schemeClr val="dk2"/>
                    </a:solidFill>
                    <a:prstDash val="solid"/>
                    <a:miter lim="800000"/>
                    <a:headEnd type="none" w="med" len="med"/>
                    <a:tailEnd type="none" w="med" len="med"/>
                  </a:ln>
                </p:spPr>
              </p:cxnSp>
              <p:cxnSp>
                <p:nvCxnSpPr>
                  <p:cNvPr id="6073" name="Google Shape;6073;p200"/>
                  <p:cNvCxnSpPr/>
                  <p:nvPr/>
                </p:nvCxnSpPr>
                <p:spPr>
                  <a:xfrm rot="10800000">
                    <a:off x="7882604" y="3200500"/>
                    <a:ext cx="31500" cy="0"/>
                  </a:xfrm>
                  <a:prstGeom prst="straightConnector1">
                    <a:avLst/>
                  </a:prstGeom>
                  <a:noFill/>
                  <a:ln w="12700" cap="flat" cmpd="sng">
                    <a:solidFill>
                      <a:schemeClr val="dk2"/>
                    </a:solidFill>
                    <a:prstDash val="solid"/>
                    <a:miter lim="800000"/>
                    <a:headEnd type="none" w="med" len="med"/>
                    <a:tailEnd type="none" w="med" len="med"/>
                  </a:ln>
                </p:spPr>
              </p:cxnSp>
              <p:cxnSp>
                <p:nvCxnSpPr>
                  <p:cNvPr id="6074" name="Google Shape;6074;p200"/>
                  <p:cNvCxnSpPr/>
                  <p:nvPr/>
                </p:nvCxnSpPr>
                <p:spPr>
                  <a:xfrm rot="10800000">
                    <a:off x="7642997" y="3060542"/>
                    <a:ext cx="31500" cy="0"/>
                  </a:xfrm>
                  <a:prstGeom prst="straightConnector1">
                    <a:avLst/>
                  </a:prstGeom>
                  <a:noFill/>
                  <a:ln w="12700" cap="flat" cmpd="sng">
                    <a:solidFill>
                      <a:schemeClr val="dk2"/>
                    </a:solidFill>
                    <a:prstDash val="solid"/>
                    <a:miter lim="800000"/>
                    <a:headEnd type="none" w="med" len="med"/>
                    <a:tailEnd type="none" w="med" len="med"/>
                  </a:ln>
                </p:spPr>
              </p:cxnSp>
              <p:cxnSp>
                <p:nvCxnSpPr>
                  <p:cNvPr id="6075" name="Google Shape;6075;p200"/>
                  <p:cNvCxnSpPr/>
                  <p:nvPr/>
                </p:nvCxnSpPr>
                <p:spPr>
                  <a:xfrm rot="10800000">
                    <a:off x="7642997" y="3096371"/>
                    <a:ext cx="31500" cy="0"/>
                  </a:xfrm>
                  <a:prstGeom prst="straightConnector1">
                    <a:avLst/>
                  </a:prstGeom>
                  <a:noFill/>
                  <a:ln w="12700" cap="flat" cmpd="sng">
                    <a:solidFill>
                      <a:schemeClr val="dk2"/>
                    </a:solidFill>
                    <a:prstDash val="solid"/>
                    <a:miter lim="800000"/>
                    <a:headEnd type="none" w="med" len="med"/>
                    <a:tailEnd type="none" w="med" len="med"/>
                  </a:ln>
                </p:spPr>
              </p:cxnSp>
              <p:cxnSp>
                <p:nvCxnSpPr>
                  <p:cNvPr id="6076" name="Google Shape;6076;p200"/>
                  <p:cNvCxnSpPr/>
                  <p:nvPr/>
                </p:nvCxnSpPr>
                <p:spPr>
                  <a:xfrm rot="10800000">
                    <a:off x="7642997" y="3129961"/>
                    <a:ext cx="31500" cy="0"/>
                  </a:xfrm>
                  <a:prstGeom prst="straightConnector1">
                    <a:avLst/>
                  </a:prstGeom>
                  <a:noFill/>
                  <a:ln w="12700" cap="flat" cmpd="sng">
                    <a:solidFill>
                      <a:schemeClr val="dk2"/>
                    </a:solidFill>
                    <a:prstDash val="solid"/>
                    <a:miter lim="800000"/>
                    <a:headEnd type="none" w="med" len="med"/>
                    <a:tailEnd type="none" w="med" len="med"/>
                  </a:ln>
                </p:spPr>
              </p:cxnSp>
              <p:cxnSp>
                <p:nvCxnSpPr>
                  <p:cNvPr id="6077" name="Google Shape;6077;p200"/>
                  <p:cNvCxnSpPr/>
                  <p:nvPr/>
                </p:nvCxnSpPr>
                <p:spPr>
                  <a:xfrm rot="10800000">
                    <a:off x="7642997" y="3164670"/>
                    <a:ext cx="31500" cy="0"/>
                  </a:xfrm>
                  <a:prstGeom prst="straightConnector1">
                    <a:avLst/>
                  </a:prstGeom>
                  <a:noFill/>
                  <a:ln w="12700" cap="flat" cmpd="sng">
                    <a:solidFill>
                      <a:schemeClr val="dk2"/>
                    </a:solidFill>
                    <a:prstDash val="solid"/>
                    <a:miter lim="800000"/>
                    <a:headEnd type="none" w="med" len="med"/>
                    <a:tailEnd type="none" w="med" len="med"/>
                  </a:ln>
                </p:spPr>
              </p:cxnSp>
              <p:cxnSp>
                <p:nvCxnSpPr>
                  <p:cNvPr id="6078" name="Google Shape;6078;p200"/>
                  <p:cNvCxnSpPr/>
                  <p:nvPr/>
                </p:nvCxnSpPr>
                <p:spPr>
                  <a:xfrm rot="10800000">
                    <a:off x="7642997" y="3200500"/>
                    <a:ext cx="31500" cy="0"/>
                  </a:xfrm>
                  <a:prstGeom prst="straightConnector1">
                    <a:avLst/>
                  </a:prstGeom>
                  <a:noFill/>
                  <a:ln w="12700" cap="flat" cmpd="sng">
                    <a:solidFill>
                      <a:schemeClr val="dk2"/>
                    </a:solidFill>
                    <a:prstDash val="solid"/>
                    <a:miter lim="800000"/>
                    <a:headEnd type="none" w="med" len="med"/>
                    <a:tailEnd type="none" w="med" len="med"/>
                  </a:ln>
                </p:spPr>
              </p:cxnSp>
              <p:cxnSp>
                <p:nvCxnSpPr>
                  <p:cNvPr id="6079" name="Google Shape;6079;p200"/>
                  <p:cNvCxnSpPr/>
                  <p:nvPr/>
                </p:nvCxnSpPr>
                <p:spPr>
                  <a:xfrm>
                    <a:off x="7709206" y="3234089"/>
                    <a:ext cx="0" cy="31500"/>
                  </a:xfrm>
                  <a:prstGeom prst="straightConnector1">
                    <a:avLst/>
                  </a:prstGeom>
                  <a:noFill/>
                  <a:ln w="12700" cap="flat" cmpd="sng">
                    <a:solidFill>
                      <a:schemeClr val="dk2"/>
                    </a:solidFill>
                    <a:prstDash val="solid"/>
                    <a:miter lim="800000"/>
                    <a:headEnd type="none" w="med" len="med"/>
                    <a:tailEnd type="none" w="med" len="med"/>
                  </a:ln>
                </p:spPr>
              </p:cxnSp>
              <p:cxnSp>
                <p:nvCxnSpPr>
                  <p:cNvPr id="6080" name="Google Shape;6080;p200"/>
                  <p:cNvCxnSpPr/>
                  <p:nvPr/>
                </p:nvCxnSpPr>
                <p:spPr>
                  <a:xfrm>
                    <a:off x="7742796" y="3234089"/>
                    <a:ext cx="0" cy="31500"/>
                  </a:xfrm>
                  <a:prstGeom prst="straightConnector1">
                    <a:avLst/>
                  </a:prstGeom>
                  <a:noFill/>
                  <a:ln w="12700" cap="flat" cmpd="sng">
                    <a:solidFill>
                      <a:schemeClr val="dk2"/>
                    </a:solidFill>
                    <a:prstDash val="solid"/>
                    <a:miter lim="800000"/>
                    <a:headEnd type="none" w="med" len="med"/>
                    <a:tailEnd type="none" w="med" len="med"/>
                  </a:ln>
                </p:spPr>
              </p:cxnSp>
              <p:cxnSp>
                <p:nvCxnSpPr>
                  <p:cNvPr id="6081" name="Google Shape;6081;p200"/>
                  <p:cNvCxnSpPr/>
                  <p:nvPr/>
                </p:nvCxnSpPr>
                <p:spPr>
                  <a:xfrm>
                    <a:off x="7778625" y="3234089"/>
                    <a:ext cx="0" cy="31500"/>
                  </a:xfrm>
                  <a:prstGeom prst="straightConnector1">
                    <a:avLst/>
                  </a:prstGeom>
                  <a:noFill/>
                  <a:ln w="12700" cap="flat" cmpd="sng">
                    <a:solidFill>
                      <a:schemeClr val="dk2"/>
                    </a:solidFill>
                    <a:prstDash val="solid"/>
                    <a:miter lim="800000"/>
                    <a:headEnd type="none" w="med" len="med"/>
                    <a:tailEnd type="none" w="med" len="med"/>
                  </a:ln>
                </p:spPr>
              </p:cxnSp>
              <p:cxnSp>
                <p:nvCxnSpPr>
                  <p:cNvPr id="6082" name="Google Shape;6082;p200"/>
                  <p:cNvCxnSpPr/>
                  <p:nvPr/>
                </p:nvCxnSpPr>
                <p:spPr>
                  <a:xfrm>
                    <a:off x="7812215" y="3234089"/>
                    <a:ext cx="0" cy="31500"/>
                  </a:xfrm>
                  <a:prstGeom prst="straightConnector1">
                    <a:avLst/>
                  </a:prstGeom>
                  <a:noFill/>
                  <a:ln w="12700" cap="flat" cmpd="sng">
                    <a:solidFill>
                      <a:schemeClr val="dk2"/>
                    </a:solidFill>
                    <a:prstDash val="solid"/>
                    <a:miter lim="800000"/>
                    <a:headEnd type="none" w="med" len="med"/>
                    <a:tailEnd type="none" w="med" len="med"/>
                  </a:ln>
                </p:spPr>
              </p:cxnSp>
              <p:cxnSp>
                <p:nvCxnSpPr>
                  <p:cNvPr id="6083" name="Google Shape;6083;p200"/>
                  <p:cNvCxnSpPr/>
                  <p:nvPr/>
                </p:nvCxnSpPr>
                <p:spPr>
                  <a:xfrm>
                    <a:off x="7846924" y="3234089"/>
                    <a:ext cx="0" cy="31500"/>
                  </a:xfrm>
                  <a:prstGeom prst="straightConnector1">
                    <a:avLst/>
                  </a:prstGeom>
                  <a:noFill/>
                  <a:ln w="12700" cap="flat" cmpd="sng">
                    <a:solidFill>
                      <a:schemeClr val="dk2"/>
                    </a:solidFill>
                    <a:prstDash val="solid"/>
                    <a:miter lim="800000"/>
                    <a:headEnd type="none" w="med" len="med"/>
                    <a:tailEnd type="none" w="med" len="med"/>
                  </a:ln>
                </p:spPr>
              </p:cxnSp>
            </p:grpSp>
            <p:sp>
              <p:nvSpPr>
                <p:cNvPr id="6084" name="Google Shape;6084;p200"/>
                <p:cNvSpPr/>
                <p:nvPr/>
              </p:nvSpPr>
              <p:spPr>
                <a:xfrm>
                  <a:off x="9481991" y="4577402"/>
                  <a:ext cx="145974" cy="242784"/>
                </a:xfrm>
                <a:custGeom>
                  <a:avLst/>
                  <a:gdLst/>
                  <a:ahLst/>
                  <a:cxnLst/>
                  <a:rect l="l" t="t" r="r" b="b"/>
                  <a:pathLst>
                    <a:path w="2250" h="3750" extrusionOk="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cap="flat" cmpd="sng">
                  <a:solidFill>
                    <a:schemeClr val="dk2"/>
                  </a:solidFill>
                  <a:prstDash val="solid"/>
                  <a:round/>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1800">
                    <a:solidFill>
                      <a:srgbClr val="000000"/>
                    </a:solidFill>
                    <a:latin typeface="Quattrocento Sans"/>
                    <a:ea typeface="Quattrocento Sans"/>
                    <a:cs typeface="Quattrocento Sans"/>
                    <a:sym typeface="Quattrocento Sans"/>
                  </a:endParaRPr>
                </a:p>
              </p:txBody>
            </p:sp>
          </p:grpSp>
        </p:grpSp>
      </p:grpSp>
      <p:grpSp>
        <p:nvGrpSpPr>
          <p:cNvPr id="6085" name="Google Shape;6085;p200"/>
          <p:cNvGrpSpPr/>
          <p:nvPr/>
        </p:nvGrpSpPr>
        <p:grpSpPr>
          <a:xfrm>
            <a:off x="6216273" y="2413998"/>
            <a:ext cx="1861186" cy="2616826"/>
            <a:chOff x="6341195" y="2462007"/>
            <a:chExt cx="1898588" cy="2668869"/>
          </a:xfrm>
        </p:grpSpPr>
        <p:grpSp>
          <p:nvGrpSpPr>
            <p:cNvPr id="6086" name="Google Shape;6086;p200"/>
            <p:cNvGrpSpPr/>
            <p:nvPr/>
          </p:nvGrpSpPr>
          <p:grpSpPr>
            <a:xfrm>
              <a:off x="6341195" y="2462007"/>
              <a:ext cx="1898588" cy="2668869"/>
              <a:chOff x="5221432" y="2462007"/>
              <a:chExt cx="2015700" cy="2668869"/>
            </a:xfrm>
          </p:grpSpPr>
          <p:sp>
            <p:nvSpPr>
              <p:cNvPr id="6087" name="Google Shape;6087;p200"/>
              <p:cNvSpPr txBox="1"/>
              <p:nvPr/>
            </p:nvSpPr>
            <p:spPr>
              <a:xfrm>
                <a:off x="5385314" y="2462007"/>
                <a:ext cx="1672800" cy="489300"/>
              </a:xfrm>
              <a:prstGeom prst="rect">
                <a:avLst/>
              </a:prstGeom>
              <a:noFill/>
              <a:ln>
                <a:noFill/>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r>
                  <a:rPr lang="en-US" sz="1400" dirty="0">
                    <a:solidFill>
                      <a:schemeClr val="dk1"/>
                    </a:solidFill>
                    <a:latin typeface="Quattrocento Sans"/>
                    <a:ea typeface="Quattrocento Sans"/>
                    <a:cs typeface="Quattrocento Sans"/>
                    <a:sym typeface="Quattrocento Sans"/>
                  </a:rPr>
                  <a:t>Image Registry</a:t>
                </a:r>
                <a:endParaRPr sz="1400" dirty="0"/>
              </a:p>
            </p:txBody>
          </p:sp>
          <p:sp>
            <p:nvSpPr>
              <p:cNvPr id="6088" name="Google Shape;6088;p200"/>
              <p:cNvSpPr txBox="1"/>
              <p:nvPr/>
            </p:nvSpPr>
            <p:spPr>
              <a:xfrm>
                <a:off x="5221432" y="4544676"/>
                <a:ext cx="2015700" cy="586200"/>
              </a:xfrm>
              <a:prstGeom prst="rect">
                <a:avLst/>
              </a:prstGeom>
              <a:noFill/>
              <a:ln>
                <a:noFill/>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r>
                  <a:rPr lang="en-US" sz="1000">
                    <a:solidFill>
                      <a:schemeClr val="dk1"/>
                    </a:solidFill>
                    <a:latin typeface="Quattrocento Sans"/>
                    <a:ea typeface="Quattrocento Sans"/>
                    <a:cs typeface="Quattrocento Sans"/>
                    <a:sym typeface="Quattrocento Sans"/>
                  </a:rPr>
                  <a:t>Create &amp; </a:t>
                </a:r>
                <a:br>
                  <a:rPr lang="en-US" sz="1000">
                    <a:solidFill>
                      <a:schemeClr val="dk1"/>
                    </a:solidFill>
                    <a:latin typeface="Quattrocento Sans"/>
                    <a:ea typeface="Quattrocento Sans"/>
                    <a:cs typeface="Quattrocento Sans"/>
                    <a:sym typeface="Quattrocento Sans"/>
                  </a:rPr>
                </a:br>
                <a:r>
                  <a:rPr lang="en-US" sz="1000">
                    <a:solidFill>
                      <a:schemeClr val="dk1"/>
                    </a:solidFill>
                    <a:latin typeface="Quattrocento Sans"/>
                    <a:ea typeface="Quattrocento Sans"/>
                    <a:cs typeface="Quattrocento Sans"/>
                    <a:sym typeface="Quattrocento Sans"/>
                  </a:rPr>
                  <a:t>Register Image</a:t>
                </a:r>
                <a:endParaRPr sz="1400"/>
              </a:p>
            </p:txBody>
          </p:sp>
          <p:grpSp>
            <p:nvGrpSpPr>
              <p:cNvPr id="6089" name="Google Shape;6089;p200"/>
              <p:cNvGrpSpPr/>
              <p:nvPr/>
            </p:nvGrpSpPr>
            <p:grpSpPr>
              <a:xfrm>
                <a:off x="5455197" y="2606982"/>
                <a:ext cx="1548168" cy="2411700"/>
                <a:chOff x="3345873" y="2606982"/>
                <a:chExt cx="1674600" cy="2411700"/>
              </a:xfrm>
            </p:grpSpPr>
            <p:sp>
              <p:nvSpPr>
                <p:cNvPr id="6090" name="Google Shape;6090;p200"/>
                <p:cNvSpPr/>
                <p:nvPr/>
              </p:nvSpPr>
              <p:spPr>
                <a:xfrm>
                  <a:off x="3347604" y="2606982"/>
                  <a:ext cx="1672799" cy="2411700"/>
                </a:xfrm>
                <a:prstGeom prst="rect">
                  <a:avLst/>
                </a:prstGeom>
                <a:noFill/>
                <a:ln w="12700" cap="flat" cmpd="sng">
                  <a:solidFill>
                    <a:schemeClr val="dk2"/>
                  </a:solidFill>
                  <a:prstDash val="solid"/>
                  <a:round/>
                  <a:headEnd type="none" w="sm" len="sm"/>
                  <a:tailEnd type="none" w="sm" len="sm"/>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cxnSp>
              <p:nvCxnSpPr>
                <p:cNvPr id="6091" name="Google Shape;6091;p200"/>
                <p:cNvCxnSpPr/>
                <p:nvPr/>
              </p:nvCxnSpPr>
              <p:spPr>
                <a:xfrm>
                  <a:off x="3345873" y="3002973"/>
                  <a:ext cx="1674600" cy="0"/>
                </a:xfrm>
                <a:prstGeom prst="straightConnector1">
                  <a:avLst/>
                </a:prstGeom>
                <a:noFill/>
                <a:ln w="12700" cap="flat" cmpd="sng">
                  <a:solidFill>
                    <a:schemeClr val="dk2"/>
                  </a:solidFill>
                  <a:prstDash val="solid"/>
                  <a:round/>
                  <a:headEnd type="none" w="sm" len="sm"/>
                  <a:tailEnd type="none" w="sm" len="sm"/>
                </a:ln>
              </p:spPr>
            </p:cxnSp>
          </p:grpSp>
        </p:grpSp>
        <p:grpSp>
          <p:nvGrpSpPr>
            <p:cNvPr id="6092" name="Google Shape;6092;p200"/>
            <p:cNvGrpSpPr/>
            <p:nvPr/>
          </p:nvGrpSpPr>
          <p:grpSpPr>
            <a:xfrm>
              <a:off x="6826676" y="3535679"/>
              <a:ext cx="1035834" cy="684787"/>
              <a:chOff x="5429065" y="4114800"/>
              <a:chExt cx="689178" cy="455614"/>
            </a:xfrm>
          </p:grpSpPr>
          <p:sp>
            <p:nvSpPr>
              <p:cNvPr id="6093" name="Google Shape;6093;p200"/>
              <p:cNvSpPr/>
              <p:nvPr/>
            </p:nvSpPr>
            <p:spPr>
              <a:xfrm>
                <a:off x="5429065" y="4114800"/>
                <a:ext cx="689178" cy="455614"/>
              </a:xfrm>
              <a:custGeom>
                <a:avLst/>
                <a:gdLst/>
                <a:ahLst/>
                <a:cxnLst/>
                <a:rect l="l" t="t" r="r" b="b"/>
                <a:pathLst>
                  <a:path w="1006" h="643" extrusionOk="0">
                    <a:moveTo>
                      <a:pt x="524" y="203"/>
                    </a:moveTo>
                    <a:cubicBezTo>
                      <a:pt x="627" y="203"/>
                      <a:pt x="627" y="203"/>
                      <a:pt x="627" y="203"/>
                    </a:cubicBezTo>
                    <a:cubicBezTo>
                      <a:pt x="627" y="307"/>
                      <a:pt x="627" y="307"/>
                      <a:pt x="627" y="307"/>
                    </a:cubicBezTo>
                    <a:cubicBezTo>
                      <a:pt x="678" y="307"/>
                      <a:pt x="678" y="307"/>
                      <a:pt x="678" y="307"/>
                    </a:cubicBezTo>
                    <a:cubicBezTo>
                      <a:pt x="702" y="307"/>
                      <a:pt x="727" y="303"/>
                      <a:pt x="750" y="295"/>
                    </a:cubicBezTo>
                    <a:cubicBezTo>
                      <a:pt x="761" y="291"/>
                      <a:pt x="773" y="286"/>
                      <a:pt x="784" y="280"/>
                    </a:cubicBezTo>
                    <a:cubicBezTo>
                      <a:pt x="770" y="261"/>
                      <a:pt x="762" y="237"/>
                      <a:pt x="760" y="214"/>
                    </a:cubicBezTo>
                    <a:cubicBezTo>
                      <a:pt x="757" y="182"/>
                      <a:pt x="764" y="141"/>
                      <a:pt x="785" y="116"/>
                    </a:cubicBezTo>
                    <a:cubicBezTo>
                      <a:pt x="796" y="104"/>
                      <a:pt x="796" y="104"/>
                      <a:pt x="796" y="104"/>
                    </a:cubicBezTo>
                    <a:cubicBezTo>
                      <a:pt x="809" y="114"/>
                      <a:pt x="809" y="114"/>
                      <a:pt x="809" y="114"/>
                    </a:cubicBezTo>
                    <a:cubicBezTo>
                      <a:pt x="841" y="140"/>
                      <a:pt x="868" y="176"/>
                      <a:pt x="873" y="217"/>
                    </a:cubicBezTo>
                    <a:cubicBezTo>
                      <a:pt x="912" y="205"/>
                      <a:pt x="958" y="208"/>
                      <a:pt x="992" y="228"/>
                    </a:cubicBezTo>
                    <a:cubicBezTo>
                      <a:pt x="1006" y="236"/>
                      <a:pt x="1006" y="236"/>
                      <a:pt x="1006" y="236"/>
                    </a:cubicBezTo>
                    <a:cubicBezTo>
                      <a:pt x="999" y="250"/>
                      <a:pt x="999" y="250"/>
                      <a:pt x="999" y="250"/>
                    </a:cubicBezTo>
                    <a:cubicBezTo>
                      <a:pt x="970" y="306"/>
                      <a:pt x="909" y="324"/>
                      <a:pt x="850" y="320"/>
                    </a:cubicBezTo>
                    <a:cubicBezTo>
                      <a:pt x="761" y="539"/>
                      <a:pt x="568" y="643"/>
                      <a:pt x="334" y="643"/>
                    </a:cubicBezTo>
                    <a:cubicBezTo>
                      <a:pt x="213" y="643"/>
                      <a:pt x="102" y="598"/>
                      <a:pt x="39" y="492"/>
                    </a:cubicBezTo>
                    <a:cubicBezTo>
                      <a:pt x="38" y="490"/>
                      <a:pt x="38" y="490"/>
                      <a:pt x="38" y="490"/>
                    </a:cubicBezTo>
                    <a:cubicBezTo>
                      <a:pt x="29" y="472"/>
                      <a:pt x="29" y="472"/>
                      <a:pt x="29" y="472"/>
                    </a:cubicBezTo>
                    <a:cubicBezTo>
                      <a:pt x="8" y="425"/>
                      <a:pt x="0" y="373"/>
                      <a:pt x="5" y="322"/>
                    </a:cubicBezTo>
                    <a:cubicBezTo>
                      <a:pt x="7" y="307"/>
                      <a:pt x="7" y="307"/>
                      <a:pt x="7" y="307"/>
                    </a:cubicBezTo>
                    <a:cubicBezTo>
                      <a:pt x="94" y="307"/>
                      <a:pt x="94" y="307"/>
                      <a:pt x="94" y="307"/>
                    </a:cubicBezTo>
                    <a:cubicBezTo>
                      <a:pt x="94" y="203"/>
                      <a:pt x="94" y="203"/>
                      <a:pt x="94" y="203"/>
                    </a:cubicBezTo>
                    <a:cubicBezTo>
                      <a:pt x="197" y="203"/>
                      <a:pt x="197" y="203"/>
                      <a:pt x="197" y="203"/>
                    </a:cubicBezTo>
                    <a:cubicBezTo>
                      <a:pt x="197" y="102"/>
                      <a:pt x="197" y="102"/>
                      <a:pt x="197" y="102"/>
                    </a:cubicBezTo>
                    <a:cubicBezTo>
                      <a:pt x="401" y="102"/>
                      <a:pt x="401" y="102"/>
                      <a:pt x="401" y="102"/>
                    </a:cubicBezTo>
                    <a:cubicBezTo>
                      <a:pt x="401" y="0"/>
                      <a:pt x="401" y="0"/>
                      <a:pt x="401" y="0"/>
                    </a:cubicBezTo>
                    <a:cubicBezTo>
                      <a:pt x="524" y="0"/>
                      <a:pt x="524" y="0"/>
                      <a:pt x="524" y="0"/>
                    </a:cubicBezTo>
                    <a:lnTo>
                      <a:pt x="524" y="203"/>
                    </a:ln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1A1A1A"/>
                  </a:solidFill>
                  <a:latin typeface="Quattrocento Sans"/>
                  <a:ea typeface="Quattrocento Sans"/>
                  <a:cs typeface="Quattrocento Sans"/>
                  <a:sym typeface="Quattrocento Sans"/>
                </a:endParaRPr>
              </a:p>
            </p:txBody>
          </p:sp>
          <p:sp>
            <p:nvSpPr>
              <p:cNvPr id="6094" name="Google Shape;6094;p200"/>
              <p:cNvSpPr/>
              <p:nvPr/>
            </p:nvSpPr>
            <p:spPr>
              <a:xfrm>
                <a:off x="5505641" y="4270375"/>
                <a:ext cx="61200" cy="618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1A1A1A"/>
                  </a:solidFill>
                  <a:latin typeface="Quattrocento Sans"/>
                  <a:ea typeface="Quattrocento Sans"/>
                  <a:cs typeface="Quattrocento Sans"/>
                  <a:sym typeface="Quattrocento Sans"/>
                </a:endParaRPr>
              </a:p>
            </p:txBody>
          </p:sp>
          <p:sp>
            <p:nvSpPr>
              <p:cNvPr id="6095" name="Google Shape;6095;p200"/>
              <p:cNvSpPr/>
              <p:nvPr/>
            </p:nvSpPr>
            <p:spPr>
              <a:xfrm>
                <a:off x="5576090" y="4197350"/>
                <a:ext cx="61200" cy="636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1A1A1A"/>
                  </a:solidFill>
                  <a:latin typeface="Quattrocento Sans"/>
                  <a:ea typeface="Quattrocento Sans"/>
                  <a:cs typeface="Quattrocento Sans"/>
                  <a:sym typeface="Quattrocento Sans"/>
                </a:endParaRPr>
              </a:p>
            </p:txBody>
          </p:sp>
          <p:sp>
            <p:nvSpPr>
              <p:cNvPr id="6096" name="Google Shape;6096;p200"/>
              <p:cNvSpPr/>
              <p:nvPr/>
            </p:nvSpPr>
            <p:spPr>
              <a:xfrm>
                <a:off x="5576090" y="4270375"/>
                <a:ext cx="61200" cy="618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1A1A1A"/>
                  </a:solidFill>
                  <a:latin typeface="Quattrocento Sans"/>
                  <a:ea typeface="Quattrocento Sans"/>
                  <a:cs typeface="Quattrocento Sans"/>
                  <a:sym typeface="Quattrocento Sans"/>
                </a:endParaRPr>
              </a:p>
            </p:txBody>
          </p:sp>
          <p:sp>
            <p:nvSpPr>
              <p:cNvPr id="6097" name="Google Shape;6097;p200"/>
              <p:cNvSpPr/>
              <p:nvPr/>
            </p:nvSpPr>
            <p:spPr>
              <a:xfrm>
                <a:off x="5646539" y="4270375"/>
                <a:ext cx="61200" cy="618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1A1A1A"/>
                  </a:solidFill>
                  <a:latin typeface="Quattrocento Sans"/>
                  <a:ea typeface="Quattrocento Sans"/>
                  <a:cs typeface="Quattrocento Sans"/>
                  <a:sym typeface="Quattrocento Sans"/>
                </a:endParaRPr>
              </a:p>
            </p:txBody>
          </p:sp>
          <p:sp>
            <p:nvSpPr>
              <p:cNvPr id="6098" name="Google Shape;6098;p200"/>
              <p:cNvSpPr/>
              <p:nvPr/>
            </p:nvSpPr>
            <p:spPr>
              <a:xfrm>
                <a:off x="5646539" y="4197350"/>
                <a:ext cx="61200" cy="636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1A1A1A"/>
                  </a:solidFill>
                  <a:latin typeface="Quattrocento Sans"/>
                  <a:ea typeface="Quattrocento Sans"/>
                  <a:cs typeface="Quattrocento Sans"/>
                  <a:sym typeface="Quattrocento Sans"/>
                </a:endParaRPr>
              </a:p>
            </p:txBody>
          </p:sp>
          <p:sp>
            <p:nvSpPr>
              <p:cNvPr id="6099" name="Google Shape;6099;p200"/>
              <p:cNvSpPr/>
              <p:nvPr/>
            </p:nvSpPr>
            <p:spPr>
              <a:xfrm>
                <a:off x="5716989" y="4270375"/>
                <a:ext cx="61200" cy="618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1A1A1A"/>
                  </a:solidFill>
                  <a:latin typeface="Quattrocento Sans"/>
                  <a:ea typeface="Quattrocento Sans"/>
                  <a:cs typeface="Quattrocento Sans"/>
                  <a:sym typeface="Quattrocento Sans"/>
                </a:endParaRPr>
              </a:p>
            </p:txBody>
          </p:sp>
          <p:sp>
            <p:nvSpPr>
              <p:cNvPr id="6100" name="Google Shape;6100;p200"/>
              <p:cNvSpPr/>
              <p:nvPr/>
            </p:nvSpPr>
            <p:spPr>
              <a:xfrm>
                <a:off x="5716989" y="4197350"/>
                <a:ext cx="61200" cy="636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1A1A1A"/>
                  </a:solidFill>
                  <a:latin typeface="Quattrocento Sans"/>
                  <a:ea typeface="Quattrocento Sans"/>
                  <a:cs typeface="Quattrocento Sans"/>
                  <a:sym typeface="Quattrocento Sans"/>
                </a:endParaRPr>
              </a:p>
            </p:txBody>
          </p:sp>
          <p:sp>
            <p:nvSpPr>
              <p:cNvPr id="6101" name="Google Shape;6101;p200"/>
              <p:cNvSpPr/>
              <p:nvPr/>
            </p:nvSpPr>
            <p:spPr>
              <a:xfrm>
                <a:off x="5716989" y="4125913"/>
                <a:ext cx="61200" cy="636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1A1A1A"/>
                  </a:solidFill>
                  <a:latin typeface="Quattrocento Sans"/>
                  <a:ea typeface="Quattrocento Sans"/>
                  <a:cs typeface="Quattrocento Sans"/>
                  <a:sym typeface="Quattrocento Sans"/>
                </a:endParaRPr>
              </a:p>
            </p:txBody>
          </p:sp>
          <p:sp>
            <p:nvSpPr>
              <p:cNvPr id="6102" name="Google Shape;6102;p200"/>
              <p:cNvSpPr/>
              <p:nvPr/>
            </p:nvSpPr>
            <p:spPr>
              <a:xfrm>
                <a:off x="5787438" y="4270375"/>
                <a:ext cx="61200" cy="618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1A1A1A"/>
                  </a:solidFill>
                  <a:latin typeface="Quattrocento Sans"/>
                  <a:ea typeface="Quattrocento Sans"/>
                  <a:cs typeface="Quattrocento Sans"/>
                  <a:sym typeface="Quattrocento Sans"/>
                </a:endParaRPr>
              </a:p>
            </p:txBody>
          </p:sp>
          <p:sp>
            <p:nvSpPr>
              <p:cNvPr id="6103" name="Google Shape;6103;p200"/>
              <p:cNvSpPr/>
              <p:nvPr/>
            </p:nvSpPr>
            <p:spPr>
              <a:xfrm>
                <a:off x="5615909" y="4433888"/>
                <a:ext cx="33600" cy="33300"/>
              </a:xfrm>
              <a:prstGeom prst="ellipse">
                <a:avLst/>
              </a:pr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1A1A1A"/>
                  </a:solidFill>
                  <a:latin typeface="Quattrocento Sans"/>
                  <a:ea typeface="Quattrocento Sans"/>
                  <a:cs typeface="Quattrocento Sans"/>
                  <a:sym typeface="Quattrocento Sans"/>
                </a:endParaRPr>
              </a:p>
            </p:txBody>
          </p:sp>
          <p:sp>
            <p:nvSpPr>
              <p:cNvPr id="6104" name="Google Shape;6104;p200"/>
              <p:cNvSpPr/>
              <p:nvPr/>
            </p:nvSpPr>
            <p:spPr>
              <a:xfrm>
                <a:off x="5622035" y="4438650"/>
                <a:ext cx="24504" cy="23813"/>
              </a:xfrm>
              <a:custGeom>
                <a:avLst/>
                <a:gdLst/>
                <a:ahLst/>
                <a:cxnLst/>
                <a:rect l="l" t="t" r="r" b="b"/>
                <a:pathLst>
                  <a:path w="35" h="34" extrusionOk="0">
                    <a:moveTo>
                      <a:pt x="18" y="0"/>
                    </a:moveTo>
                    <a:cubicBezTo>
                      <a:pt x="20" y="0"/>
                      <a:pt x="22" y="0"/>
                      <a:pt x="24" y="1"/>
                    </a:cubicBezTo>
                    <a:cubicBezTo>
                      <a:pt x="22" y="2"/>
                      <a:pt x="21" y="4"/>
                      <a:pt x="21" y="7"/>
                    </a:cubicBezTo>
                    <a:cubicBezTo>
                      <a:pt x="21" y="11"/>
                      <a:pt x="24" y="14"/>
                      <a:pt x="28" y="14"/>
                    </a:cubicBezTo>
                    <a:cubicBezTo>
                      <a:pt x="30" y="14"/>
                      <a:pt x="33" y="13"/>
                      <a:pt x="34" y="10"/>
                    </a:cubicBezTo>
                    <a:cubicBezTo>
                      <a:pt x="35" y="12"/>
                      <a:pt x="35" y="15"/>
                      <a:pt x="35" y="17"/>
                    </a:cubicBezTo>
                    <a:cubicBezTo>
                      <a:pt x="35" y="27"/>
                      <a:pt x="28" y="34"/>
                      <a:pt x="18" y="34"/>
                    </a:cubicBezTo>
                    <a:cubicBezTo>
                      <a:pt x="8" y="34"/>
                      <a:pt x="0" y="27"/>
                      <a:pt x="0" y="17"/>
                    </a:cubicBezTo>
                    <a:cubicBezTo>
                      <a:pt x="0" y="7"/>
                      <a:pt x="8" y="0"/>
                      <a:pt x="18" y="0"/>
                    </a:cubicBezTo>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1A1A1A"/>
                  </a:solidFill>
                  <a:latin typeface="Quattrocento Sans"/>
                  <a:ea typeface="Quattrocento Sans"/>
                  <a:cs typeface="Quattrocento Sans"/>
                  <a:sym typeface="Quattrocento Sans"/>
                </a:endParaRPr>
              </a:p>
            </p:txBody>
          </p:sp>
          <p:sp>
            <p:nvSpPr>
              <p:cNvPr id="6105" name="Google Shape;6105;p200"/>
              <p:cNvSpPr/>
              <p:nvPr/>
            </p:nvSpPr>
            <p:spPr>
              <a:xfrm>
                <a:off x="5487263" y="4479925"/>
                <a:ext cx="189907" cy="77788"/>
              </a:xfrm>
              <a:custGeom>
                <a:avLst/>
                <a:gdLst/>
                <a:ahLst/>
                <a:cxnLst/>
                <a:rect l="l" t="t" r="r" b="b"/>
                <a:pathLst>
                  <a:path w="279" h="110" extrusionOk="0">
                    <a:moveTo>
                      <a:pt x="279" y="110"/>
                    </a:moveTo>
                    <a:cubicBezTo>
                      <a:pt x="218" y="81"/>
                      <a:pt x="185" y="42"/>
                      <a:pt x="167" y="0"/>
                    </a:cubicBezTo>
                    <a:cubicBezTo>
                      <a:pt x="144" y="6"/>
                      <a:pt x="117" y="10"/>
                      <a:pt x="85" y="12"/>
                    </a:cubicBezTo>
                    <a:cubicBezTo>
                      <a:pt x="74" y="13"/>
                      <a:pt x="61" y="13"/>
                      <a:pt x="48" y="13"/>
                    </a:cubicBezTo>
                    <a:cubicBezTo>
                      <a:pt x="33" y="13"/>
                      <a:pt x="17" y="13"/>
                      <a:pt x="0" y="12"/>
                    </a:cubicBezTo>
                    <a:cubicBezTo>
                      <a:pt x="56" y="67"/>
                      <a:pt x="124" y="109"/>
                      <a:pt x="251" y="110"/>
                    </a:cubicBezTo>
                    <a:cubicBezTo>
                      <a:pt x="260" y="110"/>
                      <a:pt x="270" y="110"/>
                      <a:pt x="279" y="110"/>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1A1A1A"/>
                  </a:solidFill>
                  <a:latin typeface="Quattrocento Sans"/>
                  <a:ea typeface="Quattrocento Sans"/>
                  <a:cs typeface="Quattrocento Sans"/>
                  <a:sym typeface="Quattrocento Sans"/>
                </a:endParaRPr>
              </a:p>
            </p:txBody>
          </p:sp>
        </p:grpSp>
      </p:grpSp>
      <p:grpSp>
        <p:nvGrpSpPr>
          <p:cNvPr id="6106" name="Google Shape;6106;p200"/>
          <p:cNvGrpSpPr/>
          <p:nvPr/>
        </p:nvGrpSpPr>
        <p:grpSpPr>
          <a:xfrm>
            <a:off x="4401576" y="2509581"/>
            <a:ext cx="1861186" cy="2466795"/>
            <a:chOff x="4646154" y="2559491"/>
            <a:chExt cx="1898588" cy="2515854"/>
          </a:xfrm>
        </p:grpSpPr>
        <p:grpSp>
          <p:nvGrpSpPr>
            <p:cNvPr id="6107" name="Google Shape;6107;p200"/>
            <p:cNvGrpSpPr/>
            <p:nvPr/>
          </p:nvGrpSpPr>
          <p:grpSpPr>
            <a:xfrm>
              <a:off x="4646154" y="2559491"/>
              <a:ext cx="1898588" cy="2515854"/>
              <a:chOff x="5221432" y="2559491"/>
              <a:chExt cx="2015700" cy="2515854"/>
            </a:xfrm>
          </p:grpSpPr>
          <p:sp>
            <p:nvSpPr>
              <p:cNvPr id="6108" name="Google Shape;6108;p200"/>
              <p:cNvSpPr txBox="1"/>
              <p:nvPr/>
            </p:nvSpPr>
            <p:spPr>
              <a:xfrm>
                <a:off x="5392881" y="2559491"/>
                <a:ext cx="1672800" cy="489300"/>
              </a:xfrm>
              <a:prstGeom prst="rect">
                <a:avLst/>
              </a:prstGeom>
              <a:noFill/>
              <a:ln>
                <a:noFill/>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r>
                  <a:rPr lang="en-US" sz="1400">
                    <a:solidFill>
                      <a:schemeClr val="dk1"/>
                    </a:solidFill>
                    <a:latin typeface="Quattrocento Sans"/>
                    <a:ea typeface="Quattrocento Sans"/>
                    <a:cs typeface="Quattrocento Sans"/>
                    <a:sym typeface="Quattrocento Sans"/>
                  </a:rPr>
                  <a:t>Your IDE</a:t>
                </a:r>
                <a:endParaRPr sz="1400"/>
              </a:p>
            </p:txBody>
          </p:sp>
          <p:sp>
            <p:nvSpPr>
              <p:cNvPr id="6109" name="Google Shape;6109;p200"/>
              <p:cNvSpPr txBox="1"/>
              <p:nvPr/>
            </p:nvSpPr>
            <p:spPr>
              <a:xfrm>
                <a:off x="5221432" y="4634345"/>
                <a:ext cx="2015700" cy="441000"/>
              </a:xfrm>
              <a:prstGeom prst="rect">
                <a:avLst/>
              </a:prstGeom>
              <a:noFill/>
              <a:ln>
                <a:noFill/>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r>
                  <a:rPr lang="en-US" sz="1000">
                    <a:solidFill>
                      <a:schemeClr val="dk1"/>
                    </a:solidFill>
                    <a:latin typeface="Quattrocento Sans"/>
                    <a:ea typeface="Quattrocento Sans"/>
                    <a:cs typeface="Quattrocento Sans"/>
                    <a:sym typeface="Quattrocento Sans"/>
                  </a:rPr>
                  <a:t>Scoring File</a:t>
                </a:r>
                <a:endParaRPr sz="1400"/>
              </a:p>
            </p:txBody>
          </p:sp>
          <p:grpSp>
            <p:nvGrpSpPr>
              <p:cNvPr id="6110" name="Google Shape;6110;p200"/>
              <p:cNvGrpSpPr/>
              <p:nvPr/>
            </p:nvGrpSpPr>
            <p:grpSpPr>
              <a:xfrm>
                <a:off x="5455197" y="2606982"/>
                <a:ext cx="1548168" cy="2411700"/>
                <a:chOff x="3345873" y="2606982"/>
                <a:chExt cx="1674600" cy="2411700"/>
              </a:xfrm>
            </p:grpSpPr>
            <p:sp>
              <p:nvSpPr>
                <p:cNvPr id="6111" name="Google Shape;6111;p200"/>
                <p:cNvSpPr/>
                <p:nvPr/>
              </p:nvSpPr>
              <p:spPr>
                <a:xfrm>
                  <a:off x="3347603" y="2606982"/>
                  <a:ext cx="1672800" cy="2411700"/>
                </a:xfrm>
                <a:prstGeom prst="rect">
                  <a:avLst/>
                </a:prstGeom>
                <a:noFill/>
                <a:ln w="12700" cap="flat" cmpd="sng">
                  <a:solidFill>
                    <a:schemeClr val="dk2"/>
                  </a:solidFill>
                  <a:prstDash val="solid"/>
                  <a:round/>
                  <a:headEnd type="none" w="sm" len="sm"/>
                  <a:tailEnd type="none" w="sm" len="sm"/>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cxnSp>
              <p:nvCxnSpPr>
                <p:cNvPr id="6112" name="Google Shape;6112;p200"/>
                <p:cNvCxnSpPr/>
                <p:nvPr/>
              </p:nvCxnSpPr>
              <p:spPr>
                <a:xfrm>
                  <a:off x="3345873" y="3002973"/>
                  <a:ext cx="1674600" cy="0"/>
                </a:xfrm>
                <a:prstGeom prst="straightConnector1">
                  <a:avLst/>
                </a:prstGeom>
                <a:noFill/>
                <a:ln w="12700" cap="flat" cmpd="sng">
                  <a:solidFill>
                    <a:schemeClr val="dk2"/>
                  </a:solidFill>
                  <a:prstDash val="solid"/>
                  <a:round/>
                  <a:headEnd type="none" w="sm" len="sm"/>
                  <a:tailEnd type="none" w="sm" len="sm"/>
                </a:ln>
              </p:spPr>
            </p:cxnSp>
          </p:grpSp>
        </p:grpSp>
        <p:grpSp>
          <p:nvGrpSpPr>
            <p:cNvPr id="6113" name="Google Shape;6113;p200"/>
            <p:cNvGrpSpPr/>
            <p:nvPr/>
          </p:nvGrpSpPr>
          <p:grpSpPr>
            <a:xfrm>
              <a:off x="5350492" y="3600421"/>
              <a:ext cx="509721" cy="624257"/>
              <a:chOff x="965034" y="3437071"/>
              <a:chExt cx="528756" cy="647569"/>
            </a:xfrm>
          </p:grpSpPr>
          <p:grpSp>
            <p:nvGrpSpPr>
              <p:cNvPr id="6114" name="Google Shape;6114;p200"/>
              <p:cNvGrpSpPr/>
              <p:nvPr/>
            </p:nvGrpSpPr>
            <p:grpSpPr>
              <a:xfrm flipH="1">
                <a:off x="965034" y="3437071"/>
                <a:ext cx="528756" cy="647569"/>
                <a:chOff x="3004070" y="3685414"/>
                <a:chExt cx="403200" cy="493800"/>
              </a:xfrm>
            </p:grpSpPr>
            <p:sp>
              <p:nvSpPr>
                <p:cNvPr id="6115" name="Google Shape;6115;p200"/>
                <p:cNvSpPr/>
                <p:nvPr/>
              </p:nvSpPr>
              <p:spPr>
                <a:xfrm flipH="1">
                  <a:off x="3004070" y="3685414"/>
                  <a:ext cx="403200" cy="493800"/>
                </a:xfrm>
                <a:prstGeom prst="snip1Rect">
                  <a:avLst>
                    <a:gd name="adj" fmla="val 28736"/>
                  </a:avLst>
                </a:prstGeom>
                <a:noFill/>
                <a:ln w="12700" cap="flat" cmpd="sng">
                  <a:solidFill>
                    <a:schemeClr val="dk2"/>
                  </a:solidFill>
                  <a:prstDash val="solid"/>
                  <a:miter lim="800000"/>
                  <a:headEnd type="none" w="sm" len="sm"/>
                  <a:tailEnd type="none" w="sm" len="sm"/>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6116" name="Google Shape;6116;p200"/>
                <p:cNvSpPr/>
                <p:nvPr/>
              </p:nvSpPr>
              <p:spPr>
                <a:xfrm rot="8100000">
                  <a:off x="3012602" y="3733484"/>
                  <a:ext cx="159948" cy="81034"/>
                </a:xfrm>
                <a:prstGeom prst="triangle">
                  <a:avLst>
                    <a:gd name="adj" fmla="val 50000"/>
                  </a:avLst>
                </a:prstGeom>
                <a:noFill/>
                <a:ln w="12700" cap="flat" cmpd="sng">
                  <a:solidFill>
                    <a:schemeClr val="dk2"/>
                  </a:solidFill>
                  <a:prstDash val="solid"/>
                  <a:bevel/>
                  <a:headEnd type="none" w="sm" len="sm"/>
                  <a:tailEnd type="none" w="sm" len="sm"/>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grpSp>
          <p:cxnSp>
            <p:nvCxnSpPr>
              <p:cNvPr id="6117" name="Google Shape;6117;p200"/>
              <p:cNvCxnSpPr/>
              <p:nvPr/>
            </p:nvCxnSpPr>
            <p:spPr>
              <a:xfrm>
                <a:off x="1047750" y="3578225"/>
                <a:ext cx="216000" cy="0"/>
              </a:xfrm>
              <a:prstGeom prst="straightConnector1">
                <a:avLst/>
              </a:prstGeom>
              <a:noFill/>
              <a:ln w="12700" cap="rnd" cmpd="sng">
                <a:solidFill>
                  <a:schemeClr val="dk2"/>
                </a:solidFill>
                <a:prstDash val="solid"/>
                <a:miter lim="800000"/>
                <a:headEnd type="none" w="sm" len="sm"/>
                <a:tailEnd type="none" w="sm" len="sm"/>
              </a:ln>
            </p:spPr>
          </p:cxnSp>
          <p:cxnSp>
            <p:nvCxnSpPr>
              <p:cNvPr id="6118" name="Google Shape;6118;p200"/>
              <p:cNvCxnSpPr/>
              <p:nvPr/>
            </p:nvCxnSpPr>
            <p:spPr>
              <a:xfrm>
                <a:off x="1047750" y="3697817"/>
                <a:ext cx="368400" cy="0"/>
              </a:xfrm>
              <a:prstGeom prst="straightConnector1">
                <a:avLst/>
              </a:prstGeom>
              <a:noFill/>
              <a:ln w="12700" cap="rnd" cmpd="sng">
                <a:solidFill>
                  <a:schemeClr val="dk2"/>
                </a:solidFill>
                <a:prstDash val="solid"/>
                <a:miter lim="800000"/>
                <a:headEnd type="none" w="sm" len="sm"/>
                <a:tailEnd type="none" w="sm" len="sm"/>
              </a:ln>
            </p:spPr>
          </p:cxnSp>
          <p:cxnSp>
            <p:nvCxnSpPr>
              <p:cNvPr id="6119" name="Google Shape;6119;p200"/>
              <p:cNvCxnSpPr/>
              <p:nvPr/>
            </p:nvCxnSpPr>
            <p:spPr>
              <a:xfrm>
                <a:off x="1047750" y="3817409"/>
                <a:ext cx="368400" cy="0"/>
              </a:xfrm>
              <a:prstGeom prst="straightConnector1">
                <a:avLst/>
              </a:prstGeom>
              <a:noFill/>
              <a:ln w="12700" cap="rnd" cmpd="sng">
                <a:solidFill>
                  <a:schemeClr val="dk2"/>
                </a:solidFill>
                <a:prstDash val="solid"/>
                <a:miter lim="800000"/>
                <a:headEnd type="none" w="sm" len="sm"/>
                <a:tailEnd type="none" w="sm" len="sm"/>
              </a:ln>
            </p:spPr>
          </p:cxnSp>
          <p:cxnSp>
            <p:nvCxnSpPr>
              <p:cNvPr id="6120" name="Google Shape;6120;p200"/>
              <p:cNvCxnSpPr/>
              <p:nvPr/>
            </p:nvCxnSpPr>
            <p:spPr>
              <a:xfrm>
                <a:off x="1047750" y="3937000"/>
                <a:ext cx="368400" cy="0"/>
              </a:xfrm>
              <a:prstGeom prst="straightConnector1">
                <a:avLst/>
              </a:prstGeom>
              <a:noFill/>
              <a:ln w="12700" cap="rnd" cmpd="sng">
                <a:solidFill>
                  <a:schemeClr val="dk2"/>
                </a:solidFill>
                <a:prstDash val="solid"/>
                <a:miter lim="800000"/>
                <a:headEnd type="none" w="sm" len="sm"/>
                <a:tailEnd type="none" w="sm" len="sm"/>
              </a:ln>
            </p:spPr>
          </p:cxnSp>
        </p:grpSp>
      </p:grpSp>
      <p:grpSp>
        <p:nvGrpSpPr>
          <p:cNvPr id="6121" name="Google Shape;6121;p200"/>
          <p:cNvGrpSpPr/>
          <p:nvPr/>
        </p:nvGrpSpPr>
        <p:grpSpPr>
          <a:xfrm>
            <a:off x="9782736" y="2413998"/>
            <a:ext cx="1861186" cy="2616826"/>
            <a:chOff x="9979329" y="2462007"/>
            <a:chExt cx="1898588" cy="2668869"/>
          </a:xfrm>
        </p:grpSpPr>
        <p:grpSp>
          <p:nvGrpSpPr>
            <p:cNvPr id="6122" name="Google Shape;6122;p200"/>
            <p:cNvGrpSpPr/>
            <p:nvPr/>
          </p:nvGrpSpPr>
          <p:grpSpPr>
            <a:xfrm>
              <a:off x="9979329" y="2462007"/>
              <a:ext cx="1898588" cy="2668869"/>
              <a:chOff x="5221432" y="2462007"/>
              <a:chExt cx="2015700" cy="2668869"/>
            </a:xfrm>
          </p:grpSpPr>
          <p:sp>
            <p:nvSpPr>
              <p:cNvPr id="6123" name="Google Shape;6123;p200"/>
              <p:cNvSpPr txBox="1"/>
              <p:nvPr/>
            </p:nvSpPr>
            <p:spPr>
              <a:xfrm>
                <a:off x="5385016" y="2462007"/>
                <a:ext cx="1672800" cy="489300"/>
              </a:xfrm>
              <a:prstGeom prst="rect">
                <a:avLst/>
              </a:prstGeom>
              <a:noFill/>
              <a:ln>
                <a:noFill/>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r>
                  <a:rPr lang="en-US" sz="1400" dirty="0">
                    <a:solidFill>
                      <a:schemeClr val="dk1"/>
                    </a:solidFill>
                    <a:latin typeface="Quattrocento Sans"/>
                    <a:ea typeface="Quattrocento Sans"/>
                    <a:cs typeface="Quattrocento Sans"/>
                    <a:sym typeface="Quattrocento Sans"/>
                  </a:rPr>
                  <a:t>Image Registry</a:t>
                </a:r>
                <a:endParaRPr sz="1400" dirty="0"/>
              </a:p>
            </p:txBody>
          </p:sp>
          <p:sp>
            <p:nvSpPr>
              <p:cNvPr id="6124" name="Google Shape;6124;p200"/>
              <p:cNvSpPr txBox="1"/>
              <p:nvPr/>
            </p:nvSpPr>
            <p:spPr>
              <a:xfrm>
                <a:off x="5221432" y="4544676"/>
                <a:ext cx="2015700" cy="586200"/>
              </a:xfrm>
              <a:prstGeom prst="rect">
                <a:avLst/>
              </a:prstGeom>
              <a:noFill/>
              <a:ln>
                <a:noFill/>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r>
                  <a:rPr lang="en-US" sz="1000">
                    <a:solidFill>
                      <a:schemeClr val="dk1"/>
                    </a:solidFill>
                    <a:latin typeface="Quattrocento Sans"/>
                    <a:ea typeface="Quattrocento Sans"/>
                    <a:cs typeface="Quattrocento Sans"/>
                    <a:sym typeface="Quattrocento Sans"/>
                  </a:rPr>
                  <a:t>Deployment &amp; Model Monitoring</a:t>
                </a:r>
                <a:endParaRPr sz="1400"/>
              </a:p>
            </p:txBody>
          </p:sp>
          <p:grpSp>
            <p:nvGrpSpPr>
              <p:cNvPr id="6125" name="Google Shape;6125;p200"/>
              <p:cNvGrpSpPr/>
              <p:nvPr/>
            </p:nvGrpSpPr>
            <p:grpSpPr>
              <a:xfrm>
                <a:off x="5455197" y="2606983"/>
                <a:ext cx="1548168" cy="2411700"/>
                <a:chOff x="3345873" y="2606983"/>
                <a:chExt cx="1674600" cy="2411700"/>
              </a:xfrm>
            </p:grpSpPr>
            <p:sp>
              <p:nvSpPr>
                <p:cNvPr id="6126" name="Google Shape;6126;p200"/>
                <p:cNvSpPr/>
                <p:nvPr/>
              </p:nvSpPr>
              <p:spPr>
                <a:xfrm>
                  <a:off x="3347605" y="2606983"/>
                  <a:ext cx="1672799" cy="2411700"/>
                </a:xfrm>
                <a:prstGeom prst="rect">
                  <a:avLst/>
                </a:prstGeom>
                <a:noFill/>
                <a:ln w="12700" cap="flat" cmpd="sng">
                  <a:solidFill>
                    <a:schemeClr val="dk2"/>
                  </a:solidFill>
                  <a:prstDash val="solid"/>
                  <a:round/>
                  <a:headEnd type="none" w="sm" len="sm"/>
                  <a:tailEnd type="none" w="sm" len="sm"/>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cxnSp>
              <p:nvCxnSpPr>
                <p:cNvPr id="6127" name="Google Shape;6127;p200"/>
                <p:cNvCxnSpPr/>
                <p:nvPr/>
              </p:nvCxnSpPr>
              <p:spPr>
                <a:xfrm>
                  <a:off x="3345873" y="3002973"/>
                  <a:ext cx="1674600" cy="0"/>
                </a:xfrm>
                <a:prstGeom prst="straightConnector1">
                  <a:avLst/>
                </a:prstGeom>
                <a:noFill/>
                <a:ln w="12700" cap="flat" cmpd="sng">
                  <a:solidFill>
                    <a:schemeClr val="dk2"/>
                  </a:solidFill>
                  <a:prstDash val="solid"/>
                  <a:round/>
                  <a:headEnd type="none" w="sm" len="sm"/>
                  <a:tailEnd type="none" w="sm" len="sm"/>
                </a:ln>
              </p:spPr>
            </p:cxnSp>
          </p:grpSp>
        </p:grpSp>
        <p:sp>
          <p:nvSpPr>
            <p:cNvPr id="6128" name="Google Shape;6128;p200"/>
            <p:cNvSpPr/>
            <p:nvPr/>
          </p:nvSpPr>
          <p:spPr>
            <a:xfrm>
              <a:off x="10547588" y="3559464"/>
              <a:ext cx="623714" cy="598257"/>
            </a:xfrm>
            <a:custGeom>
              <a:avLst/>
              <a:gdLst/>
              <a:ahLst/>
              <a:cxnLst/>
              <a:rect l="l" t="t" r="r" b="b"/>
              <a:pathLst>
                <a:path w="509154" h="488373" extrusionOk="0">
                  <a:moveTo>
                    <a:pt x="0" y="0"/>
                  </a:moveTo>
                  <a:lnTo>
                    <a:pt x="0" y="488373"/>
                  </a:lnTo>
                  <a:lnTo>
                    <a:pt x="509154" y="488373"/>
                  </a:lnTo>
                </a:path>
              </a:pathLst>
            </a:custGeom>
            <a:noFill/>
            <a:ln w="12700" cap="flat" cmpd="sng">
              <a:solidFill>
                <a:schemeClr val="dk2"/>
              </a:solidFill>
              <a:prstDash val="solid"/>
              <a:round/>
              <a:headEnd type="none" w="sm" len="sm"/>
              <a:tailEnd type="none" w="sm" len="sm"/>
            </a:ln>
          </p:spPr>
          <p:txBody>
            <a:bodyPr spcFirstLastPara="1" wrap="square" lIns="89625" tIns="44800" rIns="89625" bIns="448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6129" name="Google Shape;6129;p200"/>
            <p:cNvSpPr/>
            <p:nvPr/>
          </p:nvSpPr>
          <p:spPr>
            <a:xfrm>
              <a:off x="10547588" y="3596957"/>
              <a:ext cx="617324" cy="560071"/>
            </a:xfrm>
            <a:custGeom>
              <a:avLst/>
              <a:gdLst/>
              <a:ahLst/>
              <a:cxnLst/>
              <a:rect l="l" t="t" r="r" b="b"/>
              <a:pathLst>
                <a:path w="540327" h="415637" extrusionOk="0">
                  <a:moveTo>
                    <a:pt x="0" y="415637"/>
                  </a:moveTo>
                  <a:lnTo>
                    <a:pt x="166254" y="176646"/>
                  </a:lnTo>
                  <a:lnTo>
                    <a:pt x="311727" y="332509"/>
                  </a:lnTo>
                  <a:lnTo>
                    <a:pt x="540327" y="0"/>
                  </a:lnTo>
                </a:path>
              </a:pathLst>
            </a:custGeom>
            <a:noFill/>
            <a:ln w="12700" cap="flat" cmpd="sng">
              <a:solidFill>
                <a:schemeClr val="dk2"/>
              </a:solidFill>
              <a:prstDash val="solid"/>
              <a:round/>
              <a:headEnd type="none" w="sm" len="sm"/>
              <a:tailEnd type="triangle" w="med" len="med"/>
            </a:ln>
          </p:spPr>
          <p:txBody>
            <a:bodyPr spcFirstLastPara="1" wrap="square" lIns="89625" tIns="44800" rIns="89625" bIns="448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grpSp>
      <p:grpSp>
        <p:nvGrpSpPr>
          <p:cNvPr id="6130" name="Google Shape;6130;p200"/>
          <p:cNvGrpSpPr/>
          <p:nvPr/>
        </p:nvGrpSpPr>
        <p:grpSpPr>
          <a:xfrm>
            <a:off x="1822459" y="2293814"/>
            <a:ext cx="826028" cy="3418905"/>
            <a:chOff x="1859083" y="2339433"/>
            <a:chExt cx="842628" cy="3486900"/>
          </a:xfrm>
        </p:grpSpPr>
        <p:sp>
          <p:nvSpPr>
            <p:cNvPr id="6131" name="Google Shape;6131;p200"/>
            <p:cNvSpPr/>
            <p:nvPr/>
          </p:nvSpPr>
          <p:spPr>
            <a:xfrm>
              <a:off x="1859083" y="2339433"/>
              <a:ext cx="152400" cy="3486900"/>
            </a:xfrm>
            <a:prstGeom prst="rightBracket">
              <a:avLst>
                <a:gd name="adj" fmla="val 0"/>
              </a:avLst>
            </a:prstGeom>
            <a:noFill/>
            <a:ln w="12700" cap="flat" cmpd="sng">
              <a:solidFill>
                <a:schemeClr val="dk2"/>
              </a:solidFill>
              <a:prstDash val="solid"/>
              <a:round/>
              <a:headEnd type="none" w="sm" len="sm"/>
              <a:tailEnd type="none" w="sm" len="sm"/>
            </a:ln>
          </p:spPr>
          <p:txBody>
            <a:bodyPr spcFirstLastPara="1" wrap="square" lIns="89625" tIns="44800" rIns="89625" bIns="44800" anchor="ctr" anchorCtr="0">
              <a:noAutofit/>
            </a:bodyPr>
            <a:lstStyle/>
            <a:p>
              <a:pPr marL="0" marR="0" lvl="0" indent="0" algn="ctr"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cxnSp>
          <p:nvCxnSpPr>
            <p:cNvPr id="6132" name="Google Shape;6132;p200"/>
            <p:cNvCxnSpPr/>
            <p:nvPr/>
          </p:nvCxnSpPr>
          <p:spPr>
            <a:xfrm>
              <a:off x="2011411" y="4023870"/>
              <a:ext cx="690300" cy="0"/>
            </a:xfrm>
            <a:prstGeom prst="straightConnector1">
              <a:avLst/>
            </a:prstGeom>
            <a:noFill/>
            <a:ln w="12700" cap="flat" cmpd="sng">
              <a:solidFill>
                <a:schemeClr val="dk2"/>
              </a:solidFill>
              <a:prstDash val="solid"/>
              <a:round/>
              <a:headEnd type="none" w="sm" len="sm"/>
              <a:tailEnd type="triangle" w="med" len="med"/>
            </a:ln>
          </p:spPr>
        </p:cxnSp>
      </p:grpSp>
      <p:cxnSp>
        <p:nvCxnSpPr>
          <p:cNvPr id="6133" name="Google Shape;6133;p200"/>
          <p:cNvCxnSpPr/>
          <p:nvPr/>
        </p:nvCxnSpPr>
        <p:spPr>
          <a:xfrm>
            <a:off x="4405264" y="3787843"/>
            <a:ext cx="0" cy="315000"/>
          </a:xfrm>
          <a:prstGeom prst="straightConnector1">
            <a:avLst/>
          </a:prstGeom>
          <a:noFill/>
          <a:ln w="12700" cap="flat" cmpd="sng">
            <a:solidFill>
              <a:schemeClr val="dk2"/>
            </a:solidFill>
            <a:prstDash val="solid"/>
            <a:round/>
            <a:headEnd type="none" w="sm" len="sm"/>
            <a:tailEnd type="none" w="sm" len="sm"/>
          </a:ln>
        </p:spPr>
      </p:cxnSp>
      <p:cxnSp>
        <p:nvCxnSpPr>
          <p:cNvPr id="6134" name="Google Shape;6134;p200"/>
          <p:cNvCxnSpPr/>
          <p:nvPr/>
        </p:nvCxnSpPr>
        <p:spPr>
          <a:xfrm>
            <a:off x="4405228" y="3787829"/>
            <a:ext cx="0" cy="315000"/>
          </a:xfrm>
          <a:prstGeom prst="straightConnector1">
            <a:avLst/>
          </a:prstGeom>
          <a:noFill/>
          <a:ln w="12700" cap="flat" cmpd="sng">
            <a:solidFill>
              <a:schemeClr val="dk2"/>
            </a:solidFill>
            <a:prstDash val="solid"/>
            <a:round/>
            <a:headEnd type="none" w="sm" len="sm"/>
            <a:tailEnd type="none" w="sm" len="sm"/>
          </a:ln>
        </p:spPr>
      </p:cxnSp>
      <p:cxnSp>
        <p:nvCxnSpPr>
          <p:cNvPr id="6135" name="Google Shape;6135;p200"/>
          <p:cNvCxnSpPr/>
          <p:nvPr/>
        </p:nvCxnSpPr>
        <p:spPr>
          <a:xfrm>
            <a:off x="6047356" y="3945329"/>
            <a:ext cx="319500" cy="0"/>
          </a:xfrm>
          <a:prstGeom prst="straightConnector1">
            <a:avLst/>
          </a:prstGeom>
          <a:noFill/>
          <a:ln w="12700" cap="flat" cmpd="sng">
            <a:solidFill>
              <a:schemeClr val="dk2"/>
            </a:solidFill>
            <a:prstDash val="solid"/>
            <a:round/>
            <a:headEnd type="none" w="sm" len="sm"/>
            <a:tailEnd type="triangle" w="med" len="med"/>
          </a:ln>
        </p:spPr>
      </p:cxnSp>
      <p:grpSp>
        <p:nvGrpSpPr>
          <p:cNvPr id="6136" name="Google Shape;6136;p200"/>
          <p:cNvGrpSpPr/>
          <p:nvPr/>
        </p:nvGrpSpPr>
        <p:grpSpPr>
          <a:xfrm>
            <a:off x="7860241" y="2832006"/>
            <a:ext cx="472014" cy="1883737"/>
            <a:chOff x="8018200" y="2888329"/>
            <a:chExt cx="481500" cy="1921200"/>
          </a:xfrm>
        </p:grpSpPr>
        <p:sp>
          <p:nvSpPr>
            <p:cNvPr id="6137" name="Google Shape;6137;p200"/>
            <p:cNvSpPr/>
            <p:nvPr/>
          </p:nvSpPr>
          <p:spPr>
            <a:xfrm rot="10800000">
              <a:off x="8287149" y="2888329"/>
              <a:ext cx="209400" cy="1921200"/>
            </a:xfrm>
            <a:prstGeom prst="rightBracket">
              <a:avLst>
                <a:gd name="adj" fmla="val 0"/>
              </a:avLst>
            </a:prstGeom>
            <a:noFill/>
            <a:ln w="12700" cap="flat" cmpd="sng">
              <a:solidFill>
                <a:schemeClr val="dk2"/>
              </a:solidFill>
              <a:prstDash val="solid"/>
              <a:round/>
              <a:headEnd type="none" w="sm" len="sm"/>
              <a:tailEnd type="none" w="sm" len="sm"/>
            </a:ln>
          </p:spPr>
          <p:txBody>
            <a:bodyPr spcFirstLastPara="1" wrap="square" lIns="89625" tIns="44800" rIns="89625" bIns="44800" anchor="ctr" anchorCtr="0">
              <a:noAutofit/>
            </a:bodyPr>
            <a:lstStyle/>
            <a:p>
              <a:pPr marL="0" marR="0" lvl="0" indent="0" algn="ctr"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cxnSp>
          <p:nvCxnSpPr>
            <p:cNvPr id="6138" name="Google Shape;6138;p200"/>
            <p:cNvCxnSpPr/>
            <p:nvPr/>
          </p:nvCxnSpPr>
          <p:spPr>
            <a:xfrm>
              <a:off x="8018200" y="4023870"/>
              <a:ext cx="481500" cy="0"/>
            </a:xfrm>
            <a:prstGeom prst="straightConnector1">
              <a:avLst/>
            </a:prstGeom>
            <a:noFill/>
            <a:ln w="12700" cap="flat" cmpd="sng">
              <a:solidFill>
                <a:schemeClr val="dk2"/>
              </a:solidFill>
              <a:prstDash val="solid"/>
              <a:round/>
              <a:headEnd type="none" w="sm" len="sm"/>
              <a:tailEnd type="triangle" w="med" len="med"/>
            </a:ln>
          </p:spPr>
        </p:cxnSp>
      </p:grpSp>
      <p:grpSp>
        <p:nvGrpSpPr>
          <p:cNvPr id="6139" name="Google Shape;6139;p200"/>
          <p:cNvGrpSpPr/>
          <p:nvPr/>
        </p:nvGrpSpPr>
        <p:grpSpPr>
          <a:xfrm>
            <a:off x="9418732" y="2832006"/>
            <a:ext cx="472014" cy="1883737"/>
            <a:chOff x="9608009" y="2888329"/>
            <a:chExt cx="481500" cy="1921200"/>
          </a:xfrm>
        </p:grpSpPr>
        <p:sp>
          <p:nvSpPr>
            <p:cNvPr id="6140" name="Google Shape;6140;p200"/>
            <p:cNvSpPr/>
            <p:nvPr/>
          </p:nvSpPr>
          <p:spPr>
            <a:xfrm rot="10800000">
              <a:off x="9876958" y="2888329"/>
              <a:ext cx="209400" cy="1921200"/>
            </a:xfrm>
            <a:prstGeom prst="rightBracket">
              <a:avLst>
                <a:gd name="adj" fmla="val 0"/>
              </a:avLst>
            </a:prstGeom>
            <a:noFill/>
            <a:ln w="12700" cap="flat" cmpd="sng">
              <a:solidFill>
                <a:schemeClr val="dk2"/>
              </a:solidFill>
              <a:prstDash val="solid"/>
              <a:round/>
              <a:headEnd type="none" w="sm" len="sm"/>
              <a:tailEnd type="none" w="sm" len="sm"/>
            </a:ln>
          </p:spPr>
          <p:txBody>
            <a:bodyPr spcFirstLastPara="1" wrap="square" lIns="89625" tIns="44800" rIns="89625" bIns="44800" anchor="ctr" anchorCtr="0">
              <a:noAutofit/>
            </a:bodyPr>
            <a:lstStyle/>
            <a:p>
              <a:pPr marL="0" marR="0" lvl="0" indent="0" algn="ctr"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cxnSp>
          <p:nvCxnSpPr>
            <p:cNvPr id="6141" name="Google Shape;6141;p200"/>
            <p:cNvCxnSpPr/>
            <p:nvPr/>
          </p:nvCxnSpPr>
          <p:spPr>
            <a:xfrm>
              <a:off x="9608009" y="4023870"/>
              <a:ext cx="481500" cy="0"/>
            </a:xfrm>
            <a:prstGeom prst="straightConnector1">
              <a:avLst/>
            </a:prstGeom>
            <a:noFill/>
            <a:ln w="12700" cap="flat" cmpd="sng">
              <a:solidFill>
                <a:schemeClr val="dk2"/>
              </a:solidFill>
              <a:prstDash val="solid"/>
              <a:round/>
              <a:headEnd type="none" w="sm" len="sm"/>
              <a:tailEnd type="triangle" w="med" len="med"/>
            </a:ln>
          </p:spPr>
        </p:cxnSp>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010"/>
                                        </p:tgtEl>
                                        <p:attrNameLst>
                                          <p:attrName>style.visibility</p:attrName>
                                        </p:attrNameLst>
                                      </p:cBhvr>
                                      <p:to>
                                        <p:strVal val="visible"/>
                                      </p:to>
                                    </p:set>
                                    <p:animEffect transition="in" filter="fade">
                                      <p:cBhvr>
                                        <p:cTn id="7" dur="500"/>
                                        <p:tgtEl>
                                          <p:spTgt spid="6010"/>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130"/>
                                        </p:tgtEl>
                                        <p:attrNameLst>
                                          <p:attrName>style.visibility</p:attrName>
                                        </p:attrNameLst>
                                      </p:cBhvr>
                                      <p:to>
                                        <p:strVal val="visible"/>
                                      </p:to>
                                    </p:set>
                                    <p:animEffect transition="in" filter="fade">
                                      <p:cBhvr>
                                        <p:cTn id="11" dur="500"/>
                                        <p:tgtEl>
                                          <p:spTgt spid="6130"/>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6007"/>
                                        </p:tgtEl>
                                        <p:attrNameLst>
                                          <p:attrName>style.visibility</p:attrName>
                                        </p:attrNameLst>
                                      </p:cBhvr>
                                      <p:to>
                                        <p:strVal val="visible"/>
                                      </p:to>
                                    </p:set>
                                    <p:animEffect transition="in" filter="fade">
                                      <p:cBhvr>
                                        <p:cTn id="15" dur="500"/>
                                        <p:tgtEl>
                                          <p:spTgt spid="6007"/>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6134"/>
                                        </p:tgtEl>
                                        <p:attrNameLst>
                                          <p:attrName>style.visibility</p:attrName>
                                        </p:attrNameLst>
                                      </p:cBhvr>
                                      <p:to>
                                        <p:strVal val="visible"/>
                                      </p:to>
                                    </p:set>
                                    <p:animEffect transition="in" filter="fade">
                                      <p:cBhvr>
                                        <p:cTn id="19" dur="500"/>
                                        <p:tgtEl>
                                          <p:spTgt spid="6134"/>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6133"/>
                                        </p:tgtEl>
                                        <p:attrNameLst>
                                          <p:attrName>style.visibility</p:attrName>
                                        </p:attrNameLst>
                                      </p:cBhvr>
                                      <p:to>
                                        <p:strVal val="visible"/>
                                      </p:to>
                                    </p:set>
                                    <p:animEffect transition="in" filter="fade">
                                      <p:cBhvr>
                                        <p:cTn id="23" dur="500"/>
                                        <p:tgtEl>
                                          <p:spTgt spid="6133"/>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6106"/>
                                        </p:tgtEl>
                                        <p:attrNameLst>
                                          <p:attrName>style.visibility</p:attrName>
                                        </p:attrNameLst>
                                      </p:cBhvr>
                                      <p:to>
                                        <p:strVal val="visible"/>
                                      </p:to>
                                    </p:set>
                                    <p:animEffect transition="in" filter="fade">
                                      <p:cBhvr>
                                        <p:cTn id="27" dur="500"/>
                                        <p:tgtEl>
                                          <p:spTgt spid="6106"/>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6135"/>
                                        </p:tgtEl>
                                        <p:attrNameLst>
                                          <p:attrName>style.visibility</p:attrName>
                                        </p:attrNameLst>
                                      </p:cBhvr>
                                      <p:to>
                                        <p:strVal val="visible"/>
                                      </p:to>
                                    </p:set>
                                    <p:animEffect transition="in" filter="fade">
                                      <p:cBhvr>
                                        <p:cTn id="31" dur="500"/>
                                        <p:tgtEl>
                                          <p:spTgt spid="6135"/>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6085"/>
                                        </p:tgtEl>
                                        <p:attrNameLst>
                                          <p:attrName>style.visibility</p:attrName>
                                        </p:attrNameLst>
                                      </p:cBhvr>
                                      <p:to>
                                        <p:strVal val="visible"/>
                                      </p:to>
                                    </p:set>
                                    <p:animEffect transition="in" filter="fade">
                                      <p:cBhvr>
                                        <p:cTn id="35" dur="500"/>
                                        <p:tgtEl>
                                          <p:spTgt spid="6085"/>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6136"/>
                                        </p:tgtEl>
                                        <p:attrNameLst>
                                          <p:attrName>style.visibility</p:attrName>
                                        </p:attrNameLst>
                                      </p:cBhvr>
                                      <p:to>
                                        <p:strVal val="visible"/>
                                      </p:to>
                                    </p:set>
                                    <p:animEffect transition="in" filter="fade">
                                      <p:cBhvr>
                                        <p:cTn id="39" dur="500"/>
                                        <p:tgtEl>
                                          <p:spTgt spid="6136"/>
                                        </p:tgtEl>
                                      </p:cBhvr>
                                    </p:animEffect>
                                  </p:childTnLst>
                                </p:cTn>
                              </p:par>
                            </p:childTnLst>
                          </p:cTn>
                        </p:par>
                        <p:par>
                          <p:cTn id="40" fill="hold">
                            <p:stCondLst>
                              <p:cond delay="4500"/>
                            </p:stCondLst>
                            <p:childTnLst>
                              <p:par>
                                <p:cTn id="41" presetID="10" presetClass="entr" presetSubtype="0" fill="hold" nodeType="afterEffect">
                                  <p:stCondLst>
                                    <p:cond delay="0"/>
                                  </p:stCondLst>
                                  <p:childTnLst>
                                    <p:set>
                                      <p:cBhvr>
                                        <p:cTn id="42" dur="1" fill="hold">
                                          <p:stCondLst>
                                            <p:cond delay="0"/>
                                          </p:stCondLst>
                                        </p:cTn>
                                        <p:tgtEl>
                                          <p:spTgt spid="6041"/>
                                        </p:tgtEl>
                                        <p:attrNameLst>
                                          <p:attrName>style.visibility</p:attrName>
                                        </p:attrNameLst>
                                      </p:cBhvr>
                                      <p:to>
                                        <p:strVal val="visible"/>
                                      </p:to>
                                    </p:set>
                                    <p:animEffect transition="in" filter="fade">
                                      <p:cBhvr>
                                        <p:cTn id="43" dur="500"/>
                                        <p:tgtEl>
                                          <p:spTgt spid="6041"/>
                                        </p:tgtEl>
                                      </p:cBhvr>
                                    </p:animEffect>
                                  </p:childTnLst>
                                </p:cTn>
                              </p:par>
                            </p:childTnLst>
                          </p:cTn>
                        </p:par>
                        <p:par>
                          <p:cTn id="44" fill="hold">
                            <p:stCondLst>
                              <p:cond delay="5000"/>
                            </p:stCondLst>
                            <p:childTnLst>
                              <p:par>
                                <p:cTn id="45" presetID="10" presetClass="entr" presetSubtype="0" fill="hold" nodeType="afterEffect">
                                  <p:stCondLst>
                                    <p:cond delay="0"/>
                                  </p:stCondLst>
                                  <p:childTnLst>
                                    <p:set>
                                      <p:cBhvr>
                                        <p:cTn id="46" dur="1" fill="hold">
                                          <p:stCondLst>
                                            <p:cond delay="0"/>
                                          </p:stCondLst>
                                        </p:cTn>
                                        <p:tgtEl>
                                          <p:spTgt spid="6139"/>
                                        </p:tgtEl>
                                        <p:attrNameLst>
                                          <p:attrName>style.visibility</p:attrName>
                                        </p:attrNameLst>
                                      </p:cBhvr>
                                      <p:to>
                                        <p:strVal val="visible"/>
                                      </p:to>
                                    </p:set>
                                    <p:animEffect transition="in" filter="fade">
                                      <p:cBhvr>
                                        <p:cTn id="47" dur="500"/>
                                        <p:tgtEl>
                                          <p:spTgt spid="6139"/>
                                        </p:tgtEl>
                                      </p:cBhvr>
                                    </p:animEffect>
                                  </p:childTnLst>
                                </p:cTn>
                              </p:par>
                            </p:childTnLst>
                          </p:cTn>
                        </p:par>
                        <p:par>
                          <p:cTn id="48" fill="hold">
                            <p:stCondLst>
                              <p:cond delay="5500"/>
                            </p:stCondLst>
                            <p:childTnLst>
                              <p:par>
                                <p:cTn id="49" presetID="10" presetClass="entr" presetSubtype="0" fill="hold" nodeType="afterEffect">
                                  <p:stCondLst>
                                    <p:cond delay="0"/>
                                  </p:stCondLst>
                                  <p:childTnLst>
                                    <p:set>
                                      <p:cBhvr>
                                        <p:cTn id="50" dur="1" fill="hold">
                                          <p:stCondLst>
                                            <p:cond delay="0"/>
                                          </p:stCondLst>
                                        </p:cTn>
                                        <p:tgtEl>
                                          <p:spTgt spid="6121"/>
                                        </p:tgtEl>
                                        <p:attrNameLst>
                                          <p:attrName>style.visibility</p:attrName>
                                        </p:attrNameLst>
                                      </p:cBhvr>
                                      <p:to>
                                        <p:strVal val="visible"/>
                                      </p:to>
                                    </p:set>
                                    <p:animEffect transition="in" filter="fade">
                                      <p:cBhvr>
                                        <p:cTn id="51" dur="500"/>
                                        <p:tgtEl>
                                          <p:spTgt spid="61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6146"/>
        <p:cNvGrpSpPr/>
        <p:nvPr/>
      </p:nvGrpSpPr>
      <p:grpSpPr>
        <a:xfrm>
          <a:off x="0" y="0"/>
          <a:ext cx="0" cy="0"/>
          <a:chOff x="0" y="0"/>
          <a:chExt cx="0" cy="0"/>
        </a:xfrm>
      </p:grpSpPr>
      <p:sp>
        <p:nvSpPr>
          <p:cNvPr id="6147" name="Google Shape;6147;p201"/>
          <p:cNvSpPr txBox="1">
            <a:spLocks noGrp="1"/>
          </p:cNvSpPr>
          <p:nvPr>
            <p:ph type="title"/>
          </p:nvPr>
        </p:nvSpPr>
        <p:spPr>
          <a:xfrm>
            <a:off x="228600" y="82550"/>
            <a:ext cx="9828900" cy="844500"/>
          </a:xfrm>
          <a:prstGeom prst="rect">
            <a:avLst/>
          </a:prstGeom>
          <a:noFill/>
          <a:ln>
            <a:noFill/>
          </a:ln>
        </p:spPr>
        <p:txBody>
          <a:bodyPr spcFirstLastPara="1" wrap="square" lIns="0" tIns="164575" rIns="0" bIns="0" anchor="t" anchorCtr="0">
            <a:noAutofit/>
          </a:bodyPr>
          <a:lstStyle/>
          <a:p>
            <a:pPr marL="0" lvl="0" indent="0" algn="l" rtl="0">
              <a:lnSpc>
                <a:spcPct val="90000"/>
              </a:lnSpc>
              <a:spcBef>
                <a:spcPts val="0"/>
              </a:spcBef>
              <a:spcAft>
                <a:spcPts val="0"/>
              </a:spcAft>
              <a:buClr>
                <a:srgbClr val="000000"/>
              </a:buClr>
              <a:buSzPts val="3700"/>
              <a:buFont typeface="Quattrocento Sans"/>
              <a:buNone/>
            </a:pPr>
            <a:r>
              <a:rPr lang="en-US" sz="4500" b="1">
                <a:latin typeface="Calibri"/>
                <a:ea typeface="Calibri"/>
                <a:cs typeface="Calibri"/>
                <a:sym typeface="Calibri"/>
              </a:rPr>
              <a:t>Deployments to Compute Targets</a:t>
            </a:r>
            <a:endParaRPr sz="4500" b="1">
              <a:latin typeface="Calibri"/>
              <a:ea typeface="Calibri"/>
              <a:cs typeface="Calibri"/>
              <a:sym typeface="Calibri"/>
            </a:endParaRPr>
          </a:p>
        </p:txBody>
      </p:sp>
      <p:pic>
        <p:nvPicPr>
          <p:cNvPr id="6148" name="Google Shape;6148;p201"/>
          <p:cNvPicPr preferRelativeResize="0"/>
          <p:nvPr/>
        </p:nvPicPr>
        <p:blipFill>
          <a:blip r:embed="rId3">
            <a:alphaModFix/>
          </a:blip>
          <a:stretch>
            <a:fillRect/>
          </a:stretch>
        </p:blipFill>
        <p:spPr>
          <a:xfrm>
            <a:off x="152400" y="1772275"/>
            <a:ext cx="11887199" cy="3837926"/>
          </a:xfrm>
          <a:prstGeom prst="rect">
            <a:avLst/>
          </a:prstGeom>
          <a:noFill/>
          <a:ln>
            <a:noFill/>
          </a:ln>
        </p:spPr>
      </p:pic>
    </p:spTree>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6152"/>
        <p:cNvGrpSpPr/>
        <p:nvPr/>
      </p:nvGrpSpPr>
      <p:grpSpPr>
        <a:xfrm>
          <a:off x="0" y="0"/>
          <a:ext cx="0" cy="0"/>
          <a:chOff x="0" y="0"/>
          <a:chExt cx="0" cy="0"/>
        </a:xfrm>
      </p:grpSpPr>
      <p:sp>
        <p:nvSpPr>
          <p:cNvPr id="6153" name="Google Shape;6153;p202"/>
          <p:cNvSpPr txBox="1">
            <a:spLocks noGrp="1"/>
          </p:cNvSpPr>
          <p:nvPr>
            <p:ph type="title"/>
          </p:nvPr>
        </p:nvSpPr>
        <p:spPr>
          <a:xfrm>
            <a:off x="585225" y="2811247"/>
            <a:ext cx="6400800" cy="723300"/>
          </a:xfrm>
          <a:prstGeom prst="rect">
            <a:avLst/>
          </a:prstGeom>
          <a:noFill/>
          <a:ln>
            <a:noFill/>
          </a:ln>
        </p:spPr>
        <p:txBody>
          <a:bodyPr spcFirstLastPara="1" wrap="square" lIns="0" tIns="0" rIns="0" bIns="0" anchor="b" anchorCtr="0">
            <a:noAutofit/>
          </a:bodyPr>
          <a:lstStyle/>
          <a:p>
            <a:pPr marL="0" lvl="0" indent="0" algn="l" rtl="0">
              <a:lnSpc>
                <a:spcPct val="90000"/>
              </a:lnSpc>
              <a:spcBef>
                <a:spcPts val="0"/>
              </a:spcBef>
              <a:spcAft>
                <a:spcPts val="0"/>
              </a:spcAft>
              <a:buClr>
                <a:schemeClr val="dk1"/>
              </a:buClr>
              <a:buSzPts val="3600"/>
              <a:buFont typeface="Quattrocento Sans"/>
              <a:buNone/>
            </a:pPr>
            <a:r>
              <a:rPr lang="en-US" sz="4500">
                <a:latin typeface="Calibri"/>
                <a:ea typeface="Calibri"/>
                <a:cs typeface="Calibri"/>
                <a:sym typeface="Calibri"/>
              </a:rPr>
              <a:t>Tool Agnostic Python SDK</a:t>
            </a:r>
            <a:endParaRPr sz="4500">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158"/>
        <p:cNvGrpSpPr/>
        <p:nvPr/>
      </p:nvGrpSpPr>
      <p:grpSpPr>
        <a:xfrm>
          <a:off x="0" y="0"/>
          <a:ext cx="0" cy="0"/>
          <a:chOff x="0" y="0"/>
          <a:chExt cx="0" cy="0"/>
        </a:xfrm>
      </p:grpSpPr>
      <p:sp>
        <p:nvSpPr>
          <p:cNvPr id="6159" name="Google Shape;6159;p203"/>
          <p:cNvSpPr txBox="1">
            <a:spLocks noGrp="1"/>
          </p:cNvSpPr>
          <p:nvPr>
            <p:ph type="title"/>
          </p:nvPr>
        </p:nvSpPr>
        <p:spPr>
          <a:xfrm>
            <a:off x="426424" y="302551"/>
            <a:ext cx="11335800" cy="758100"/>
          </a:xfrm>
          <a:prstGeom prst="rect">
            <a:avLst/>
          </a:prstGeom>
          <a:noFill/>
          <a:ln>
            <a:noFill/>
          </a:ln>
        </p:spPr>
        <p:txBody>
          <a:bodyPr spcFirstLastPara="1" wrap="square" lIns="0" tIns="161350" rIns="0" bIns="0" anchor="t" anchorCtr="0">
            <a:noAutofit/>
          </a:bodyPr>
          <a:lstStyle/>
          <a:p>
            <a:pPr marL="0" lvl="0" indent="0" algn="l" rtl="0">
              <a:lnSpc>
                <a:spcPct val="90000"/>
              </a:lnSpc>
              <a:spcBef>
                <a:spcPts val="0"/>
              </a:spcBef>
              <a:spcAft>
                <a:spcPts val="0"/>
              </a:spcAft>
              <a:buClr>
                <a:srgbClr val="000000"/>
              </a:buClr>
              <a:buSzPts val="3700"/>
              <a:buFont typeface="Quattrocento Sans"/>
              <a:buNone/>
            </a:pPr>
            <a:r>
              <a:rPr lang="en-US" sz="4500" b="1">
                <a:latin typeface="Calibri"/>
                <a:ea typeface="Calibri"/>
                <a:cs typeface="Calibri"/>
                <a:sym typeface="Calibri"/>
              </a:rPr>
              <a:t>Tool Agnostic Python SDK</a:t>
            </a:r>
            <a:br>
              <a:rPr lang="en-US" sz="4500" b="1">
                <a:latin typeface="Calibri"/>
                <a:ea typeface="Calibri"/>
                <a:cs typeface="Calibri"/>
                <a:sym typeface="Calibri"/>
              </a:rPr>
            </a:br>
            <a:endParaRPr sz="4500" b="1">
              <a:latin typeface="Calibri"/>
              <a:ea typeface="Calibri"/>
              <a:cs typeface="Calibri"/>
              <a:sym typeface="Calibri"/>
            </a:endParaRPr>
          </a:p>
        </p:txBody>
      </p:sp>
      <p:grpSp>
        <p:nvGrpSpPr>
          <p:cNvPr id="6160" name="Google Shape;6160;p203"/>
          <p:cNvGrpSpPr/>
          <p:nvPr/>
        </p:nvGrpSpPr>
        <p:grpSpPr>
          <a:xfrm>
            <a:off x="6942524" y="2154634"/>
            <a:ext cx="590142" cy="466595"/>
            <a:chOff x="967154" y="1481462"/>
            <a:chExt cx="5331000" cy="4214950"/>
          </a:xfrm>
        </p:grpSpPr>
        <p:cxnSp>
          <p:nvCxnSpPr>
            <p:cNvPr id="6161" name="Google Shape;6161;p203"/>
            <p:cNvCxnSpPr/>
            <p:nvPr/>
          </p:nvCxnSpPr>
          <p:spPr>
            <a:xfrm>
              <a:off x="967154" y="5696412"/>
              <a:ext cx="5331000" cy="0"/>
            </a:xfrm>
            <a:prstGeom prst="straightConnector1">
              <a:avLst/>
            </a:prstGeom>
            <a:noFill/>
            <a:ln w="12700" cap="flat" cmpd="sng">
              <a:solidFill>
                <a:schemeClr val="dk2"/>
              </a:solidFill>
              <a:prstDash val="solid"/>
              <a:miter lim="800000"/>
              <a:headEnd type="none" w="sm" len="sm"/>
              <a:tailEnd type="none" w="sm" len="sm"/>
            </a:ln>
          </p:spPr>
        </p:cxnSp>
        <p:sp>
          <p:nvSpPr>
            <p:cNvPr id="6162" name="Google Shape;6162;p203"/>
            <p:cNvSpPr/>
            <p:nvPr/>
          </p:nvSpPr>
          <p:spPr>
            <a:xfrm>
              <a:off x="1286608" y="2696308"/>
              <a:ext cx="2793000" cy="3000000"/>
            </a:xfrm>
            <a:prstGeom prst="rect">
              <a:avLst/>
            </a:prstGeom>
            <a:noFill/>
            <a:ln w="12700" cap="flat" cmpd="sng">
              <a:solidFill>
                <a:schemeClr val="dk2"/>
              </a:solidFill>
              <a:prstDash val="solid"/>
              <a:miter lim="800000"/>
              <a:headEnd type="none" w="sm" len="sm"/>
              <a:tailEnd type="none" w="sm" len="sm"/>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6163" name="Google Shape;6163;p203"/>
            <p:cNvSpPr/>
            <p:nvPr/>
          </p:nvSpPr>
          <p:spPr>
            <a:xfrm>
              <a:off x="2225919" y="4700954"/>
              <a:ext cx="914400" cy="995400"/>
            </a:xfrm>
            <a:prstGeom prst="rect">
              <a:avLst/>
            </a:prstGeom>
            <a:noFill/>
            <a:ln w="12700" cap="flat" cmpd="sng">
              <a:solidFill>
                <a:schemeClr val="dk2"/>
              </a:solidFill>
              <a:prstDash val="solid"/>
              <a:miter lim="800000"/>
              <a:headEnd type="none" w="sm" len="sm"/>
              <a:tailEnd type="none" w="sm" len="sm"/>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6164" name="Google Shape;6164;p203"/>
            <p:cNvSpPr/>
            <p:nvPr/>
          </p:nvSpPr>
          <p:spPr>
            <a:xfrm>
              <a:off x="3301093" y="1481462"/>
              <a:ext cx="2669594" cy="4214948"/>
            </a:xfrm>
            <a:custGeom>
              <a:avLst/>
              <a:gdLst/>
              <a:ahLst/>
              <a:cxnLst/>
              <a:rect l="l" t="t" r="r" b="b"/>
              <a:pathLst>
                <a:path w="2662937" h="4214948" extrusionOk="0">
                  <a:moveTo>
                    <a:pt x="0" y="896983"/>
                  </a:moveTo>
                  <a:lnTo>
                    <a:pt x="0" y="0"/>
                  </a:lnTo>
                  <a:lnTo>
                    <a:pt x="2662937" y="0"/>
                  </a:lnTo>
                  <a:lnTo>
                    <a:pt x="2662937" y="4214948"/>
                  </a:lnTo>
                  <a:lnTo>
                    <a:pt x="0" y="4214948"/>
                  </a:lnTo>
                </a:path>
              </a:pathLst>
            </a:custGeom>
            <a:noFill/>
            <a:ln w="12700" cap="flat" cmpd="sng">
              <a:solidFill>
                <a:schemeClr val="dk2"/>
              </a:solidFill>
              <a:prstDash val="solid"/>
              <a:miter lim="800000"/>
              <a:headEnd type="none" w="sm" len="sm"/>
              <a:tailEnd type="none" w="sm" len="sm"/>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6165" name="Google Shape;6165;p203"/>
            <p:cNvSpPr/>
            <p:nvPr/>
          </p:nvSpPr>
          <p:spPr>
            <a:xfrm>
              <a:off x="4427765" y="4700955"/>
              <a:ext cx="647700" cy="993600"/>
            </a:xfrm>
            <a:custGeom>
              <a:avLst/>
              <a:gdLst/>
              <a:ahLst/>
              <a:cxnLst/>
              <a:rect l="l" t="t" r="r" b="b"/>
              <a:pathLst>
                <a:path w="647700" h="1831521" extrusionOk="0">
                  <a:moveTo>
                    <a:pt x="0" y="0"/>
                  </a:moveTo>
                  <a:lnTo>
                    <a:pt x="647700" y="0"/>
                  </a:lnTo>
                  <a:lnTo>
                    <a:pt x="647700" y="1831521"/>
                  </a:lnTo>
                </a:path>
              </a:pathLst>
            </a:custGeom>
            <a:noFill/>
            <a:ln w="12700" cap="flat" cmpd="sng">
              <a:solidFill>
                <a:schemeClr val="dk2"/>
              </a:solidFill>
              <a:prstDash val="solid"/>
              <a:miter lim="800000"/>
              <a:headEnd type="none" w="sm" len="sm"/>
              <a:tailEnd type="none" w="sm" len="sm"/>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grpSp>
      <p:grpSp>
        <p:nvGrpSpPr>
          <p:cNvPr id="6166" name="Google Shape;6166;p203"/>
          <p:cNvGrpSpPr/>
          <p:nvPr/>
        </p:nvGrpSpPr>
        <p:grpSpPr>
          <a:xfrm>
            <a:off x="586390" y="4279639"/>
            <a:ext cx="493478" cy="502980"/>
            <a:chOff x="7158422" y="1607015"/>
            <a:chExt cx="2726400" cy="2778897"/>
          </a:xfrm>
        </p:grpSpPr>
        <p:sp>
          <p:nvSpPr>
            <p:cNvPr id="6167" name="Google Shape;6167;p203"/>
            <p:cNvSpPr/>
            <p:nvPr/>
          </p:nvSpPr>
          <p:spPr>
            <a:xfrm>
              <a:off x="7158422" y="2971800"/>
              <a:ext cx="2726357" cy="1414112"/>
            </a:xfrm>
            <a:custGeom>
              <a:avLst/>
              <a:gdLst/>
              <a:ahLst/>
              <a:cxnLst/>
              <a:rect l="l" t="t" r="r" b="b"/>
              <a:pathLst>
                <a:path w="2726357" h="1414112" extrusionOk="0">
                  <a:moveTo>
                    <a:pt x="1363179" y="0"/>
                  </a:moveTo>
                  <a:lnTo>
                    <a:pt x="1859701" y="257537"/>
                  </a:lnTo>
                  <a:lnTo>
                    <a:pt x="2722177" y="257537"/>
                  </a:lnTo>
                  <a:lnTo>
                    <a:pt x="2722177" y="704888"/>
                  </a:lnTo>
                  <a:lnTo>
                    <a:pt x="2726357" y="707056"/>
                  </a:lnTo>
                  <a:lnTo>
                    <a:pt x="1363179" y="1414112"/>
                  </a:lnTo>
                  <a:lnTo>
                    <a:pt x="3650" y="708949"/>
                  </a:lnTo>
                  <a:lnTo>
                    <a:pt x="1202" y="708949"/>
                  </a:lnTo>
                  <a:lnTo>
                    <a:pt x="1202" y="707680"/>
                  </a:lnTo>
                  <a:lnTo>
                    <a:pt x="0" y="707056"/>
                  </a:lnTo>
                  <a:lnTo>
                    <a:pt x="1202" y="706433"/>
                  </a:lnTo>
                  <a:lnTo>
                    <a:pt x="1202" y="257537"/>
                  </a:lnTo>
                  <a:lnTo>
                    <a:pt x="866657" y="257537"/>
                  </a:lnTo>
                  <a:close/>
                </a:path>
              </a:pathLst>
            </a:custGeom>
            <a:solidFill>
              <a:schemeClr val="lt1"/>
            </a:solidFill>
            <a:ln w="12700" cap="rnd" cmpd="sng">
              <a:solidFill>
                <a:schemeClr val="dk2"/>
              </a:solidFill>
              <a:prstDash val="solid"/>
              <a:miter lim="800000"/>
              <a:headEnd type="none" w="sm" len="sm"/>
              <a:tailEnd type="none" w="sm" len="sm"/>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000000"/>
                </a:solidFill>
                <a:latin typeface="Arial"/>
                <a:ea typeface="Arial"/>
                <a:cs typeface="Arial"/>
                <a:sym typeface="Arial"/>
              </a:endParaRPr>
            </a:p>
          </p:txBody>
        </p:sp>
        <p:sp>
          <p:nvSpPr>
            <p:cNvPr id="6168" name="Google Shape;6168;p203"/>
            <p:cNvSpPr/>
            <p:nvPr/>
          </p:nvSpPr>
          <p:spPr>
            <a:xfrm>
              <a:off x="7158422" y="2521415"/>
              <a:ext cx="2726400" cy="1414200"/>
            </a:xfrm>
            <a:prstGeom prst="diamond">
              <a:avLst/>
            </a:prstGeom>
            <a:solidFill>
              <a:schemeClr val="lt1"/>
            </a:solidFill>
            <a:ln w="12700" cap="flat" cmpd="sng">
              <a:solidFill>
                <a:schemeClr val="dk2"/>
              </a:solidFill>
              <a:prstDash val="solid"/>
              <a:miter lim="800000"/>
              <a:headEnd type="none" w="sm" len="sm"/>
              <a:tailEnd type="none" w="sm" len="sm"/>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Clr>
                  <a:schemeClr val="lt1"/>
                </a:buClr>
                <a:buSzPts val="2400"/>
                <a:buFont typeface="Quattrocento Sans"/>
                <a:buNone/>
              </a:pPr>
              <a:endParaRPr sz="2400" b="0" i="0" u="none" strike="noStrike" cap="none">
                <a:solidFill>
                  <a:srgbClr val="FFFFFF"/>
                </a:solidFill>
                <a:latin typeface="Quattrocento Sans"/>
                <a:ea typeface="Quattrocento Sans"/>
                <a:cs typeface="Quattrocento Sans"/>
                <a:sym typeface="Quattrocento Sans"/>
              </a:endParaRPr>
            </a:p>
          </p:txBody>
        </p:sp>
        <p:sp>
          <p:nvSpPr>
            <p:cNvPr id="6169" name="Google Shape;6169;p203"/>
            <p:cNvSpPr/>
            <p:nvPr/>
          </p:nvSpPr>
          <p:spPr>
            <a:xfrm>
              <a:off x="7158422" y="2057400"/>
              <a:ext cx="2726357" cy="1414112"/>
            </a:xfrm>
            <a:custGeom>
              <a:avLst/>
              <a:gdLst/>
              <a:ahLst/>
              <a:cxnLst/>
              <a:rect l="l" t="t" r="r" b="b"/>
              <a:pathLst>
                <a:path w="2726357" h="1414112" extrusionOk="0">
                  <a:moveTo>
                    <a:pt x="1363179" y="0"/>
                  </a:moveTo>
                  <a:lnTo>
                    <a:pt x="1859701" y="257537"/>
                  </a:lnTo>
                  <a:lnTo>
                    <a:pt x="2722177" y="257537"/>
                  </a:lnTo>
                  <a:lnTo>
                    <a:pt x="2722177" y="704888"/>
                  </a:lnTo>
                  <a:lnTo>
                    <a:pt x="2726357" y="707056"/>
                  </a:lnTo>
                  <a:lnTo>
                    <a:pt x="1363179" y="1414112"/>
                  </a:lnTo>
                  <a:lnTo>
                    <a:pt x="3650" y="708949"/>
                  </a:lnTo>
                  <a:lnTo>
                    <a:pt x="1202" y="708949"/>
                  </a:lnTo>
                  <a:lnTo>
                    <a:pt x="1202" y="707680"/>
                  </a:lnTo>
                  <a:lnTo>
                    <a:pt x="0" y="707056"/>
                  </a:lnTo>
                  <a:lnTo>
                    <a:pt x="1202" y="706433"/>
                  </a:lnTo>
                  <a:lnTo>
                    <a:pt x="1202" y="257537"/>
                  </a:lnTo>
                  <a:lnTo>
                    <a:pt x="866657" y="257537"/>
                  </a:lnTo>
                  <a:close/>
                </a:path>
              </a:pathLst>
            </a:custGeom>
            <a:solidFill>
              <a:schemeClr val="lt1"/>
            </a:solidFill>
            <a:ln w="12700" cap="rnd" cmpd="sng">
              <a:solidFill>
                <a:schemeClr val="dk2"/>
              </a:solidFill>
              <a:prstDash val="solid"/>
              <a:miter lim="800000"/>
              <a:headEnd type="none" w="sm" len="sm"/>
              <a:tailEnd type="none" w="sm" len="sm"/>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000000"/>
                </a:solidFill>
                <a:latin typeface="Arial"/>
                <a:ea typeface="Arial"/>
                <a:cs typeface="Arial"/>
                <a:sym typeface="Arial"/>
              </a:endParaRPr>
            </a:p>
          </p:txBody>
        </p:sp>
        <p:sp>
          <p:nvSpPr>
            <p:cNvPr id="6170" name="Google Shape;6170;p203"/>
            <p:cNvSpPr/>
            <p:nvPr/>
          </p:nvSpPr>
          <p:spPr>
            <a:xfrm>
              <a:off x="7158422" y="1607015"/>
              <a:ext cx="2726400" cy="1414200"/>
            </a:xfrm>
            <a:prstGeom prst="diamond">
              <a:avLst/>
            </a:prstGeom>
            <a:solidFill>
              <a:schemeClr val="lt1"/>
            </a:solidFill>
            <a:ln w="12700" cap="flat" cmpd="sng">
              <a:solidFill>
                <a:schemeClr val="dk2"/>
              </a:solidFill>
              <a:prstDash val="solid"/>
              <a:miter lim="800000"/>
              <a:headEnd type="none" w="sm" len="sm"/>
              <a:tailEnd type="none" w="sm" len="sm"/>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Clr>
                  <a:schemeClr val="lt1"/>
                </a:buClr>
                <a:buSzPts val="2400"/>
                <a:buFont typeface="Quattrocento Sans"/>
                <a:buNone/>
              </a:pPr>
              <a:endParaRPr sz="2400" b="0" i="0" u="none" strike="noStrike" cap="none">
                <a:solidFill>
                  <a:srgbClr val="FFFFFF"/>
                </a:solidFill>
                <a:latin typeface="Quattrocento Sans"/>
                <a:ea typeface="Quattrocento Sans"/>
                <a:cs typeface="Quattrocento Sans"/>
                <a:sym typeface="Quattrocento Sans"/>
              </a:endParaRPr>
            </a:p>
          </p:txBody>
        </p:sp>
      </p:grpSp>
      <p:grpSp>
        <p:nvGrpSpPr>
          <p:cNvPr id="6171" name="Google Shape;6171;p203"/>
          <p:cNvGrpSpPr/>
          <p:nvPr/>
        </p:nvGrpSpPr>
        <p:grpSpPr>
          <a:xfrm>
            <a:off x="6862631" y="4184219"/>
            <a:ext cx="493074" cy="539869"/>
            <a:chOff x="2425447" y="576263"/>
            <a:chExt cx="886027" cy="969941"/>
          </a:xfrm>
        </p:grpSpPr>
        <p:grpSp>
          <p:nvGrpSpPr>
            <p:cNvPr id="6172" name="Google Shape;6172;p203"/>
            <p:cNvGrpSpPr/>
            <p:nvPr/>
          </p:nvGrpSpPr>
          <p:grpSpPr>
            <a:xfrm>
              <a:off x="2425447" y="660178"/>
              <a:ext cx="886027" cy="886027"/>
              <a:chOff x="2335756" y="3558618"/>
              <a:chExt cx="318600" cy="318600"/>
            </a:xfrm>
          </p:grpSpPr>
          <p:sp>
            <p:nvSpPr>
              <p:cNvPr id="6173" name="Google Shape;6173;p203"/>
              <p:cNvSpPr/>
              <p:nvPr/>
            </p:nvSpPr>
            <p:spPr>
              <a:xfrm>
                <a:off x="2498779" y="3603544"/>
                <a:ext cx="84252" cy="161002"/>
              </a:xfrm>
              <a:custGeom>
                <a:avLst/>
                <a:gdLst/>
                <a:ahLst/>
                <a:cxnLst/>
                <a:rect l="l" t="t" r="r" b="b"/>
                <a:pathLst>
                  <a:path w="146" h="279" extrusionOk="0">
                    <a:moveTo>
                      <a:pt x="0" y="0"/>
                    </a:moveTo>
                    <a:lnTo>
                      <a:pt x="0" y="196"/>
                    </a:lnTo>
                    <a:lnTo>
                      <a:pt x="146" y="279"/>
                    </a:lnTo>
                  </a:path>
                </a:pathLst>
              </a:custGeom>
              <a:noFill/>
              <a:ln w="12700" cap="rnd" cmpd="sng">
                <a:solidFill>
                  <a:schemeClr val="dk2"/>
                </a:solidFill>
                <a:prstDash val="solid"/>
                <a:miter lim="800000"/>
                <a:headEnd type="none" w="med" len="med"/>
                <a:tailEnd type="none" w="med" len="med"/>
              </a:ln>
            </p:spPr>
            <p:txBody>
              <a:bodyPr spcFirstLastPara="1" wrap="square" lIns="89625" tIns="44800" rIns="89625" bIns="44800" anchor="t" anchorCtr="0">
                <a:noAutofit/>
              </a:bodyPr>
              <a:lstStyle/>
              <a:p>
                <a:pPr marL="0" marR="0" lvl="0" indent="0" algn="l" rtl="0">
                  <a:spcBef>
                    <a:spcPts val="0"/>
                  </a:spcBef>
                  <a:spcAft>
                    <a:spcPts val="0"/>
                  </a:spcAft>
                  <a:buNone/>
                </a:pPr>
                <a:endParaRPr sz="2000">
                  <a:solidFill>
                    <a:schemeClr val="dk1"/>
                  </a:solidFill>
                  <a:latin typeface="Quattrocento Sans"/>
                  <a:ea typeface="Quattrocento Sans"/>
                  <a:cs typeface="Quattrocento Sans"/>
                  <a:sym typeface="Quattrocento Sans"/>
                </a:endParaRPr>
              </a:p>
            </p:txBody>
          </p:sp>
          <p:sp>
            <p:nvSpPr>
              <p:cNvPr id="6174" name="Google Shape;6174;p203"/>
              <p:cNvSpPr/>
              <p:nvPr/>
            </p:nvSpPr>
            <p:spPr>
              <a:xfrm>
                <a:off x="2335756" y="3558618"/>
                <a:ext cx="318600" cy="318600"/>
              </a:xfrm>
              <a:prstGeom prst="ellipse">
                <a:avLst/>
              </a:prstGeom>
              <a:noFill/>
              <a:ln w="12700" cap="rnd"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2000">
                  <a:solidFill>
                    <a:schemeClr val="dk1"/>
                  </a:solidFill>
                  <a:latin typeface="Quattrocento Sans"/>
                  <a:ea typeface="Quattrocento Sans"/>
                  <a:cs typeface="Quattrocento Sans"/>
                  <a:sym typeface="Quattrocento Sans"/>
                </a:endParaRPr>
              </a:p>
            </p:txBody>
          </p:sp>
        </p:grpSp>
        <p:cxnSp>
          <p:nvCxnSpPr>
            <p:cNvPr id="6175" name="Google Shape;6175;p203"/>
            <p:cNvCxnSpPr/>
            <p:nvPr/>
          </p:nvCxnSpPr>
          <p:spPr>
            <a:xfrm rot="10800000">
              <a:off x="2864677" y="577776"/>
              <a:ext cx="0" cy="85800"/>
            </a:xfrm>
            <a:prstGeom prst="straightConnector1">
              <a:avLst/>
            </a:prstGeom>
            <a:noFill/>
            <a:ln w="12700" cap="flat" cmpd="sng">
              <a:solidFill>
                <a:schemeClr val="dk2"/>
              </a:solidFill>
              <a:prstDash val="solid"/>
              <a:round/>
              <a:headEnd type="none" w="sm" len="sm"/>
              <a:tailEnd type="none" w="sm" len="sm"/>
            </a:ln>
          </p:spPr>
        </p:cxnSp>
        <p:cxnSp>
          <p:nvCxnSpPr>
            <p:cNvPr id="6176" name="Google Shape;6176;p203"/>
            <p:cNvCxnSpPr/>
            <p:nvPr/>
          </p:nvCxnSpPr>
          <p:spPr>
            <a:xfrm rot="10800000">
              <a:off x="2864714" y="533363"/>
              <a:ext cx="0" cy="85800"/>
            </a:xfrm>
            <a:prstGeom prst="straightConnector1">
              <a:avLst/>
            </a:prstGeom>
            <a:noFill/>
            <a:ln w="12700" cap="flat" cmpd="sng">
              <a:solidFill>
                <a:schemeClr val="dk2"/>
              </a:solidFill>
              <a:prstDash val="solid"/>
              <a:round/>
              <a:headEnd type="none" w="sm" len="sm"/>
              <a:tailEnd type="none" w="sm" len="sm"/>
            </a:ln>
          </p:spPr>
        </p:cxnSp>
        <p:sp>
          <p:nvSpPr>
            <p:cNvPr id="6177" name="Google Shape;6177;p203"/>
            <p:cNvSpPr/>
            <p:nvPr/>
          </p:nvSpPr>
          <p:spPr>
            <a:xfrm>
              <a:off x="2474216" y="708917"/>
              <a:ext cx="788700" cy="788700"/>
            </a:xfrm>
            <a:prstGeom prst="arc">
              <a:avLst>
                <a:gd name="adj1" fmla="val 16228449"/>
                <a:gd name="adj2" fmla="val 1639725"/>
              </a:avLst>
            </a:prstGeom>
            <a:noFill/>
            <a:ln w="12700" cap="flat" cmpd="sng">
              <a:solidFill>
                <a:schemeClr val="dk2"/>
              </a:solidFill>
              <a:prstDash val="dash"/>
              <a:round/>
              <a:headEnd type="none" w="sm" len="sm"/>
              <a:tailEnd type="none" w="sm" len="sm"/>
            </a:ln>
          </p:spPr>
          <p:txBody>
            <a:bodyPr spcFirstLastPara="1" wrap="square" lIns="89625" tIns="44800" rIns="89625" bIns="44800" anchor="ctr" anchorCtr="0">
              <a:noAutofit/>
            </a:bodyPr>
            <a:lstStyle/>
            <a:p>
              <a:pPr marL="0" marR="0" lvl="0" indent="0" algn="ctr"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grpSp>
      <p:cxnSp>
        <p:nvCxnSpPr>
          <p:cNvPr id="6178" name="Google Shape;6178;p203"/>
          <p:cNvCxnSpPr/>
          <p:nvPr/>
        </p:nvCxnSpPr>
        <p:spPr>
          <a:xfrm rot="10800000">
            <a:off x="7495626" y="2404393"/>
            <a:ext cx="358500" cy="0"/>
          </a:xfrm>
          <a:prstGeom prst="straightConnector1">
            <a:avLst/>
          </a:prstGeom>
          <a:noFill/>
          <a:ln w="12700" cap="flat" cmpd="sng">
            <a:solidFill>
              <a:schemeClr val="dk2"/>
            </a:solidFill>
            <a:prstDash val="solid"/>
            <a:round/>
            <a:headEnd type="triangle" w="med" len="med"/>
            <a:tailEnd type="none" w="sm" len="sm"/>
          </a:ln>
        </p:spPr>
      </p:cxnSp>
      <p:sp>
        <p:nvSpPr>
          <p:cNvPr id="6179" name="Google Shape;6179;p203"/>
          <p:cNvSpPr/>
          <p:nvPr/>
        </p:nvSpPr>
        <p:spPr>
          <a:xfrm>
            <a:off x="7913545" y="2220581"/>
            <a:ext cx="494095" cy="312385"/>
          </a:xfrm>
          <a:custGeom>
            <a:avLst/>
            <a:gdLst/>
            <a:ahLst/>
            <a:cxnLst/>
            <a:rect l="l" t="t" r="r" b="b"/>
            <a:pathLst>
              <a:path w="878391" h="545651" extrusionOk="0">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noFill/>
          <a:ln w="12700" cap="flat" cmpd="sng">
            <a:solidFill>
              <a:schemeClr val="dk2"/>
            </a:solidFill>
            <a:prstDash val="solid"/>
            <a:miter lim="800000"/>
            <a:headEnd type="none" w="sm" len="sm"/>
            <a:tailEnd type="none" w="sm" len="sm"/>
          </a:ln>
        </p:spPr>
        <p:txBody>
          <a:bodyPr spcFirstLastPara="1" wrap="square" lIns="175725" tIns="140600" rIns="175725" bIns="140600" anchor="t" anchorCtr="0">
            <a:noAutofit/>
          </a:bodyPr>
          <a:lstStyle/>
          <a:p>
            <a:pPr marL="0" marR="0" lvl="0" indent="0" algn="ctr" rtl="0">
              <a:lnSpc>
                <a:spcPct val="90000"/>
              </a:lnSpc>
              <a:spcBef>
                <a:spcPts val="0"/>
              </a:spcBef>
              <a:spcAft>
                <a:spcPts val="0"/>
              </a:spcAft>
              <a:buNone/>
            </a:pPr>
            <a:endParaRPr sz="1900" b="1">
              <a:solidFill>
                <a:srgbClr val="FFFFFF"/>
              </a:solidFill>
              <a:latin typeface="Quattrocento Sans"/>
              <a:ea typeface="Quattrocento Sans"/>
              <a:cs typeface="Quattrocento Sans"/>
              <a:sym typeface="Quattrocento Sans"/>
            </a:endParaRPr>
          </a:p>
        </p:txBody>
      </p:sp>
      <p:sp>
        <p:nvSpPr>
          <p:cNvPr id="6180" name="Google Shape;6180;p203"/>
          <p:cNvSpPr/>
          <p:nvPr/>
        </p:nvSpPr>
        <p:spPr>
          <a:xfrm>
            <a:off x="426424" y="2754382"/>
            <a:ext cx="4568100" cy="633600"/>
          </a:xfrm>
          <a:prstGeom prst="rect">
            <a:avLst/>
          </a:prstGeom>
          <a:noFill/>
          <a:ln>
            <a:noFill/>
          </a:ln>
        </p:spPr>
        <p:txBody>
          <a:bodyPr spcFirstLastPara="1" wrap="square" lIns="89625" tIns="44800" rIns="89625" bIns="44800" anchor="t" anchorCtr="0">
            <a:noAutofit/>
          </a:bodyPr>
          <a:lstStyle/>
          <a:p>
            <a:pPr marL="0" marR="0" lvl="0" indent="0" algn="l" rtl="0">
              <a:spcBef>
                <a:spcPts val="0"/>
              </a:spcBef>
              <a:spcAft>
                <a:spcPts val="0"/>
              </a:spcAft>
              <a:buNone/>
            </a:pPr>
            <a:r>
              <a:rPr lang="en-US" sz="1800">
                <a:solidFill>
                  <a:schemeClr val="dk1"/>
                </a:solidFill>
                <a:latin typeface="Quattrocento Sans"/>
                <a:ea typeface="Quattrocento Sans"/>
                <a:cs typeface="Quattrocento Sans"/>
                <a:sym typeface="Quattrocento Sans"/>
              </a:rPr>
              <a:t>Use your favorite IDEs, editors, notebooks, and frameworks</a:t>
            </a:r>
            <a:endParaRPr sz="1400"/>
          </a:p>
        </p:txBody>
      </p:sp>
      <p:sp>
        <p:nvSpPr>
          <p:cNvPr id="6181" name="Google Shape;6181;p203"/>
          <p:cNvSpPr/>
          <p:nvPr/>
        </p:nvSpPr>
        <p:spPr>
          <a:xfrm>
            <a:off x="6841808" y="2679064"/>
            <a:ext cx="4042200" cy="633600"/>
          </a:xfrm>
          <a:prstGeom prst="rect">
            <a:avLst/>
          </a:prstGeom>
          <a:noFill/>
          <a:ln>
            <a:noFill/>
          </a:ln>
        </p:spPr>
        <p:txBody>
          <a:bodyPr spcFirstLastPara="1" wrap="square" lIns="89625" tIns="44800" rIns="89625" bIns="44800" anchor="t" anchorCtr="0">
            <a:noAutofit/>
          </a:bodyPr>
          <a:lstStyle/>
          <a:p>
            <a:pPr marL="0" marR="0" lvl="0" indent="0" algn="l" rtl="0">
              <a:spcBef>
                <a:spcPts val="0"/>
              </a:spcBef>
              <a:spcAft>
                <a:spcPts val="0"/>
              </a:spcAft>
              <a:buNone/>
            </a:pPr>
            <a:r>
              <a:rPr lang="en-US" sz="1800">
                <a:solidFill>
                  <a:schemeClr val="dk1"/>
                </a:solidFill>
                <a:latin typeface="Quattrocento Sans"/>
                <a:ea typeface="Quattrocento Sans"/>
                <a:cs typeface="Quattrocento Sans"/>
                <a:sym typeface="Quattrocento Sans"/>
              </a:rPr>
              <a:t>Flexibility of your local environment or curated cloud environment</a:t>
            </a:r>
            <a:endParaRPr sz="1400"/>
          </a:p>
        </p:txBody>
      </p:sp>
      <p:sp>
        <p:nvSpPr>
          <p:cNvPr id="6182" name="Google Shape;6182;p203"/>
          <p:cNvSpPr/>
          <p:nvPr/>
        </p:nvSpPr>
        <p:spPr>
          <a:xfrm>
            <a:off x="426423" y="4805375"/>
            <a:ext cx="4568100" cy="633600"/>
          </a:xfrm>
          <a:prstGeom prst="rect">
            <a:avLst/>
          </a:prstGeom>
          <a:noFill/>
          <a:ln>
            <a:noFill/>
          </a:ln>
        </p:spPr>
        <p:txBody>
          <a:bodyPr spcFirstLastPara="1" wrap="square" lIns="89625" tIns="44800" rIns="89625" bIns="44800" anchor="t" anchorCtr="0">
            <a:noAutofit/>
          </a:bodyPr>
          <a:lstStyle/>
          <a:p>
            <a:pPr marL="0" marR="0" lvl="0" indent="0" algn="l" rtl="0">
              <a:spcBef>
                <a:spcPts val="0"/>
              </a:spcBef>
              <a:spcAft>
                <a:spcPts val="0"/>
              </a:spcAft>
              <a:buNone/>
            </a:pPr>
            <a:r>
              <a:rPr lang="en-US" sz="1800">
                <a:solidFill>
                  <a:schemeClr val="dk1"/>
                </a:solidFill>
                <a:latin typeface="Quattrocento Sans"/>
                <a:ea typeface="Quattrocento Sans"/>
                <a:cs typeface="Quattrocento Sans"/>
                <a:sym typeface="Quattrocento Sans"/>
              </a:rPr>
              <a:t>Integrate with other services like </a:t>
            </a:r>
            <a:br>
              <a:rPr lang="en-US" sz="1800">
                <a:solidFill>
                  <a:schemeClr val="dk1"/>
                </a:solidFill>
                <a:latin typeface="Quattrocento Sans"/>
                <a:ea typeface="Quattrocento Sans"/>
                <a:cs typeface="Quattrocento Sans"/>
                <a:sym typeface="Quattrocento Sans"/>
              </a:rPr>
            </a:br>
            <a:r>
              <a:rPr lang="en-US" sz="1800">
                <a:solidFill>
                  <a:schemeClr val="dk1"/>
                </a:solidFill>
                <a:latin typeface="Quattrocento Sans"/>
                <a:ea typeface="Quattrocento Sans"/>
                <a:cs typeface="Quattrocento Sans"/>
                <a:sym typeface="Quattrocento Sans"/>
              </a:rPr>
              <a:t>Azure Databricks</a:t>
            </a:r>
            <a:endParaRPr sz="1400"/>
          </a:p>
        </p:txBody>
      </p:sp>
      <p:sp>
        <p:nvSpPr>
          <p:cNvPr id="6183" name="Google Shape;6183;p203"/>
          <p:cNvSpPr/>
          <p:nvPr/>
        </p:nvSpPr>
        <p:spPr>
          <a:xfrm>
            <a:off x="6841808" y="4805375"/>
            <a:ext cx="4193700" cy="633600"/>
          </a:xfrm>
          <a:prstGeom prst="rect">
            <a:avLst/>
          </a:prstGeom>
          <a:noFill/>
          <a:ln>
            <a:noFill/>
          </a:ln>
        </p:spPr>
        <p:txBody>
          <a:bodyPr spcFirstLastPara="1" wrap="square" lIns="89625" tIns="44800" rIns="89625" bIns="44800" anchor="t" anchorCtr="0">
            <a:noAutofit/>
          </a:bodyPr>
          <a:lstStyle/>
          <a:p>
            <a:pPr marL="0" marR="0" lvl="0" indent="0" algn="l" rtl="0">
              <a:spcBef>
                <a:spcPts val="0"/>
              </a:spcBef>
              <a:spcAft>
                <a:spcPts val="0"/>
              </a:spcAft>
              <a:buNone/>
            </a:pPr>
            <a:r>
              <a:rPr lang="en-US" sz="1800">
                <a:solidFill>
                  <a:schemeClr val="dk1"/>
                </a:solidFill>
                <a:latin typeface="Quattrocento Sans"/>
                <a:ea typeface="Quattrocento Sans"/>
                <a:cs typeface="Quattrocento Sans"/>
                <a:sym typeface="Quattrocento Sans"/>
              </a:rPr>
              <a:t>Get started quickly without any complex pre-requisites</a:t>
            </a:r>
            <a:endParaRPr sz="1400"/>
          </a:p>
        </p:txBody>
      </p:sp>
      <p:sp>
        <p:nvSpPr>
          <p:cNvPr id="6184" name="Google Shape;6184;p203"/>
          <p:cNvSpPr/>
          <p:nvPr/>
        </p:nvSpPr>
        <p:spPr>
          <a:xfrm>
            <a:off x="489503" y="2474587"/>
            <a:ext cx="479100" cy="1413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900">
                <a:solidFill>
                  <a:schemeClr val="dk2"/>
                </a:solidFill>
                <a:latin typeface="Quattrocento Sans"/>
                <a:ea typeface="Quattrocento Sans"/>
                <a:cs typeface="Quattrocento Sans"/>
                <a:sym typeface="Quattrocento Sans"/>
              </a:rPr>
              <a:t>PyCharm</a:t>
            </a:r>
            <a:endParaRPr sz="1400"/>
          </a:p>
        </p:txBody>
      </p:sp>
      <p:sp>
        <p:nvSpPr>
          <p:cNvPr id="6185" name="Google Shape;6185;p203"/>
          <p:cNvSpPr/>
          <p:nvPr/>
        </p:nvSpPr>
        <p:spPr>
          <a:xfrm>
            <a:off x="1228724" y="2474587"/>
            <a:ext cx="394500" cy="1413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900">
                <a:solidFill>
                  <a:schemeClr val="dk2"/>
                </a:solidFill>
                <a:latin typeface="Quattrocento Sans"/>
                <a:ea typeface="Quattrocento Sans"/>
                <a:cs typeface="Quattrocento Sans"/>
                <a:sym typeface="Quattrocento Sans"/>
              </a:rPr>
              <a:t>Jupyter</a:t>
            </a:r>
            <a:endParaRPr sz="900">
              <a:solidFill>
                <a:schemeClr val="dk2"/>
              </a:solidFill>
              <a:latin typeface="Quattrocento Sans"/>
              <a:ea typeface="Quattrocento Sans"/>
              <a:cs typeface="Quattrocento Sans"/>
              <a:sym typeface="Quattrocento Sans"/>
            </a:endParaRPr>
          </a:p>
        </p:txBody>
      </p:sp>
      <p:sp>
        <p:nvSpPr>
          <p:cNvPr id="6186" name="Google Shape;6186;p203"/>
          <p:cNvSpPr/>
          <p:nvPr/>
        </p:nvSpPr>
        <p:spPr>
          <a:xfrm>
            <a:off x="1845908" y="2479629"/>
            <a:ext cx="1006500" cy="1413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900">
                <a:solidFill>
                  <a:schemeClr val="dk2"/>
                </a:solidFill>
                <a:latin typeface="Quattrocento Sans"/>
                <a:ea typeface="Quattrocento Sans"/>
                <a:cs typeface="Quattrocento Sans"/>
                <a:sym typeface="Quattrocento Sans"/>
              </a:rPr>
              <a:t>Visual Studio Code</a:t>
            </a:r>
            <a:endParaRPr sz="1400"/>
          </a:p>
        </p:txBody>
      </p:sp>
      <p:pic>
        <p:nvPicPr>
          <p:cNvPr id="6187" name="Google Shape;6187;p203" descr="A close up of a sign&#10;&#10;Description automatically generated"/>
          <p:cNvPicPr preferRelativeResize="0"/>
          <p:nvPr/>
        </p:nvPicPr>
        <p:blipFill rotWithShape="1">
          <a:blip r:embed="rId3">
            <a:alphaModFix/>
          </a:blip>
          <a:srcRect/>
          <a:stretch/>
        </p:blipFill>
        <p:spPr>
          <a:xfrm>
            <a:off x="583085" y="2089761"/>
            <a:ext cx="287443" cy="300371"/>
          </a:xfrm>
          <a:prstGeom prst="rect">
            <a:avLst/>
          </a:prstGeom>
          <a:noFill/>
          <a:ln>
            <a:noFill/>
          </a:ln>
        </p:spPr>
      </p:pic>
      <p:pic>
        <p:nvPicPr>
          <p:cNvPr id="6188" name="Google Shape;6188;p203" descr="A picture containing vector graphics&#10;&#10;Description automatically generated"/>
          <p:cNvPicPr preferRelativeResize="0"/>
          <p:nvPr/>
        </p:nvPicPr>
        <p:blipFill rotWithShape="1">
          <a:blip r:embed="rId4">
            <a:alphaModFix/>
          </a:blip>
          <a:srcRect/>
          <a:stretch/>
        </p:blipFill>
        <p:spPr>
          <a:xfrm>
            <a:off x="1269468" y="2023943"/>
            <a:ext cx="349247" cy="399355"/>
          </a:xfrm>
          <a:prstGeom prst="rect">
            <a:avLst/>
          </a:prstGeom>
          <a:noFill/>
          <a:ln>
            <a:noFill/>
          </a:ln>
        </p:spPr>
      </p:pic>
      <p:pic>
        <p:nvPicPr>
          <p:cNvPr id="6189" name="Google Shape;6189;p203" descr="A close up of a sign&#10;&#10;Description automatically generated"/>
          <p:cNvPicPr preferRelativeResize="0"/>
          <p:nvPr/>
        </p:nvPicPr>
        <p:blipFill rotWithShape="1">
          <a:blip r:embed="rId5">
            <a:alphaModFix/>
          </a:blip>
          <a:srcRect/>
          <a:stretch/>
        </p:blipFill>
        <p:spPr>
          <a:xfrm>
            <a:off x="2185704" y="2072988"/>
            <a:ext cx="327980" cy="327526"/>
          </a:xfrm>
          <a:prstGeom prst="rect">
            <a:avLst/>
          </a:prstGeom>
          <a:noFill/>
          <a:ln>
            <a:noFill/>
          </a:ln>
        </p:spPr>
      </p:pic>
    </p:spTree>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6193"/>
        <p:cNvGrpSpPr/>
        <p:nvPr/>
      </p:nvGrpSpPr>
      <p:grpSpPr>
        <a:xfrm>
          <a:off x="0" y="0"/>
          <a:ext cx="0" cy="0"/>
          <a:chOff x="0" y="0"/>
          <a:chExt cx="0" cy="0"/>
        </a:xfrm>
      </p:grpSpPr>
      <p:sp>
        <p:nvSpPr>
          <p:cNvPr id="6194" name="Google Shape;6194;p204"/>
          <p:cNvSpPr txBox="1">
            <a:spLocks noGrp="1"/>
          </p:cNvSpPr>
          <p:nvPr>
            <p:ph type="title"/>
          </p:nvPr>
        </p:nvSpPr>
        <p:spPr>
          <a:xfrm>
            <a:off x="585225" y="3130447"/>
            <a:ext cx="6400800" cy="723300"/>
          </a:xfrm>
          <a:prstGeom prst="rect">
            <a:avLst/>
          </a:prstGeom>
          <a:noFill/>
          <a:ln>
            <a:noFill/>
          </a:ln>
        </p:spPr>
        <p:txBody>
          <a:bodyPr spcFirstLastPara="1" wrap="square" lIns="0" tIns="0" rIns="0" bIns="0" anchor="b" anchorCtr="0">
            <a:noAutofit/>
          </a:bodyPr>
          <a:lstStyle/>
          <a:p>
            <a:pPr marL="0" lvl="0" indent="0" algn="l" rtl="0">
              <a:lnSpc>
                <a:spcPct val="90000"/>
              </a:lnSpc>
              <a:spcBef>
                <a:spcPts val="0"/>
              </a:spcBef>
              <a:spcAft>
                <a:spcPts val="0"/>
              </a:spcAft>
              <a:buClr>
                <a:schemeClr val="dk1"/>
              </a:buClr>
              <a:buSzPts val="3600"/>
              <a:buFont typeface="Quattrocento Sans"/>
              <a:buNone/>
            </a:pPr>
            <a:r>
              <a:rPr lang="en-US" sz="4500">
                <a:latin typeface="Calibri"/>
                <a:ea typeface="Calibri"/>
                <a:cs typeface="Calibri"/>
                <a:sym typeface="Calibri"/>
              </a:rPr>
              <a:t>Azure ML Service </a:t>
            </a:r>
            <a:endParaRPr sz="4500">
              <a:latin typeface="Calibri"/>
              <a:ea typeface="Calibri"/>
              <a:cs typeface="Calibri"/>
              <a:sym typeface="Calibri"/>
            </a:endParaRPr>
          </a:p>
          <a:p>
            <a:pPr marL="0" lvl="0" indent="0" algn="l" rtl="0">
              <a:lnSpc>
                <a:spcPct val="90000"/>
              </a:lnSpc>
              <a:spcBef>
                <a:spcPts val="0"/>
              </a:spcBef>
              <a:spcAft>
                <a:spcPts val="0"/>
              </a:spcAft>
              <a:buClr>
                <a:schemeClr val="dk1"/>
              </a:buClr>
              <a:buSzPts val="3600"/>
              <a:buFont typeface="Quattrocento Sans"/>
              <a:buNone/>
            </a:pPr>
            <a:r>
              <a:rPr lang="en-US" sz="4500">
                <a:latin typeface="Calibri"/>
                <a:ea typeface="Calibri"/>
                <a:cs typeface="Calibri"/>
                <a:sym typeface="Calibri"/>
              </a:rPr>
              <a:t>includes</a:t>
            </a:r>
            <a:endParaRPr sz="4500">
              <a:latin typeface="Calibri"/>
              <a:ea typeface="Calibri"/>
              <a:cs typeface="Calibri"/>
              <a:sym typeface="Calibri"/>
            </a:endParaRPr>
          </a:p>
          <a:p>
            <a:pPr marL="0" lvl="0" indent="0" algn="l" rtl="0">
              <a:lnSpc>
                <a:spcPct val="90000"/>
              </a:lnSpc>
              <a:spcBef>
                <a:spcPts val="0"/>
              </a:spcBef>
              <a:spcAft>
                <a:spcPts val="0"/>
              </a:spcAft>
              <a:buClr>
                <a:schemeClr val="dk1"/>
              </a:buClr>
              <a:buSzPts val="3600"/>
              <a:buFont typeface="Quattrocento Sans"/>
              <a:buNone/>
            </a:pPr>
            <a:r>
              <a:rPr lang="en-US" sz="4500">
                <a:latin typeface="Calibri"/>
                <a:ea typeface="Calibri"/>
                <a:cs typeface="Calibri"/>
                <a:sym typeface="Calibri"/>
              </a:rPr>
              <a:t>DataPrep SDK</a:t>
            </a:r>
            <a:endParaRPr sz="4500">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6198"/>
        <p:cNvGrpSpPr/>
        <p:nvPr/>
      </p:nvGrpSpPr>
      <p:grpSpPr>
        <a:xfrm>
          <a:off x="0" y="0"/>
          <a:ext cx="0" cy="0"/>
          <a:chOff x="0" y="0"/>
          <a:chExt cx="0" cy="0"/>
        </a:xfrm>
      </p:grpSpPr>
      <p:sp>
        <p:nvSpPr>
          <p:cNvPr id="6199" name="Google Shape;6199;p205"/>
          <p:cNvSpPr txBox="1">
            <a:spLocks noGrp="1"/>
          </p:cNvSpPr>
          <p:nvPr>
            <p:ph type="body" idx="1"/>
          </p:nvPr>
        </p:nvSpPr>
        <p:spPr>
          <a:xfrm>
            <a:off x="464427" y="1999917"/>
            <a:ext cx="5214900" cy="3936000"/>
          </a:xfrm>
          <a:prstGeom prst="rect">
            <a:avLst/>
          </a:prstGeom>
          <a:noFill/>
          <a:ln>
            <a:noFill/>
          </a:ln>
        </p:spPr>
        <p:txBody>
          <a:bodyPr spcFirstLastPara="1" wrap="square" lIns="0" tIns="0" rIns="0" bIns="0" anchor="t" anchorCtr="0">
            <a:noAutofit/>
          </a:bodyPr>
          <a:lstStyle/>
          <a:p>
            <a:pPr marL="279400" lvl="0" indent="-279400" algn="l" rtl="0">
              <a:lnSpc>
                <a:spcPct val="90000"/>
              </a:lnSpc>
              <a:spcBef>
                <a:spcPts val="0"/>
              </a:spcBef>
              <a:spcAft>
                <a:spcPts val="0"/>
              </a:spcAft>
              <a:buClr>
                <a:schemeClr val="dk1"/>
              </a:buClr>
              <a:buSzPts val="1600"/>
              <a:buFont typeface="Arial"/>
              <a:buChar char="•"/>
            </a:pPr>
            <a:r>
              <a:rPr lang="en-US" sz="1800" dirty="0">
                <a:solidFill>
                  <a:schemeClr val="dk1"/>
                </a:solidFill>
              </a:rPr>
              <a:t>Understanding the semantics of data is difficult and time-consuming </a:t>
            </a:r>
            <a:endParaRPr dirty="0"/>
          </a:p>
          <a:p>
            <a:pPr marL="279400" lvl="0" indent="-279400" algn="l" rtl="0">
              <a:lnSpc>
                <a:spcPct val="90000"/>
              </a:lnSpc>
              <a:spcBef>
                <a:spcPts val="1800"/>
              </a:spcBef>
              <a:spcAft>
                <a:spcPts val="0"/>
              </a:spcAft>
              <a:buClr>
                <a:schemeClr val="dk1"/>
              </a:buClr>
              <a:buSzPts val="1600"/>
              <a:buFont typeface="Arial"/>
              <a:buChar char="•"/>
            </a:pPr>
            <a:r>
              <a:rPr lang="en-US" sz="1800" dirty="0">
                <a:solidFill>
                  <a:schemeClr val="dk1"/>
                </a:solidFill>
              </a:rPr>
              <a:t>Merging data from different sources is a manual process </a:t>
            </a:r>
            <a:endParaRPr dirty="0"/>
          </a:p>
          <a:p>
            <a:pPr marL="279400" lvl="0" indent="-279400" algn="l" rtl="0">
              <a:lnSpc>
                <a:spcPct val="90000"/>
              </a:lnSpc>
              <a:spcBef>
                <a:spcPts val="1800"/>
              </a:spcBef>
              <a:spcAft>
                <a:spcPts val="0"/>
              </a:spcAft>
              <a:buClr>
                <a:schemeClr val="dk1"/>
              </a:buClr>
              <a:buSzPts val="1600"/>
              <a:buFont typeface="Arial"/>
              <a:buChar char="•"/>
            </a:pPr>
            <a:r>
              <a:rPr lang="en-US" sz="1800" dirty="0">
                <a:solidFill>
                  <a:schemeClr val="dk1"/>
                </a:solidFill>
              </a:rPr>
              <a:t>Detecting, troubleshooting and fixing errors is a high tax </a:t>
            </a:r>
            <a:endParaRPr dirty="0"/>
          </a:p>
          <a:p>
            <a:pPr marL="279400" lvl="0" indent="-279400" algn="l" rtl="0">
              <a:lnSpc>
                <a:spcPct val="90000"/>
              </a:lnSpc>
              <a:spcBef>
                <a:spcPts val="1800"/>
              </a:spcBef>
              <a:spcAft>
                <a:spcPts val="0"/>
              </a:spcAft>
              <a:buClr>
                <a:schemeClr val="dk1"/>
              </a:buClr>
              <a:buSzPts val="1600"/>
              <a:buFont typeface="Arial"/>
              <a:buChar char="•"/>
            </a:pPr>
            <a:r>
              <a:rPr lang="en-US" sz="1800" dirty="0">
                <a:solidFill>
                  <a:schemeClr val="dk1"/>
                </a:solidFill>
              </a:rPr>
              <a:t>Custom code is always required </a:t>
            </a:r>
            <a:endParaRPr dirty="0"/>
          </a:p>
          <a:p>
            <a:pPr marL="279400" lvl="0" indent="-279400" algn="l" rtl="0">
              <a:lnSpc>
                <a:spcPct val="90000"/>
              </a:lnSpc>
              <a:spcBef>
                <a:spcPts val="1800"/>
              </a:spcBef>
              <a:spcAft>
                <a:spcPts val="0"/>
              </a:spcAft>
              <a:buClr>
                <a:schemeClr val="dk1"/>
              </a:buClr>
              <a:buSzPts val="1600"/>
              <a:buFont typeface="Arial"/>
              <a:buChar char="•"/>
            </a:pPr>
            <a:r>
              <a:rPr lang="en-US" sz="1800" dirty="0">
                <a:solidFill>
                  <a:schemeClr val="dk1"/>
                </a:solidFill>
              </a:rPr>
              <a:t>Operationalization is challenging </a:t>
            </a:r>
            <a:endParaRPr dirty="0"/>
          </a:p>
          <a:p>
            <a:pPr marL="330200" lvl="0" indent="-190500" algn="l" rtl="0">
              <a:lnSpc>
                <a:spcPct val="90000"/>
              </a:lnSpc>
              <a:spcBef>
                <a:spcPts val="1800"/>
              </a:spcBef>
              <a:spcAft>
                <a:spcPts val="0"/>
              </a:spcAft>
              <a:buClr>
                <a:srgbClr val="000000"/>
              </a:buClr>
              <a:buSzPts val="2200"/>
              <a:buFont typeface="Arial"/>
              <a:buNone/>
            </a:pPr>
            <a:endParaRPr sz="2400" dirty="0"/>
          </a:p>
          <a:p>
            <a:pPr marL="444500" lvl="0" indent="-304800" algn="l" rtl="0">
              <a:lnSpc>
                <a:spcPct val="90000"/>
              </a:lnSpc>
              <a:spcBef>
                <a:spcPts val="1300"/>
              </a:spcBef>
              <a:spcAft>
                <a:spcPts val="0"/>
              </a:spcAft>
              <a:buClr>
                <a:srgbClr val="000000"/>
              </a:buClr>
              <a:buSzPts val="2300"/>
              <a:buFont typeface="Arial"/>
              <a:buNone/>
            </a:pPr>
            <a:endParaRPr dirty="0"/>
          </a:p>
        </p:txBody>
      </p:sp>
      <p:sp>
        <p:nvSpPr>
          <p:cNvPr id="6200" name="Google Shape;6200;p205"/>
          <p:cNvSpPr txBox="1">
            <a:spLocks noGrp="1"/>
          </p:cNvSpPr>
          <p:nvPr>
            <p:ph type="title"/>
          </p:nvPr>
        </p:nvSpPr>
        <p:spPr>
          <a:xfrm>
            <a:off x="426424" y="302552"/>
            <a:ext cx="11335800" cy="739500"/>
          </a:xfrm>
          <a:prstGeom prst="rect">
            <a:avLst/>
          </a:prstGeom>
          <a:noFill/>
          <a:ln>
            <a:noFill/>
          </a:ln>
        </p:spPr>
        <p:txBody>
          <a:bodyPr spcFirstLastPara="1" wrap="square" lIns="89625" tIns="161350" rIns="0" bIns="0" anchor="t" anchorCtr="0">
            <a:noAutofit/>
          </a:bodyPr>
          <a:lstStyle/>
          <a:p>
            <a:pPr marL="0" lvl="0" indent="0" algn="l" rtl="0">
              <a:lnSpc>
                <a:spcPct val="90000"/>
              </a:lnSpc>
              <a:spcBef>
                <a:spcPts val="0"/>
              </a:spcBef>
              <a:spcAft>
                <a:spcPts val="0"/>
              </a:spcAft>
              <a:buClr>
                <a:srgbClr val="000000"/>
              </a:buClr>
              <a:buSzPts val="3500"/>
              <a:buFont typeface="Quattrocento Sans"/>
              <a:buNone/>
            </a:pPr>
            <a:r>
              <a:rPr lang="en-US" sz="4500" b="1">
                <a:latin typeface="Calibri"/>
                <a:ea typeface="Calibri"/>
                <a:cs typeface="Calibri"/>
                <a:sym typeface="Calibri"/>
              </a:rPr>
              <a:t>Customer Challenges and Pain Points</a:t>
            </a:r>
            <a:endParaRPr sz="4500" b="1">
              <a:latin typeface="Calibri"/>
              <a:ea typeface="Calibri"/>
              <a:cs typeface="Calibri"/>
              <a:sym typeface="Calibri"/>
            </a:endParaRPr>
          </a:p>
        </p:txBody>
      </p:sp>
      <p:grpSp>
        <p:nvGrpSpPr>
          <p:cNvPr id="6201" name="Google Shape;6201;p205"/>
          <p:cNvGrpSpPr/>
          <p:nvPr/>
        </p:nvGrpSpPr>
        <p:grpSpPr>
          <a:xfrm>
            <a:off x="6094198" y="1712001"/>
            <a:ext cx="5473309" cy="3661285"/>
            <a:chOff x="5823429" y="1493135"/>
            <a:chExt cx="5583300" cy="3734100"/>
          </a:xfrm>
        </p:grpSpPr>
        <p:sp>
          <p:nvSpPr>
            <p:cNvPr id="6202" name="Google Shape;6202;p205"/>
            <p:cNvSpPr/>
            <p:nvPr/>
          </p:nvSpPr>
          <p:spPr>
            <a:xfrm>
              <a:off x="5989320" y="1493135"/>
              <a:ext cx="5303400" cy="3734100"/>
            </a:xfrm>
            <a:prstGeom prst="rect">
              <a:avLst/>
            </a:prstGeom>
            <a:solidFill>
              <a:srgbClr val="F2F2F2"/>
            </a:solidFill>
            <a:ln>
              <a:noFill/>
            </a:ln>
          </p:spPr>
          <p:txBody>
            <a:bodyPr spcFirstLastPara="1" wrap="square" lIns="182850" tIns="146275" rIns="182850" bIns="146275" anchor="t" anchorCtr="0">
              <a:noAutofit/>
            </a:bodyPr>
            <a:lstStyle/>
            <a:p>
              <a:pPr marL="0" marR="0" lvl="0" indent="0" algn="l" rtl="0">
                <a:lnSpc>
                  <a:spcPct val="100000"/>
                </a:lnSpc>
                <a:spcBef>
                  <a:spcPts val="0"/>
                </a:spcBef>
                <a:spcAft>
                  <a:spcPts val="0"/>
                </a:spcAft>
                <a:buClr>
                  <a:schemeClr val="dk1"/>
                </a:buClr>
                <a:buSzPts val="2000"/>
                <a:buFont typeface="Quattrocento Sans"/>
                <a:buNone/>
              </a:pPr>
              <a:endParaRPr sz="2000" b="0" i="0" u="none" strike="noStrike" cap="none">
                <a:solidFill>
                  <a:srgbClr val="FFFFFF"/>
                </a:solidFill>
                <a:latin typeface="Quattrocento Sans"/>
                <a:ea typeface="Quattrocento Sans"/>
                <a:cs typeface="Quattrocento Sans"/>
                <a:sym typeface="Quattrocento Sans"/>
              </a:endParaRPr>
            </a:p>
          </p:txBody>
        </p:sp>
        <p:sp>
          <p:nvSpPr>
            <p:cNvPr id="6203" name="Google Shape;6203;p205"/>
            <p:cNvSpPr/>
            <p:nvPr/>
          </p:nvSpPr>
          <p:spPr>
            <a:xfrm>
              <a:off x="5823429" y="1625377"/>
              <a:ext cx="5583300" cy="414300"/>
            </a:xfrm>
            <a:prstGeom prst="rect">
              <a:avLst/>
            </a:prstGeom>
            <a:noFill/>
            <a:ln>
              <a:noFill/>
            </a:ln>
          </p:spPr>
          <p:txBody>
            <a:bodyPr spcFirstLastPara="1" wrap="square" lIns="89625" tIns="44800" rIns="89625" bIns="44800" anchor="t" anchorCtr="0">
              <a:noAutofit/>
            </a:bodyPr>
            <a:lstStyle/>
            <a:p>
              <a:pPr marL="0" marR="0" lvl="0" indent="0" algn="ctr" rtl="0">
                <a:lnSpc>
                  <a:spcPct val="100000"/>
                </a:lnSpc>
                <a:spcBef>
                  <a:spcPts val="0"/>
                </a:spcBef>
                <a:spcAft>
                  <a:spcPts val="0"/>
                </a:spcAft>
                <a:buClr>
                  <a:srgbClr val="0078D7"/>
                </a:buClr>
                <a:buSzPts val="2000"/>
                <a:buFont typeface="Quattrocento Sans"/>
                <a:buNone/>
              </a:pPr>
              <a:r>
                <a:rPr lang="en-US" sz="2000" b="0" i="0" u="none" strike="noStrike" cap="none">
                  <a:solidFill>
                    <a:srgbClr val="0078D7"/>
                  </a:solidFill>
                  <a:latin typeface="Quattrocento Sans"/>
                  <a:ea typeface="Quattrocento Sans"/>
                  <a:cs typeface="Quattrocento Sans"/>
                  <a:sym typeface="Quattrocento Sans"/>
                </a:rPr>
                <a:t>Examples of manual, non-scalable work </a:t>
              </a:r>
              <a:endParaRPr sz="2000" b="0" i="0" u="none" strike="noStrike" cap="none">
                <a:solidFill>
                  <a:srgbClr val="0078D7"/>
                </a:solidFill>
                <a:latin typeface="Quattrocento Sans"/>
                <a:ea typeface="Quattrocento Sans"/>
                <a:cs typeface="Quattrocento Sans"/>
                <a:sym typeface="Quattrocento Sans"/>
              </a:endParaRPr>
            </a:p>
          </p:txBody>
        </p:sp>
        <p:sp>
          <p:nvSpPr>
            <p:cNvPr id="6204" name="Google Shape;6204;p205"/>
            <p:cNvSpPr/>
            <p:nvPr/>
          </p:nvSpPr>
          <p:spPr>
            <a:xfrm>
              <a:off x="7657718" y="2413387"/>
              <a:ext cx="3257100" cy="2246700"/>
            </a:xfrm>
            <a:prstGeom prst="rect">
              <a:avLst/>
            </a:prstGeom>
            <a:noFill/>
            <a:ln>
              <a:noFill/>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rgbClr val="000000"/>
                </a:buClr>
                <a:buSzPts val="2000"/>
                <a:buFont typeface="Quattrocento Sans"/>
                <a:buNone/>
              </a:pPr>
              <a:r>
                <a:rPr lang="en-US" sz="2000" b="0" i="0" u="none" strike="noStrike" cap="none" dirty="0">
                  <a:solidFill>
                    <a:srgbClr val="000000"/>
                  </a:solidFill>
                  <a:latin typeface="Quattrocento Sans"/>
                  <a:ea typeface="Quattrocento Sans"/>
                  <a:cs typeface="Quattrocento Sans"/>
                  <a:sym typeface="Quattrocento Sans"/>
                </a:rPr>
                <a:t>Data formatting</a:t>
              </a:r>
              <a:endParaRPr sz="1400" dirty="0"/>
            </a:p>
            <a:p>
              <a:pPr marL="0" marR="0" lvl="0" indent="0" algn="l" rtl="0">
                <a:lnSpc>
                  <a:spcPct val="100000"/>
                </a:lnSpc>
                <a:spcBef>
                  <a:spcPts val="4700"/>
                </a:spcBef>
                <a:spcAft>
                  <a:spcPts val="0"/>
                </a:spcAft>
                <a:buClr>
                  <a:srgbClr val="000000"/>
                </a:buClr>
                <a:buSzPts val="2000"/>
                <a:buFont typeface="Quattrocento Sans"/>
                <a:buNone/>
              </a:pPr>
              <a:r>
                <a:rPr lang="en-US" sz="2000" b="0" i="0" u="none" strike="noStrike" cap="none" dirty="0">
                  <a:solidFill>
                    <a:srgbClr val="000000"/>
                  </a:solidFill>
                  <a:latin typeface="Quattrocento Sans"/>
                  <a:ea typeface="Quattrocento Sans"/>
                  <a:cs typeface="Quattrocento Sans"/>
                  <a:sym typeface="Quattrocento Sans"/>
                </a:rPr>
                <a:t>Dealing with dates</a:t>
              </a:r>
              <a:endParaRPr sz="1400" dirty="0"/>
            </a:p>
            <a:p>
              <a:pPr marL="0" marR="0" lvl="0" indent="0" algn="l" rtl="0">
                <a:lnSpc>
                  <a:spcPct val="100000"/>
                </a:lnSpc>
                <a:spcBef>
                  <a:spcPts val="4700"/>
                </a:spcBef>
                <a:spcAft>
                  <a:spcPts val="0"/>
                </a:spcAft>
                <a:buClr>
                  <a:srgbClr val="000000"/>
                </a:buClr>
                <a:buSzPts val="2000"/>
                <a:buFont typeface="Quattrocento Sans"/>
                <a:buNone/>
              </a:pPr>
              <a:r>
                <a:rPr lang="en-US" sz="2000" b="0" i="0" u="none" strike="noStrike" cap="none" dirty="0">
                  <a:solidFill>
                    <a:srgbClr val="000000"/>
                  </a:solidFill>
                  <a:latin typeface="Quattrocento Sans"/>
                  <a:ea typeface="Quattrocento Sans"/>
                  <a:cs typeface="Quattrocento Sans"/>
                  <a:sym typeface="Quattrocento Sans"/>
                </a:rPr>
                <a:t>‘</a:t>
              </a:r>
              <a:r>
                <a:rPr lang="en-US" sz="2000" b="0" i="0" u="none" strike="noStrike" cap="none" dirty="0" err="1">
                  <a:solidFill>
                    <a:srgbClr val="000000"/>
                  </a:solidFill>
                  <a:latin typeface="Quattrocento Sans"/>
                  <a:ea typeface="Quattrocento Sans"/>
                  <a:cs typeface="Quattrocento Sans"/>
                  <a:sym typeface="Quattrocento Sans"/>
                </a:rPr>
                <a:t>Rectangularizing</a:t>
              </a:r>
              <a:r>
                <a:rPr lang="en-US" sz="2000" b="0" i="0" u="none" strike="noStrike" cap="none" dirty="0">
                  <a:solidFill>
                    <a:srgbClr val="000000"/>
                  </a:solidFill>
                  <a:latin typeface="Quattrocento Sans"/>
                  <a:ea typeface="Quattrocento Sans"/>
                  <a:cs typeface="Quattrocento Sans"/>
                  <a:sym typeface="Quattrocento Sans"/>
                </a:rPr>
                <a:t>’ data</a:t>
              </a:r>
              <a:endParaRPr sz="1400" dirty="0"/>
            </a:p>
          </p:txBody>
        </p:sp>
        <p:sp>
          <p:nvSpPr>
            <p:cNvPr id="6205" name="Google Shape;6205;p205"/>
            <p:cNvSpPr/>
            <p:nvPr/>
          </p:nvSpPr>
          <p:spPr>
            <a:xfrm>
              <a:off x="6664458" y="4156644"/>
              <a:ext cx="818100" cy="627600"/>
            </a:xfrm>
            <a:prstGeom prst="rect">
              <a:avLst/>
            </a:prstGeom>
            <a:noFill/>
            <a:ln w="9525" cap="flat" cmpd="sng">
              <a:solidFill>
                <a:schemeClr val="dk2"/>
              </a:solidFill>
              <a:prstDash val="solid"/>
              <a:round/>
              <a:headEnd type="none" w="sm" len="sm"/>
              <a:tailEnd type="none" w="sm" len="sm"/>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Clr>
                  <a:schemeClr val="lt1"/>
                </a:buClr>
                <a:buSzPts val="2400"/>
                <a:buFont typeface="Quattrocento Sans"/>
                <a:buNone/>
              </a:pPr>
              <a:endParaRPr sz="2400" b="0" i="0" u="none" strike="noStrike" cap="none">
                <a:solidFill>
                  <a:srgbClr val="FFFFFF"/>
                </a:solidFill>
                <a:latin typeface="Quattrocento Sans"/>
                <a:ea typeface="Quattrocento Sans"/>
                <a:cs typeface="Quattrocento Sans"/>
                <a:sym typeface="Quattrocento Sans"/>
              </a:endParaRPr>
            </a:p>
          </p:txBody>
        </p:sp>
        <p:grpSp>
          <p:nvGrpSpPr>
            <p:cNvPr id="6206" name="Google Shape;6206;p205"/>
            <p:cNvGrpSpPr/>
            <p:nvPr/>
          </p:nvGrpSpPr>
          <p:grpSpPr>
            <a:xfrm>
              <a:off x="6708072" y="3155271"/>
              <a:ext cx="713057" cy="683834"/>
              <a:chOff x="4316204" y="2433510"/>
              <a:chExt cx="448238" cy="429868"/>
            </a:xfrm>
          </p:grpSpPr>
          <p:sp>
            <p:nvSpPr>
              <p:cNvPr id="6207" name="Google Shape;6207;p205"/>
              <p:cNvSpPr/>
              <p:nvPr/>
            </p:nvSpPr>
            <p:spPr>
              <a:xfrm>
                <a:off x="4316204" y="2433510"/>
                <a:ext cx="448238" cy="429868"/>
              </a:xfrm>
              <a:custGeom>
                <a:avLst/>
                <a:gdLst/>
                <a:ahLst/>
                <a:cxnLst/>
                <a:rect l="l" t="t" r="r" b="b"/>
                <a:pathLst>
                  <a:path w="244" h="234" extrusionOk="0">
                    <a:moveTo>
                      <a:pt x="244" y="135"/>
                    </a:moveTo>
                    <a:lnTo>
                      <a:pt x="244" y="234"/>
                    </a:lnTo>
                    <a:lnTo>
                      <a:pt x="0" y="234"/>
                    </a:lnTo>
                    <a:lnTo>
                      <a:pt x="0" y="24"/>
                    </a:lnTo>
                    <a:lnTo>
                      <a:pt x="244" y="24"/>
                    </a:lnTo>
                    <a:lnTo>
                      <a:pt x="244" y="135"/>
                    </a:lnTo>
                    <a:moveTo>
                      <a:pt x="0" y="72"/>
                    </a:moveTo>
                    <a:lnTo>
                      <a:pt x="244" y="72"/>
                    </a:lnTo>
                    <a:moveTo>
                      <a:pt x="50" y="0"/>
                    </a:moveTo>
                    <a:lnTo>
                      <a:pt x="50" y="50"/>
                    </a:lnTo>
                    <a:moveTo>
                      <a:pt x="195" y="0"/>
                    </a:moveTo>
                    <a:lnTo>
                      <a:pt x="195" y="50"/>
                    </a:lnTo>
                  </a:path>
                </a:pathLst>
              </a:custGeom>
              <a:noFill/>
              <a:ln w="12700" cap="flat" cmpd="sng">
                <a:solidFill>
                  <a:schemeClr val="dk2"/>
                </a:solidFill>
                <a:prstDash val="solid"/>
                <a:miter lim="800000"/>
                <a:headEnd type="none" w="med" len="med"/>
                <a:tailEnd type="none" w="med" len="med"/>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FFFFFF"/>
                  </a:solidFill>
                  <a:latin typeface="Quattrocento Sans"/>
                  <a:ea typeface="Quattrocento Sans"/>
                  <a:cs typeface="Quattrocento Sans"/>
                  <a:sym typeface="Quattrocento Sans"/>
                </a:endParaRPr>
              </a:p>
            </p:txBody>
          </p:sp>
          <p:cxnSp>
            <p:nvCxnSpPr>
              <p:cNvPr id="6208" name="Google Shape;6208;p205"/>
              <p:cNvCxnSpPr/>
              <p:nvPr/>
            </p:nvCxnSpPr>
            <p:spPr>
              <a:xfrm>
                <a:off x="4357163" y="2633663"/>
                <a:ext cx="370500" cy="0"/>
              </a:xfrm>
              <a:prstGeom prst="straightConnector1">
                <a:avLst/>
              </a:prstGeom>
              <a:noFill/>
              <a:ln w="12700" cap="flat" cmpd="sng">
                <a:solidFill>
                  <a:schemeClr val="dk2"/>
                </a:solidFill>
                <a:prstDash val="solid"/>
                <a:round/>
                <a:headEnd type="none" w="sm" len="sm"/>
                <a:tailEnd type="none" w="sm" len="sm"/>
              </a:ln>
            </p:spPr>
          </p:cxnSp>
          <p:cxnSp>
            <p:nvCxnSpPr>
              <p:cNvPr id="6209" name="Google Shape;6209;p205"/>
              <p:cNvCxnSpPr/>
              <p:nvPr/>
            </p:nvCxnSpPr>
            <p:spPr>
              <a:xfrm>
                <a:off x="4357163" y="2711451"/>
                <a:ext cx="370500" cy="0"/>
              </a:xfrm>
              <a:prstGeom prst="straightConnector1">
                <a:avLst/>
              </a:prstGeom>
              <a:noFill/>
              <a:ln w="12700" cap="flat" cmpd="sng">
                <a:solidFill>
                  <a:schemeClr val="dk2"/>
                </a:solidFill>
                <a:prstDash val="solid"/>
                <a:round/>
                <a:headEnd type="none" w="sm" len="sm"/>
                <a:tailEnd type="none" w="sm" len="sm"/>
              </a:ln>
            </p:spPr>
          </p:cxnSp>
          <p:cxnSp>
            <p:nvCxnSpPr>
              <p:cNvPr id="6210" name="Google Shape;6210;p205"/>
              <p:cNvCxnSpPr/>
              <p:nvPr/>
            </p:nvCxnSpPr>
            <p:spPr>
              <a:xfrm>
                <a:off x="4357163" y="2789238"/>
                <a:ext cx="370500" cy="0"/>
              </a:xfrm>
              <a:prstGeom prst="straightConnector1">
                <a:avLst/>
              </a:prstGeom>
              <a:noFill/>
              <a:ln w="12700" cap="flat" cmpd="sng">
                <a:solidFill>
                  <a:schemeClr val="dk2"/>
                </a:solidFill>
                <a:prstDash val="solid"/>
                <a:round/>
                <a:headEnd type="none" w="sm" len="sm"/>
                <a:tailEnd type="none" w="sm" len="sm"/>
              </a:ln>
            </p:spPr>
          </p:cxnSp>
          <p:grpSp>
            <p:nvGrpSpPr>
              <p:cNvPr id="6211" name="Google Shape;6211;p205"/>
              <p:cNvGrpSpPr/>
              <p:nvPr/>
            </p:nvGrpSpPr>
            <p:grpSpPr>
              <a:xfrm rot="-5400000">
                <a:off x="4429672" y="2597751"/>
                <a:ext cx="231822" cy="230718"/>
                <a:chOff x="4357163" y="3062288"/>
                <a:chExt cx="370500" cy="155575"/>
              </a:xfrm>
            </p:grpSpPr>
            <p:cxnSp>
              <p:nvCxnSpPr>
                <p:cNvPr id="6212" name="Google Shape;6212;p205"/>
                <p:cNvCxnSpPr/>
                <p:nvPr/>
              </p:nvCxnSpPr>
              <p:spPr>
                <a:xfrm>
                  <a:off x="4357163" y="3062288"/>
                  <a:ext cx="370500" cy="0"/>
                </a:xfrm>
                <a:prstGeom prst="straightConnector1">
                  <a:avLst/>
                </a:prstGeom>
                <a:noFill/>
                <a:ln w="12700" cap="flat" cmpd="sng">
                  <a:solidFill>
                    <a:schemeClr val="dk2"/>
                  </a:solidFill>
                  <a:prstDash val="solid"/>
                  <a:round/>
                  <a:headEnd type="none" w="sm" len="sm"/>
                  <a:tailEnd type="none" w="sm" len="sm"/>
                </a:ln>
              </p:spPr>
            </p:cxnSp>
            <p:cxnSp>
              <p:nvCxnSpPr>
                <p:cNvPr id="6213" name="Google Shape;6213;p205"/>
                <p:cNvCxnSpPr/>
                <p:nvPr/>
              </p:nvCxnSpPr>
              <p:spPr>
                <a:xfrm>
                  <a:off x="4357163" y="3140076"/>
                  <a:ext cx="370500" cy="0"/>
                </a:xfrm>
                <a:prstGeom prst="straightConnector1">
                  <a:avLst/>
                </a:prstGeom>
                <a:noFill/>
                <a:ln w="12700" cap="flat" cmpd="sng">
                  <a:solidFill>
                    <a:schemeClr val="dk2"/>
                  </a:solidFill>
                  <a:prstDash val="solid"/>
                  <a:round/>
                  <a:headEnd type="none" w="sm" len="sm"/>
                  <a:tailEnd type="none" w="sm" len="sm"/>
                </a:ln>
              </p:spPr>
            </p:cxnSp>
            <p:cxnSp>
              <p:nvCxnSpPr>
                <p:cNvPr id="6214" name="Google Shape;6214;p205"/>
                <p:cNvCxnSpPr/>
                <p:nvPr/>
              </p:nvCxnSpPr>
              <p:spPr>
                <a:xfrm>
                  <a:off x="4357163" y="3217863"/>
                  <a:ext cx="370500" cy="0"/>
                </a:xfrm>
                <a:prstGeom prst="straightConnector1">
                  <a:avLst/>
                </a:prstGeom>
                <a:noFill/>
                <a:ln w="12700" cap="flat" cmpd="sng">
                  <a:solidFill>
                    <a:schemeClr val="dk2"/>
                  </a:solidFill>
                  <a:prstDash val="solid"/>
                  <a:round/>
                  <a:headEnd type="none" w="sm" len="sm"/>
                  <a:tailEnd type="none" w="sm" len="sm"/>
                </a:ln>
              </p:spPr>
            </p:cxnSp>
          </p:grpSp>
        </p:grpSp>
        <p:grpSp>
          <p:nvGrpSpPr>
            <p:cNvPr id="6215" name="Google Shape;6215;p205"/>
            <p:cNvGrpSpPr/>
            <p:nvPr/>
          </p:nvGrpSpPr>
          <p:grpSpPr>
            <a:xfrm>
              <a:off x="6856495" y="4292832"/>
              <a:ext cx="446074" cy="390498"/>
              <a:chOff x="3764" y="3313"/>
              <a:chExt cx="353" cy="309"/>
            </a:xfrm>
          </p:grpSpPr>
          <p:sp>
            <p:nvSpPr>
              <p:cNvPr id="6216" name="Google Shape;6216;p205"/>
              <p:cNvSpPr/>
              <p:nvPr/>
            </p:nvSpPr>
            <p:spPr>
              <a:xfrm>
                <a:off x="3764" y="3313"/>
                <a:ext cx="0" cy="71"/>
              </a:xfrm>
              <a:custGeom>
                <a:avLst/>
                <a:gdLst/>
                <a:ahLst/>
                <a:cxnLst/>
                <a:rect l="l" t="t" r="r" b="b"/>
                <a:pathLst>
                  <a:path w="120000" h="51" extrusionOk="0">
                    <a:moveTo>
                      <a:pt x="0" y="0"/>
                    </a:moveTo>
                    <a:cubicBezTo>
                      <a:pt x="0" y="51"/>
                      <a:pt x="0" y="51"/>
                      <a:pt x="0" y="51"/>
                    </a:cubicBezTo>
                  </a:path>
                </a:pathLst>
              </a:custGeom>
              <a:no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217" name="Google Shape;6217;p205"/>
              <p:cNvSpPr/>
              <p:nvPr/>
            </p:nvSpPr>
            <p:spPr>
              <a:xfrm>
                <a:off x="3897" y="3313"/>
                <a:ext cx="0" cy="71"/>
              </a:xfrm>
              <a:custGeom>
                <a:avLst/>
                <a:gdLst/>
                <a:ahLst/>
                <a:cxnLst/>
                <a:rect l="l" t="t" r="r" b="b"/>
                <a:pathLst>
                  <a:path w="120000" h="51" extrusionOk="0">
                    <a:moveTo>
                      <a:pt x="0" y="0"/>
                    </a:moveTo>
                    <a:cubicBezTo>
                      <a:pt x="0" y="51"/>
                      <a:pt x="0" y="51"/>
                      <a:pt x="0" y="51"/>
                    </a:cubicBezTo>
                  </a:path>
                </a:pathLst>
              </a:custGeom>
              <a:no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218" name="Google Shape;6218;p205"/>
              <p:cNvSpPr/>
              <p:nvPr/>
            </p:nvSpPr>
            <p:spPr>
              <a:xfrm>
                <a:off x="4028" y="3313"/>
                <a:ext cx="0" cy="71"/>
              </a:xfrm>
              <a:custGeom>
                <a:avLst/>
                <a:gdLst/>
                <a:ahLst/>
                <a:cxnLst/>
                <a:rect l="l" t="t" r="r" b="b"/>
                <a:pathLst>
                  <a:path w="120000" h="51" extrusionOk="0">
                    <a:moveTo>
                      <a:pt x="0" y="0"/>
                    </a:moveTo>
                    <a:cubicBezTo>
                      <a:pt x="0" y="51"/>
                      <a:pt x="0" y="51"/>
                      <a:pt x="0" y="51"/>
                    </a:cubicBezTo>
                  </a:path>
                </a:pathLst>
              </a:custGeom>
              <a:no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219" name="Google Shape;6219;p205"/>
              <p:cNvSpPr/>
              <p:nvPr/>
            </p:nvSpPr>
            <p:spPr>
              <a:xfrm>
                <a:off x="3807" y="3313"/>
                <a:ext cx="47" cy="72"/>
              </a:xfrm>
              <a:custGeom>
                <a:avLst/>
                <a:gdLst/>
                <a:ahLst/>
                <a:cxnLst/>
                <a:rect l="l" t="t" r="r" b="b"/>
                <a:pathLst>
                  <a:path w="34" h="52" extrusionOk="0">
                    <a:moveTo>
                      <a:pt x="34" y="35"/>
                    </a:moveTo>
                    <a:cubicBezTo>
                      <a:pt x="34" y="16"/>
                      <a:pt x="34" y="16"/>
                      <a:pt x="34" y="16"/>
                    </a:cubicBezTo>
                    <a:cubicBezTo>
                      <a:pt x="34" y="7"/>
                      <a:pt x="26" y="0"/>
                      <a:pt x="17" y="0"/>
                    </a:cubicBezTo>
                    <a:cubicBezTo>
                      <a:pt x="17" y="0"/>
                      <a:pt x="17" y="0"/>
                      <a:pt x="17" y="0"/>
                    </a:cubicBezTo>
                    <a:cubicBezTo>
                      <a:pt x="7" y="0"/>
                      <a:pt x="0" y="7"/>
                      <a:pt x="0" y="16"/>
                    </a:cubicBezTo>
                    <a:cubicBezTo>
                      <a:pt x="0" y="35"/>
                      <a:pt x="0" y="35"/>
                      <a:pt x="0" y="35"/>
                    </a:cubicBezTo>
                    <a:cubicBezTo>
                      <a:pt x="0" y="43"/>
                      <a:pt x="7" y="52"/>
                      <a:pt x="17" y="52"/>
                    </a:cubicBezTo>
                    <a:cubicBezTo>
                      <a:pt x="17" y="52"/>
                      <a:pt x="17" y="52"/>
                      <a:pt x="17" y="52"/>
                    </a:cubicBezTo>
                    <a:cubicBezTo>
                      <a:pt x="26" y="52"/>
                      <a:pt x="34" y="43"/>
                      <a:pt x="34" y="35"/>
                    </a:cubicBezTo>
                    <a:close/>
                  </a:path>
                </a:pathLst>
              </a:custGeom>
              <a:no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220" name="Google Shape;6220;p205"/>
              <p:cNvSpPr/>
              <p:nvPr/>
            </p:nvSpPr>
            <p:spPr>
              <a:xfrm>
                <a:off x="3940" y="3313"/>
                <a:ext cx="44" cy="72"/>
              </a:xfrm>
              <a:custGeom>
                <a:avLst/>
                <a:gdLst/>
                <a:ahLst/>
                <a:cxnLst/>
                <a:rect l="l" t="t" r="r" b="b"/>
                <a:pathLst>
                  <a:path w="32" h="52" extrusionOk="0">
                    <a:moveTo>
                      <a:pt x="32" y="35"/>
                    </a:moveTo>
                    <a:cubicBezTo>
                      <a:pt x="32" y="16"/>
                      <a:pt x="32" y="16"/>
                      <a:pt x="32" y="16"/>
                    </a:cubicBezTo>
                    <a:cubicBezTo>
                      <a:pt x="32" y="7"/>
                      <a:pt x="25" y="0"/>
                      <a:pt x="15" y="0"/>
                    </a:cubicBezTo>
                    <a:cubicBezTo>
                      <a:pt x="15" y="0"/>
                      <a:pt x="15" y="0"/>
                      <a:pt x="15" y="0"/>
                    </a:cubicBezTo>
                    <a:cubicBezTo>
                      <a:pt x="7" y="0"/>
                      <a:pt x="0" y="7"/>
                      <a:pt x="0" y="16"/>
                    </a:cubicBezTo>
                    <a:cubicBezTo>
                      <a:pt x="0" y="35"/>
                      <a:pt x="0" y="35"/>
                      <a:pt x="0" y="35"/>
                    </a:cubicBezTo>
                    <a:cubicBezTo>
                      <a:pt x="0" y="43"/>
                      <a:pt x="7" y="52"/>
                      <a:pt x="15" y="52"/>
                    </a:cubicBezTo>
                    <a:cubicBezTo>
                      <a:pt x="15" y="52"/>
                      <a:pt x="15" y="52"/>
                      <a:pt x="15" y="52"/>
                    </a:cubicBezTo>
                    <a:cubicBezTo>
                      <a:pt x="25" y="52"/>
                      <a:pt x="32" y="43"/>
                      <a:pt x="32" y="35"/>
                    </a:cubicBezTo>
                    <a:close/>
                  </a:path>
                </a:pathLst>
              </a:custGeom>
              <a:no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221" name="Google Shape;6221;p205"/>
              <p:cNvSpPr/>
              <p:nvPr/>
            </p:nvSpPr>
            <p:spPr>
              <a:xfrm>
                <a:off x="4071" y="3313"/>
                <a:ext cx="46" cy="72"/>
              </a:xfrm>
              <a:custGeom>
                <a:avLst/>
                <a:gdLst/>
                <a:ahLst/>
                <a:cxnLst/>
                <a:rect l="l" t="t" r="r" b="b"/>
                <a:pathLst>
                  <a:path w="34" h="52" extrusionOk="0">
                    <a:moveTo>
                      <a:pt x="34" y="35"/>
                    </a:moveTo>
                    <a:cubicBezTo>
                      <a:pt x="34" y="16"/>
                      <a:pt x="34" y="16"/>
                      <a:pt x="34" y="16"/>
                    </a:cubicBezTo>
                    <a:cubicBezTo>
                      <a:pt x="34" y="7"/>
                      <a:pt x="25" y="0"/>
                      <a:pt x="17" y="0"/>
                    </a:cubicBezTo>
                    <a:cubicBezTo>
                      <a:pt x="17" y="0"/>
                      <a:pt x="17" y="0"/>
                      <a:pt x="17" y="0"/>
                    </a:cubicBezTo>
                    <a:cubicBezTo>
                      <a:pt x="7" y="0"/>
                      <a:pt x="0" y="7"/>
                      <a:pt x="0" y="16"/>
                    </a:cubicBezTo>
                    <a:cubicBezTo>
                      <a:pt x="0" y="35"/>
                      <a:pt x="0" y="35"/>
                      <a:pt x="0" y="35"/>
                    </a:cubicBezTo>
                    <a:cubicBezTo>
                      <a:pt x="0" y="43"/>
                      <a:pt x="7" y="52"/>
                      <a:pt x="17" y="52"/>
                    </a:cubicBezTo>
                    <a:cubicBezTo>
                      <a:pt x="17" y="52"/>
                      <a:pt x="17" y="52"/>
                      <a:pt x="17" y="52"/>
                    </a:cubicBezTo>
                    <a:cubicBezTo>
                      <a:pt x="25" y="52"/>
                      <a:pt x="34" y="43"/>
                      <a:pt x="34" y="35"/>
                    </a:cubicBezTo>
                    <a:close/>
                  </a:path>
                </a:pathLst>
              </a:custGeom>
              <a:no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222" name="Google Shape;6222;p205"/>
              <p:cNvSpPr/>
              <p:nvPr/>
            </p:nvSpPr>
            <p:spPr>
              <a:xfrm>
                <a:off x="3764" y="3550"/>
                <a:ext cx="0" cy="72"/>
              </a:xfrm>
              <a:custGeom>
                <a:avLst/>
                <a:gdLst/>
                <a:ahLst/>
                <a:cxnLst/>
                <a:rect l="l" t="t" r="r" b="b"/>
                <a:pathLst>
                  <a:path w="120000" h="52" extrusionOk="0">
                    <a:moveTo>
                      <a:pt x="0" y="0"/>
                    </a:moveTo>
                    <a:cubicBezTo>
                      <a:pt x="0" y="52"/>
                      <a:pt x="0" y="52"/>
                      <a:pt x="0" y="52"/>
                    </a:cubicBezTo>
                  </a:path>
                </a:pathLst>
              </a:custGeom>
              <a:no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223" name="Google Shape;6223;p205"/>
              <p:cNvSpPr/>
              <p:nvPr/>
            </p:nvSpPr>
            <p:spPr>
              <a:xfrm>
                <a:off x="3897" y="3550"/>
                <a:ext cx="0" cy="72"/>
              </a:xfrm>
              <a:custGeom>
                <a:avLst/>
                <a:gdLst/>
                <a:ahLst/>
                <a:cxnLst/>
                <a:rect l="l" t="t" r="r" b="b"/>
                <a:pathLst>
                  <a:path w="120000" h="52" extrusionOk="0">
                    <a:moveTo>
                      <a:pt x="0" y="0"/>
                    </a:moveTo>
                    <a:cubicBezTo>
                      <a:pt x="0" y="52"/>
                      <a:pt x="0" y="52"/>
                      <a:pt x="0" y="52"/>
                    </a:cubicBezTo>
                  </a:path>
                </a:pathLst>
              </a:custGeom>
              <a:no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224" name="Google Shape;6224;p205"/>
              <p:cNvSpPr/>
              <p:nvPr/>
            </p:nvSpPr>
            <p:spPr>
              <a:xfrm>
                <a:off x="4028" y="3550"/>
                <a:ext cx="0" cy="72"/>
              </a:xfrm>
              <a:custGeom>
                <a:avLst/>
                <a:gdLst/>
                <a:ahLst/>
                <a:cxnLst/>
                <a:rect l="l" t="t" r="r" b="b"/>
                <a:pathLst>
                  <a:path w="120000" h="52" extrusionOk="0">
                    <a:moveTo>
                      <a:pt x="0" y="0"/>
                    </a:moveTo>
                    <a:cubicBezTo>
                      <a:pt x="0" y="52"/>
                      <a:pt x="0" y="52"/>
                      <a:pt x="0" y="52"/>
                    </a:cubicBezTo>
                  </a:path>
                </a:pathLst>
              </a:custGeom>
              <a:no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225" name="Google Shape;6225;p205"/>
              <p:cNvSpPr/>
              <p:nvPr/>
            </p:nvSpPr>
            <p:spPr>
              <a:xfrm>
                <a:off x="3807" y="3550"/>
                <a:ext cx="47" cy="72"/>
              </a:xfrm>
              <a:custGeom>
                <a:avLst/>
                <a:gdLst/>
                <a:ahLst/>
                <a:cxnLst/>
                <a:rect l="l" t="t" r="r" b="b"/>
                <a:pathLst>
                  <a:path w="34" h="52" extrusionOk="0">
                    <a:moveTo>
                      <a:pt x="34" y="35"/>
                    </a:moveTo>
                    <a:cubicBezTo>
                      <a:pt x="34" y="17"/>
                      <a:pt x="34" y="17"/>
                      <a:pt x="34" y="17"/>
                    </a:cubicBezTo>
                    <a:cubicBezTo>
                      <a:pt x="34" y="8"/>
                      <a:pt x="26" y="0"/>
                      <a:pt x="17" y="0"/>
                    </a:cubicBezTo>
                    <a:cubicBezTo>
                      <a:pt x="17" y="0"/>
                      <a:pt x="17" y="0"/>
                      <a:pt x="17" y="0"/>
                    </a:cubicBezTo>
                    <a:cubicBezTo>
                      <a:pt x="7" y="0"/>
                      <a:pt x="0" y="8"/>
                      <a:pt x="0" y="17"/>
                    </a:cubicBezTo>
                    <a:cubicBezTo>
                      <a:pt x="0" y="35"/>
                      <a:pt x="0" y="35"/>
                      <a:pt x="0" y="35"/>
                    </a:cubicBezTo>
                    <a:cubicBezTo>
                      <a:pt x="0" y="45"/>
                      <a:pt x="7" y="52"/>
                      <a:pt x="17" y="52"/>
                    </a:cubicBezTo>
                    <a:cubicBezTo>
                      <a:pt x="17" y="52"/>
                      <a:pt x="17" y="52"/>
                      <a:pt x="17" y="52"/>
                    </a:cubicBezTo>
                    <a:cubicBezTo>
                      <a:pt x="26" y="52"/>
                      <a:pt x="34" y="45"/>
                      <a:pt x="34" y="35"/>
                    </a:cubicBezTo>
                    <a:close/>
                  </a:path>
                </a:pathLst>
              </a:custGeom>
              <a:no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226" name="Google Shape;6226;p205"/>
              <p:cNvSpPr/>
              <p:nvPr/>
            </p:nvSpPr>
            <p:spPr>
              <a:xfrm>
                <a:off x="3940" y="3550"/>
                <a:ext cx="44" cy="72"/>
              </a:xfrm>
              <a:custGeom>
                <a:avLst/>
                <a:gdLst/>
                <a:ahLst/>
                <a:cxnLst/>
                <a:rect l="l" t="t" r="r" b="b"/>
                <a:pathLst>
                  <a:path w="32" h="52" extrusionOk="0">
                    <a:moveTo>
                      <a:pt x="32" y="35"/>
                    </a:moveTo>
                    <a:cubicBezTo>
                      <a:pt x="32" y="17"/>
                      <a:pt x="32" y="17"/>
                      <a:pt x="32" y="17"/>
                    </a:cubicBezTo>
                    <a:cubicBezTo>
                      <a:pt x="32" y="8"/>
                      <a:pt x="25" y="0"/>
                      <a:pt x="15" y="0"/>
                    </a:cubicBezTo>
                    <a:cubicBezTo>
                      <a:pt x="15" y="0"/>
                      <a:pt x="15" y="0"/>
                      <a:pt x="15" y="0"/>
                    </a:cubicBezTo>
                    <a:cubicBezTo>
                      <a:pt x="7" y="0"/>
                      <a:pt x="0" y="8"/>
                      <a:pt x="0" y="17"/>
                    </a:cubicBezTo>
                    <a:cubicBezTo>
                      <a:pt x="0" y="35"/>
                      <a:pt x="0" y="35"/>
                      <a:pt x="0" y="35"/>
                    </a:cubicBezTo>
                    <a:cubicBezTo>
                      <a:pt x="0" y="45"/>
                      <a:pt x="7" y="52"/>
                      <a:pt x="15" y="52"/>
                    </a:cubicBezTo>
                    <a:cubicBezTo>
                      <a:pt x="15" y="52"/>
                      <a:pt x="15" y="52"/>
                      <a:pt x="15" y="52"/>
                    </a:cubicBezTo>
                    <a:cubicBezTo>
                      <a:pt x="25" y="52"/>
                      <a:pt x="32" y="45"/>
                      <a:pt x="32" y="35"/>
                    </a:cubicBezTo>
                    <a:close/>
                  </a:path>
                </a:pathLst>
              </a:custGeom>
              <a:no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227" name="Google Shape;6227;p205"/>
              <p:cNvSpPr/>
              <p:nvPr/>
            </p:nvSpPr>
            <p:spPr>
              <a:xfrm>
                <a:off x="4071" y="3550"/>
                <a:ext cx="46" cy="72"/>
              </a:xfrm>
              <a:custGeom>
                <a:avLst/>
                <a:gdLst/>
                <a:ahLst/>
                <a:cxnLst/>
                <a:rect l="l" t="t" r="r" b="b"/>
                <a:pathLst>
                  <a:path w="34" h="52" extrusionOk="0">
                    <a:moveTo>
                      <a:pt x="34" y="35"/>
                    </a:moveTo>
                    <a:cubicBezTo>
                      <a:pt x="34" y="17"/>
                      <a:pt x="34" y="17"/>
                      <a:pt x="34" y="17"/>
                    </a:cubicBezTo>
                    <a:cubicBezTo>
                      <a:pt x="34" y="8"/>
                      <a:pt x="25" y="0"/>
                      <a:pt x="17" y="0"/>
                    </a:cubicBezTo>
                    <a:cubicBezTo>
                      <a:pt x="17" y="0"/>
                      <a:pt x="17" y="0"/>
                      <a:pt x="17" y="0"/>
                    </a:cubicBezTo>
                    <a:cubicBezTo>
                      <a:pt x="7" y="0"/>
                      <a:pt x="0" y="8"/>
                      <a:pt x="0" y="17"/>
                    </a:cubicBezTo>
                    <a:cubicBezTo>
                      <a:pt x="0" y="35"/>
                      <a:pt x="0" y="35"/>
                      <a:pt x="0" y="35"/>
                    </a:cubicBezTo>
                    <a:cubicBezTo>
                      <a:pt x="0" y="45"/>
                      <a:pt x="7" y="52"/>
                      <a:pt x="17" y="52"/>
                    </a:cubicBezTo>
                    <a:cubicBezTo>
                      <a:pt x="17" y="52"/>
                      <a:pt x="17" y="52"/>
                      <a:pt x="17" y="52"/>
                    </a:cubicBezTo>
                    <a:cubicBezTo>
                      <a:pt x="25" y="52"/>
                      <a:pt x="34" y="45"/>
                      <a:pt x="34" y="35"/>
                    </a:cubicBezTo>
                    <a:close/>
                  </a:path>
                </a:pathLst>
              </a:custGeom>
              <a:no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228" name="Google Shape;6228;p205"/>
              <p:cNvSpPr/>
              <p:nvPr/>
            </p:nvSpPr>
            <p:spPr>
              <a:xfrm>
                <a:off x="3854" y="3435"/>
                <a:ext cx="0" cy="68"/>
              </a:xfrm>
              <a:custGeom>
                <a:avLst/>
                <a:gdLst/>
                <a:ahLst/>
                <a:cxnLst/>
                <a:rect l="l" t="t" r="r" b="b"/>
                <a:pathLst>
                  <a:path w="120000" h="50" extrusionOk="0">
                    <a:moveTo>
                      <a:pt x="0" y="0"/>
                    </a:moveTo>
                    <a:cubicBezTo>
                      <a:pt x="0" y="50"/>
                      <a:pt x="0" y="50"/>
                      <a:pt x="0" y="50"/>
                    </a:cubicBezTo>
                  </a:path>
                </a:pathLst>
              </a:custGeom>
              <a:no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229" name="Google Shape;6229;p205"/>
              <p:cNvSpPr/>
              <p:nvPr/>
            </p:nvSpPr>
            <p:spPr>
              <a:xfrm>
                <a:off x="3984" y="3435"/>
                <a:ext cx="0" cy="68"/>
              </a:xfrm>
              <a:custGeom>
                <a:avLst/>
                <a:gdLst/>
                <a:ahLst/>
                <a:cxnLst/>
                <a:rect l="l" t="t" r="r" b="b"/>
                <a:pathLst>
                  <a:path w="120000" h="50" extrusionOk="0">
                    <a:moveTo>
                      <a:pt x="0" y="0"/>
                    </a:moveTo>
                    <a:cubicBezTo>
                      <a:pt x="0" y="50"/>
                      <a:pt x="0" y="50"/>
                      <a:pt x="0" y="50"/>
                    </a:cubicBezTo>
                  </a:path>
                </a:pathLst>
              </a:custGeom>
              <a:no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230" name="Google Shape;6230;p205"/>
              <p:cNvSpPr/>
              <p:nvPr/>
            </p:nvSpPr>
            <p:spPr>
              <a:xfrm>
                <a:off x="3764" y="3435"/>
                <a:ext cx="46" cy="71"/>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231" name="Google Shape;6231;p205"/>
              <p:cNvSpPr/>
              <p:nvPr/>
            </p:nvSpPr>
            <p:spPr>
              <a:xfrm>
                <a:off x="3897" y="3435"/>
                <a:ext cx="45" cy="71"/>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232" name="Google Shape;6232;p205"/>
              <p:cNvSpPr/>
              <p:nvPr/>
            </p:nvSpPr>
            <p:spPr>
              <a:xfrm>
                <a:off x="4028" y="3435"/>
                <a:ext cx="45" cy="71"/>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233" name="Google Shape;6233;p205"/>
              <p:cNvSpPr/>
              <p:nvPr/>
            </p:nvSpPr>
            <p:spPr>
              <a:xfrm>
                <a:off x="4117" y="3435"/>
                <a:ext cx="0" cy="68"/>
              </a:xfrm>
              <a:custGeom>
                <a:avLst/>
                <a:gdLst/>
                <a:ahLst/>
                <a:cxnLst/>
                <a:rect l="l" t="t" r="r" b="b"/>
                <a:pathLst>
                  <a:path w="120000" h="50" extrusionOk="0">
                    <a:moveTo>
                      <a:pt x="0" y="0"/>
                    </a:moveTo>
                    <a:cubicBezTo>
                      <a:pt x="0" y="50"/>
                      <a:pt x="0" y="50"/>
                      <a:pt x="0" y="50"/>
                    </a:cubicBezTo>
                  </a:path>
                </a:pathLst>
              </a:custGeom>
              <a:no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grpSp>
        <p:grpSp>
          <p:nvGrpSpPr>
            <p:cNvPr id="6234" name="Google Shape;6234;p205"/>
            <p:cNvGrpSpPr/>
            <p:nvPr/>
          </p:nvGrpSpPr>
          <p:grpSpPr>
            <a:xfrm>
              <a:off x="6687784" y="2303157"/>
              <a:ext cx="754341" cy="544136"/>
              <a:chOff x="3751869" y="1754414"/>
              <a:chExt cx="4688258" cy="3381830"/>
            </a:xfrm>
          </p:grpSpPr>
          <p:sp>
            <p:nvSpPr>
              <p:cNvPr id="6235" name="Google Shape;6235;p205"/>
              <p:cNvSpPr/>
              <p:nvPr/>
            </p:nvSpPr>
            <p:spPr>
              <a:xfrm>
                <a:off x="3751869" y="1754414"/>
                <a:ext cx="1605717" cy="3381830"/>
              </a:xfrm>
              <a:custGeom>
                <a:avLst/>
                <a:gdLst/>
                <a:ahLst/>
                <a:cxnLst/>
                <a:rect l="l" t="t" r="r" b="b"/>
                <a:pathLst>
                  <a:path w="1605717" h="3381830" extrusionOk="0">
                    <a:moveTo>
                      <a:pt x="1605717" y="3381830"/>
                    </a:moveTo>
                    <a:lnTo>
                      <a:pt x="60246" y="1836358"/>
                    </a:lnTo>
                    <a:cubicBezTo>
                      <a:pt x="-20081" y="1756032"/>
                      <a:pt x="-20081" y="1625797"/>
                      <a:pt x="60246" y="1545470"/>
                    </a:cubicBezTo>
                    <a:lnTo>
                      <a:pt x="1605716" y="0"/>
                    </a:lnTo>
                  </a:path>
                </a:pathLst>
              </a:custGeom>
              <a:noFill/>
              <a:ln w="12700" cap="flat" cmpd="sng">
                <a:solidFill>
                  <a:schemeClr val="dk2"/>
                </a:solidFill>
                <a:prstDash val="solid"/>
                <a:round/>
                <a:headEnd type="none" w="sm" len="sm"/>
                <a:tailEnd type="none" w="sm" len="sm"/>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Clr>
                    <a:schemeClr val="lt1"/>
                  </a:buClr>
                  <a:buSzPts val="2400"/>
                  <a:buFont typeface="Quattrocento Sans"/>
                  <a:buNone/>
                </a:pPr>
                <a:endParaRPr sz="2400" b="0" i="0" u="none" strike="noStrike" cap="none">
                  <a:solidFill>
                    <a:srgbClr val="FFFFFF"/>
                  </a:solidFill>
                  <a:latin typeface="Quattrocento Sans"/>
                  <a:ea typeface="Quattrocento Sans"/>
                  <a:cs typeface="Quattrocento Sans"/>
                  <a:sym typeface="Quattrocento Sans"/>
                </a:endParaRPr>
              </a:p>
            </p:txBody>
          </p:sp>
          <p:sp>
            <p:nvSpPr>
              <p:cNvPr id="6236" name="Google Shape;6236;p205"/>
              <p:cNvSpPr/>
              <p:nvPr/>
            </p:nvSpPr>
            <p:spPr>
              <a:xfrm>
                <a:off x="6834412" y="1754415"/>
                <a:ext cx="1605715" cy="3381828"/>
              </a:xfrm>
              <a:custGeom>
                <a:avLst/>
                <a:gdLst/>
                <a:ahLst/>
                <a:cxnLst/>
                <a:rect l="l" t="t" r="r" b="b"/>
                <a:pathLst>
                  <a:path w="1605715" h="3381828" extrusionOk="0">
                    <a:moveTo>
                      <a:pt x="1" y="0"/>
                    </a:moveTo>
                    <a:lnTo>
                      <a:pt x="1545471" y="1545469"/>
                    </a:lnTo>
                    <a:cubicBezTo>
                      <a:pt x="1625797" y="1625796"/>
                      <a:pt x="1625797" y="1756031"/>
                      <a:pt x="1545471" y="1836357"/>
                    </a:cubicBezTo>
                    <a:lnTo>
                      <a:pt x="0" y="3381828"/>
                    </a:lnTo>
                  </a:path>
                </a:pathLst>
              </a:custGeom>
              <a:noFill/>
              <a:ln w="12700" cap="flat" cmpd="sng">
                <a:solidFill>
                  <a:schemeClr val="dk2"/>
                </a:solidFill>
                <a:prstDash val="solid"/>
                <a:round/>
                <a:headEnd type="none" w="sm" len="sm"/>
                <a:tailEnd type="none" w="sm" len="sm"/>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Clr>
                    <a:schemeClr val="lt1"/>
                  </a:buClr>
                  <a:buSzPts val="2400"/>
                  <a:buFont typeface="Quattrocento Sans"/>
                  <a:buNone/>
                </a:pPr>
                <a:endParaRPr sz="2400" b="0" i="0" u="none" strike="noStrike" cap="none">
                  <a:solidFill>
                    <a:srgbClr val="FFFFFF"/>
                  </a:solidFill>
                  <a:latin typeface="Quattrocento Sans"/>
                  <a:ea typeface="Quattrocento Sans"/>
                  <a:cs typeface="Quattrocento Sans"/>
                  <a:sym typeface="Quattrocento Sans"/>
                </a:endParaRPr>
              </a:p>
            </p:txBody>
          </p:sp>
          <p:sp>
            <p:nvSpPr>
              <p:cNvPr id="6237" name="Google Shape;6237;p205"/>
              <p:cNvSpPr/>
              <p:nvPr/>
            </p:nvSpPr>
            <p:spPr>
              <a:xfrm>
                <a:off x="5154384" y="3131457"/>
                <a:ext cx="627179" cy="627179"/>
              </a:xfrm>
              <a:custGeom>
                <a:avLst/>
                <a:gdLst/>
                <a:ahLst/>
                <a:cxnLst/>
                <a:rect l="l" t="t" r="r" b="b"/>
                <a:pathLst>
                  <a:path w="500742" h="500742" extrusionOk="0">
                    <a:moveTo>
                      <a:pt x="250371" y="0"/>
                    </a:moveTo>
                    <a:cubicBezTo>
                      <a:pt x="388647" y="0"/>
                      <a:pt x="500742" y="112095"/>
                      <a:pt x="500742" y="250371"/>
                    </a:cubicBezTo>
                    <a:cubicBezTo>
                      <a:pt x="500742" y="388647"/>
                      <a:pt x="388647" y="500742"/>
                      <a:pt x="250371" y="500742"/>
                    </a:cubicBezTo>
                    <a:cubicBezTo>
                      <a:pt x="112095" y="500742"/>
                      <a:pt x="0" y="388647"/>
                      <a:pt x="0" y="250371"/>
                    </a:cubicBezTo>
                    <a:cubicBezTo>
                      <a:pt x="0" y="112095"/>
                      <a:pt x="112095" y="0"/>
                      <a:pt x="250371" y="0"/>
                    </a:cubicBezTo>
                    <a:close/>
                  </a:path>
                </a:pathLst>
              </a:custGeom>
              <a:noFill/>
              <a:ln w="12700" cap="flat" cmpd="sng">
                <a:solidFill>
                  <a:schemeClr val="dk2"/>
                </a:solidFill>
                <a:prstDash val="solid"/>
                <a:round/>
                <a:headEnd type="none" w="sm" len="sm"/>
                <a:tailEnd type="none" w="sm" len="sm"/>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Clr>
                    <a:schemeClr val="lt1"/>
                  </a:buClr>
                  <a:buSzPts val="2400"/>
                  <a:buFont typeface="Quattrocento Sans"/>
                  <a:buNone/>
                </a:pPr>
                <a:endParaRPr sz="2400" b="0" i="0" u="none" strike="noStrike" cap="none">
                  <a:solidFill>
                    <a:srgbClr val="FFFFFF"/>
                  </a:solidFill>
                  <a:latin typeface="Quattrocento Sans"/>
                  <a:ea typeface="Quattrocento Sans"/>
                  <a:cs typeface="Quattrocento Sans"/>
                  <a:sym typeface="Quattrocento Sans"/>
                </a:endParaRPr>
              </a:p>
            </p:txBody>
          </p:sp>
          <p:sp>
            <p:nvSpPr>
              <p:cNvPr id="6238" name="Google Shape;6238;p205"/>
              <p:cNvSpPr/>
              <p:nvPr/>
            </p:nvSpPr>
            <p:spPr>
              <a:xfrm>
                <a:off x="6409870" y="3131457"/>
                <a:ext cx="627179" cy="627179"/>
              </a:xfrm>
              <a:custGeom>
                <a:avLst/>
                <a:gdLst/>
                <a:ahLst/>
                <a:cxnLst/>
                <a:rect l="l" t="t" r="r" b="b"/>
                <a:pathLst>
                  <a:path w="500742" h="500742" extrusionOk="0">
                    <a:moveTo>
                      <a:pt x="250371" y="0"/>
                    </a:moveTo>
                    <a:cubicBezTo>
                      <a:pt x="388647" y="0"/>
                      <a:pt x="500742" y="112095"/>
                      <a:pt x="500742" y="250371"/>
                    </a:cubicBezTo>
                    <a:cubicBezTo>
                      <a:pt x="500742" y="388647"/>
                      <a:pt x="388647" y="500742"/>
                      <a:pt x="250371" y="500742"/>
                    </a:cubicBezTo>
                    <a:cubicBezTo>
                      <a:pt x="112095" y="500742"/>
                      <a:pt x="0" y="388647"/>
                      <a:pt x="0" y="250371"/>
                    </a:cubicBezTo>
                    <a:cubicBezTo>
                      <a:pt x="0" y="112095"/>
                      <a:pt x="112095" y="0"/>
                      <a:pt x="250371" y="0"/>
                    </a:cubicBezTo>
                    <a:close/>
                  </a:path>
                </a:pathLst>
              </a:custGeom>
              <a:noFill/>
              <a:ln w="12700" cap="flat" cmpd="sng">
                <a:solidFill>
                  <a:schemeClr val="dk2"/>
                </a:solidFill>
                <a:prstDash val="solid"/>
                <a:round/>
                <a:headEnd type="none" w="sm" len="sm"/>
                <a:tailEnd type="none" w="sm" len="sm"/>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Clr>
                    <a:schemeClr val="lt1"/>
                  </a:buClr>
                  <a:buSzPts val="2400"/>
                  <a:buFont typeface="Quattrocento Sans"/>
                  <a:buNone/>
                </a:pPr>
                <a:endParaRPr sz="2400" b="0" i="0" u="none" strike="noStrike" cap="none">
                  <a:solidFill>
                    <a:srgbClr val="FFFFFF"/>
                  </a:solidFill>
                  <a:latin typeface="Quattrocento Sans"/>
                  <a:ea typeface="Quattrocento Sans"/>
                  <a:cs typeface="Quattrocento Sans"/>
                  <a:sym typeface="Quattrocento Sans"/>
                </a:endParaRPr>
              </a:p>
            </p:txBody>
          </p:sp>
        </p:grpSp>
      </p:grpSp>
    </p:spTree>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6242"/>
        <p:cNvGrpSpPr/>
        <p:nvPr/>
      </p:nvGrpSpPr>
      <p:grpSpPr>
        <a:xfrm>
          <a:off x="0" y="0"/>
          <a:ext cx="0" cy="0"/>
          <a:chOff x="0" y="0"/>
          <a:chExt cx="0" cy="0"/>
        </a:xfrm>
      </p:grpSpPr>
      <p:sp>
        <p:nvSpPr>
          <p:cNvPr id="6243" name="Google Shape;6243;p206"/>
          <p:cNvSpPr/>
          <p:nvPr/>
        </p:nvSpPr>
        <p:spPr>
          <a:xfrm>
            <a:off x="305379" y="3913601"/>
            <a:ext cx="11685600" cy="1618200"/>
          </a:xfrm>
          <a:prstGeom prst="rect">
            <a:avLst/>
          </a:prstGeom>
          <a:solidFill>
            <a:schemeClr val="lt2"/>
          </a:solidFill>
          <a:ln>
            <a:noFill/>
          </a:ln>
        </p:spPr>
        <p:txBody>
          <a:bodyPr spcFirstLastPara="1" wrap="square" lIns="186500" tIns="149200" rIns="186500" bIns="149200" anchor="t" anchorCtr="0">
            <a:noAutofit/>
          </a:bodyPr>
          <a:lstStyle/>
          <a:p>
            <a:pPr marL="0" marR="0" lvl="0" indent="0" algn="l" rtl="0">
              <a:lnSpc>
                <a:spcPct val="100000"/>
              </a:lnSpc>
              <a:spcBef>
                <a:spcPts val="0"/>
              </a:spcBef>
              <a:spcAft>
                <a:spcPts val="0"/>
              </a:spcAft>
              <a:buClr>
                <a:schemeClr val="dk1"/>
              </a:buClr>
              <a:buSzPts val="1400"/>
              <a:buFont typeface="Quattrocento Sans"/>
              <a:buNone/>
            </a:pPr>
            <a:endParaRPr sz="1400" b="0" i="0" u="none" strike="noStrike" cap="none">
              <a:solidFill>
                <a:srgbClr val="FFFFFF"/>
              </a:solidFill>
              <a:latin typeface="Quattrocento Sans"/>
              <a:ea typeface="Quattrocento Sans"/>
              <a:cs typeface="Quattrocento Sans"/>
              <a:sym typeface="Quattrocento Sans"/>
            </a:endParaRPr>
          </a:p>
        </p:txBody>
      </p:sp>
      <p:sp>
        <p:nvSpPr>
          <p:cNvPr id="6244" name="Google Shape;6244;p206"/>
          <p:cNvSpPr/>
          <p:nvPr/>
        </p:nvSpPr>
        <p:spPr>
          <a:xfrm>
            <a:off x="305380" y="1269206"/>
            <a:ext cx="11685600" cy="2336100"/>
          </a:xfrm>
          <a:prstGeom prst="rect">
            <a:avLst/>
          </a:prstGeom>
          <a:solidFill>
            <a:schemeClr val="lt2"/>
          </a:solidFill>
          <a:ln>
            <a:noFill/>
          </a:ln>
        </p:spPr>
        <p:txBody>
          <a:bodyPr spcFirstLastPara="1" wrap="square" lIns="186500" tIns="149200" rIns="186500" bIns="149200" anchor="t" anchorCtr="0">
            <a:noAutofit/>
          </a:bodyPr>
          <a:lstStyle/>
          <a:p>
            <a:pPr marL="0" marR="0" lvl="0" indent="0" algn="l" rtl="0">
              <a:lnSpc>
                <a:spcPct val="100000"/>
              </a:lnSpc>
              <a:spcBef>
                <a:spcPts val="0"/>
              </a:spcBef>
              <a:spcAft>
                <a:spcPts val="0"/>
              </a:spcAft>
              <a:buClr>
                <a:schemeClr val="dk1"/>
              </a:buClr>
              <a:buSzPts val="1400"/>
              <a:buFont typeface="Quattrocento Sans"/>
              <a:buNone/>
            </a:pPr>
            <a:endParaRPr sz="1400" b="0" i="0" u="none" strike="noStrike" cap="none">
              <a:solidFill>
                <a:srgbClr val="FFFFFF"/>
              </a:solidFill>
              <a:latin typeface="Quattrocento Sans"/>
              <a:ea typeface="Quattrocento Sans"/>
              <a:cs typeface="Quattrocento Sans"/>
              <a:sym typeface="Quattrocento Sans"/>
            </a:endParaRPr>
          </a:p>
        </p:txBody>
      </p:sp>
      <p:sp>
        <p:nvSpPr>
          <p:cNvPr id="6245" name="Google Shape;6245;p206"/>
          <p:cNvSpPr txBox="1">
            <a:spLocks noGrp="1"/>
          </p:cNvSpPr>
          <p:nvPr>
            <p:ph type="title"/>
          </p:nvPr>
        </p:nvSpPr>
        <p:spPr>
          <a:xfrm>
            <a:off x="426424" y="302551"/>
            <a:ext cx="11335800" cy="758100"/>
          </a:xfrm>
          <a:prstGeom prst="rect">
            <a:avLst/>
          </a:prstGeom>
          <a:noFill/>
          <a:ln>
            <a:noFill/>
          </a:ln>
        </p:spPr>
        <p:txBody>
          <a:bodyPr spcFirstLastPara="1" wrap="square" lIns="89625" tIns="161350" rIns="0" bIns="0" anchor="t" anchorCtr="0">
            <a:noAutofit/>
          </a:bodyPr>
          <a:lstStyle/>
          <a:p>
            <a:pPr marL="0" lvl="0" indent="0" algn="l" rtl="0">
              <a:lnSpc>
                <a:spcPct val="90000"/>
              </a:lnSpc>
              <a:spcBef>
                <a:spcPts val="0"/>
              </a:spcBef>
              <a:spcAft>
                <a:spcPts val="0"/>
              </a:spcAft>
              <a:buClr>
                <a:srgbClr val="000000"/>
              </a:buClr>
              <a:buSzPts val="3500"/>
              <a:buFont typeface="Quattrocento Sans"/>
              <a:buNone/>
            </a:pPr>
            <a:r>
              <a:rPr lang="en-US" sz="4500" b="1">
                <a:latin typeface="Calibri"/>
                <a:ea typeface="Calibri"/>
                <a:cs typeface="Calibri"/>
                <a:sym typeface="Calibri"/>
              </a:rPr>
              <a:t>Data Lifecycle</a:t>
            </a:r>
            <a:endParaRPr sz="4500" b="1">
              <a:latin typeface="Calibri"/>
              <a:ea typeface="Calibri"/>
              <a:cs typeface="Calibri"/>
              <a:sym typeface="Calibri"/>
            </a:endParaRPr>
          </a:p>
        </p:txBody>
      </p:sp>
      <p:sp>
        <p:nvSpPr>
          <p:cNvPr id="6246" name="Google Shape;6246;p206"/>
          <p:cNvSpPr txBox="1"/>
          <p:nvPr/>
        </p:nvSpPr>
        <p:spPr>
          <a:xfrm>
            <a:off x="427228" y="1425921"/>
            <a:ext cx="1936500" cy="3183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000000"/>
              </a:buClr>
              <a:buSzPts val="1600"/>
              <a:buFont typeface="Quattrocento Sans"/>
              <a:buNone/>
            </a:pPr>
            <a:r>
              <a:rPr lang="en-US" sz="1600" b="0" i="0" u="none" strike="noStrike" cap="none">
                <a:solidFill>
                  <a:srgbClr val="000000"/>
                </a:solidFill>
                <a:latin typeface="Quattrocento Sans"/>
                <a:ea typeface="Quattrocento Sans"/>
                <a:cs typeface="Quattrocento Sans"/>
                <a:sym typeface="Quattrocento Sans"/>
              </a:rPr>
              <a:t>Interactive training</a:t>
            </a:r>
            <a:endParaRPr sz="1400"/>
          </a:p>
        </p:txBody>
      </p:sp>
      <p:sp>
        <p:nvSpPr>
          <p:cNvPr id="6247" name="Google Shape;6247;p206"/>
          <p:cNvSpPr/>
          <p:nvPr/>
        </p:nvSpPr>
        <p:spPr>
          <a:xfrm>
            <a:off x="427228" y="2080014"/>
            <a:ext cx="1325700" cy="261900"/>
          </a:xfrm>
          <a:prstGeom prst="homePlate">
            <a:avLst>
              <a:gd name="adj" fmla="val 50000"/>
            </a:avLst>
          </a:prstGeom>
          <a:no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1200"/>
              <a:buFont typeface="Quattrocento Sans"/>
              <a:buNone/>
            </a:pPr>
            <a:r>
              <a:rPr lang="en-US" sz="1200" b="0" i="0" u="none" strike="noStrike" cap="none">
                <a:solidFill>
                  <a:srgbClr val="000000"/>
                </a:solidFill>
                <a:latin typeface="Quattrocento Sans"/>
                <a:ea typeface="Quattrocento Sans"/>
                <a:cs typeface="Quattrocento Sans"/>
                <a:sym typeface="Quattrocento Sans"/>
              </a:rPr>
              <a:t>Discover</a:t>
            </a:r>
            <a:endParaRPr sz="1400"/>
          </a:p>
        </p:txBody>
      </p:sp>
      <p:sp>
        <p:nvSpPr>
          <p:cNvPr id="6248" name="Google Shape;6248;p206"/>
          <p:cNvSpPr/>
          <p:nvPr/>
        </p:nvSpPr>
        <p:spPr>
          <a:xfrm>
            <a:off x="1874883" y="2080014"/>
            <a:ext cx="1325700" cy="261900"/>
          </a:xfrm>
          <a:prstGeom prst="homePlate">
            <a:avLst>
              <a:gd name="adj" fmla="val 50000"/>
            </a:avLst>
          </a:prstGeom>
          <a:no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1200"/>
              <a:buFont typeface="Quattrocento Sans"/>
              <a:buNone/>
            </a:pPr>
            <a:r>
              <a:rPr lang="en-US" sz="1200" b="0" i="0" u="none" strike="noStrike" cap="none">
                <a:solidFill>
                  <a:srgbClr val="000000"/>
                </a:solidFill>
                <a:latin typeface="Quattrocento Sans"/>
                <a:ea typeface="Quattrocento Sans"/>
                <a:cs typeface="Quattrocento Sans"/>
                <a:sym typeface="Quattrocento Sans"/>
              </a:rPr>
              <a:t>Acquire</a:t>
            </a:r>
            <a:endParaRPr sz="1400"/>
          </a:p>
        </p:txBody>
      </p:sp>
      <p:sp>
        <p:nvSpPr>
          <p:cNvPr id="6249" name="Google Shape;6249;p206"/>
          <p:cNvSpPr/>
          <p:nvPr/>
        </p:nvSpPr>
        <p:spPr>
          <a:xfrm>
            <a:off x="3322537" y="2080014"/>
            <a:ext cx="1325700" cy="261900"/>
          </a:xfrm>
          <a:prstGeom prst="homePlate">
            <a:avLst>
              <a:gd name="adj" fmla="val 50000"/>
            </a:avLst>
          </a:prstGeom>
          <a:no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1200"/>
              <a:buFont typeface="Quattrocento Sans"/>
              <a:buNone/>
            </a:pPr>
            <a:r>
              <a:rPr lang="en-US" sz="1200" b="0" i="0" u="none" strike="noStrike" cap="none">
                <a:solidFill>
                  <a:srgbClr val="000000"/>
                </a:solidFill>
                <a:latin typeface="Quattrocento Sans"/>
                <a:ea typeface="Quattrocento Sans"/>
                <a:cs typeface="Quattrocento Sans"/>
                <a:sym typeface="Quattrocento Sans"/>
              </a:rPr>
              <a:t>Consume</a:t>
            </a:r>
            <a:endParaRPr sz="1400"/>
          </a:p>
        </p:txBody>
      </p:sp>
      <p:sp>
        <p:nvSpPr>
          <p:cNvPr id="6250" name="Google Shape;6250;p206"/>
          <p:cNvSpPr/>
          <p:nvPr/>
        </p:nvSpPr>
        <p:spPr>
          <a:xfrm>
            <a:off x="4770192" y="2080014"/>
            <a:ext cx="1325700" cy="261900"/>
          </a:xfrm>
          <a:prstGeom prst="homePlate">
            <a:avLst>
              <a:gd name="adj" fmla="val 50000"/>
            </a:avLst>
          </a:prstGeom>
          <a:no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1200"/>
              <a:buFont typeface="Quattrocento Sans"/>
              <a:buNone/>
            </a:pPr>
            <a:r>
              <a:rPr lang="en-US" sz="1200" b="0" i="0" u="none" strike="noStrike" cap="none">
                <a:solidFill>
                  <a:srgbClr val="000000"/>
                </a:solidFill>
                <a:latin typeface="Quattrocento Sans"/>
                <a:ea typeface="Quattrocento Sans"/>
                <a:cs typeface="Quattrocento Sans"/>
                <a:sym typeface="Quattrocento Sans"/>
              </a:rPr>
              <a:t>Rectangularize</a:t>
            </a:r>
            <a:endParaRPr sz="1200" b="0" i="0" u="none" strike="noStrike" cap="none">
              <a:solidFill>
                <a:srgbClr val="000000"/>
              </a:solidFill>
              <a:latin typeface="Quattrocento Sans"/>
              <a:ea typeface="Quattrocento Sans"/>
              <a:cs typeface="Quattrocento Sans"/>
              <a:sym typeface="Quattrocento Sans"/>
            </a:endParaRPr>
          </a:p>
        </p:txBody>
      </p:sp>
      <p:sp>
        <p:nvSpPr>
          <p:cNvPr id="6251" name="Google Shape;6251;p206"/>
          <p:cNvSpPr/>
          <p:nvPr/>
        </p:nvSpPr>
        <p:spPr>
          <a:xfrm>
            <a:off x="6217846" y="2080014"/>
            <a:ext cx="1325700" cy="261900"/>
          </a:xfrm>
          <a:prstGeom prst="homePlate">
            <a:avLst>
              <a:gd name="adj" fmla="val 50000"/>
            </a:avLst>
          </a:prstGeom>
          <a:no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1200"/>
              <a:buFont typeface="Quattrocento Sans"/>
              <a:buNone/>
            </a:pPr>
            <a:r>
              <a:rPr lang="en-US" sz="1200" b="0" i="0" u="none" strike="noStrike" cap="none">
                <a:solidFill>
                  <a:srgbClr val="000000"/>
                </a:solidFill>
                <a:latin typeface="Quattrocento Sans"/>
                <a:ea typeface="Quattrocento Sans"/>
                <a:cs typeface="Quattrocento Sans"/>
                <a:sym typeface="Quattrocento Sans"/>
              </a:rPr>
              <a:t>Understand</a:t>
            </a:r>
            <a:endParaRPr sz="1400"/>
          </a:p>
        </p:txBody>
      </p:sp>
      <p:sp>
        <p:nvSpPr>
          <p:cNvPr id="6252" name="Google Shape;6252;p206"/>
          <p:cNvSpPr/>
          <p:nvPr/>
        </p:nvSpPr>
        <p:spPr>
          <a:xfrm>
            <a:off x="7665501" y="2080014"/>
            <a:ext cx="1325700" cy="261900"/>
          </a:xfrm>
          <a:prstGeom prst="homePlate">
            <a:avLst>
              <a:gd name="adj" fmla="val 50000"/>
            </a:avLst>
          </a:prstGeom>
          <a:no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1200"/>
              <a:buFont typeface="Quattrocento Sans"/>
              <a:buNone/>
            </a:pPr>
            <a:r>
              <a:rPr lang="en-US" sz="1200" b="0" i="0" u="none" strike="noStrike" cap="none">
                <a:solidFill>
                  <a:srgbClr val="000000"/>
                </a:solidFill>
                <a:latin typeface="Quattrocento Sans"/>
                <a:ea typeface="Quattrocento Sans"/>
                <a:cs typeface="Quattrocento Sans"/>
                <a:sym typeface="Quattrocento Sans"/>
              </a:rPr>
              <a:t>Clean</a:t>
            </a:r>
            <a:endParaRPr sz="1400"/>
          </a:p>
        </p:txBody>
      </p:sp>
      <p:sp>
        <p:nvSpPr>
          <p:cNvPr id="6253" name="Google Shape;6253;p206"/>
          <p:cNvSpPr/>
          <p:nvPr/>
        </p:nvSpPr>
        <p:spPr>
          <a:xfrm>
            <a:off x="9113155" y="2080014"/>
            <a:ext cx="1325700" cy="261900"/>
          </a:xfrm>
          <a:prstGeom prst="homePlate">
            <a:avLst>
              <a:gd name="adj" fmla="val 50000"/>
            </a:avLst>
          </a:prstGeom>
          <a:no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1200"/>
              <a:buFont typeface="Quattrocento Sans"/>
              <a:buNone/>
            </a:pPr>
            <a:r>
              <a:rPr lang="en-US" sz="1200" b="0" i="0" u="none" strike="noStrike" cap="none">
                <a:solidFill>
                  <a:srgbClr val="000000"/>
                </a:solidFill>
                <a:latin typeface="Quattrocento Sans"/>
                <a:ea typeface="Quattrocento Sans"/>
                <a:cs typeface="Quattrocento Sans"/>
                <a:sym typeface="Quattrocento Sans"/>
              </a:rPr>
              <a:t>Augment</a:t>
            </a:r>
            <a:endParaRPr sz="1400"/>
          </a:p>
        </p:txBody>
      </p:sp>
      <p:sp>
        <p:nvSpPr>
          <p:cNvPr id="6254" name="Google Shape;6254;p206"/>
          <p:cNvSpPr/>
          <p:nvPr/>
        </p:nvSpPr>
        <p:spPr>
          <a:xfrm>
            <a:off x="10560812" y="2080014"/>
            <a:ext cx="1325700" cy="261900"/>
          </a:xfrm>
          <a:prstGeom prst="homePlate">
            <a:avLst>
              <a:gd name="adj" fmla="val 50000"/>
            </a:avLst>
          </a:prstGeom>
          <a:no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1200"/>
              <a:buFont typeface="Quattrocento Sans"/>
              <a:buNone/>
            </a:pPr>
            <a:r>
              <a:rPr lang="en-US" sz="1200" b="0" i="0" u="none" strike="noStrike" cap="none">
                <a:solidFill>
                  <a:srgbClr val="000000"/>
                </a:solidFill>
                <a:latin typeface="Quattrocento Sans"/>
                <a:ea typeface="Quattrocento Sans"/>
                <a:cs typeface="Quattrocento Sans"/>
                <a:sym typeface="Quattrocento Sans"/>
              </a:rPr>
              <a:t>Shape</a:t>
            </a:r>
            <a:endParaRPr sz="1400"/>
          </a:p>
        </p:txBody>
      </p:sp>
      <p:cxnSp>
        <p:nvCxnSpPr>
          <p:cNvPr id="6255" name="Google Shape;6255;p206"/>
          <p:cNvCxnSpPr/>
          <p:nvPr/>
        </p:nvCxnSpPr>
        <p:spPr>
          <a:xfrm rot="10800000">
            <a:off x="5610858" y="2073940"/>
            <a:ext cx="2895300" cy="12300"/>
          </a:xfrm>
          <a:prstGeom prst="bentConnector3">
            <a:avLst>
              <a:gd name="adj1" fmla="val 0"/>
            </a:avLst>
          </a:prstGeom>
          <a:noFill/>
          <a:ln w="12700" cap="flat" cmpd="sng">
            <a:solidFill>
              <a:schemeClr val="dk2"/>
            </a:solidFill>
            <a:prstDash val="solid"/>
            <a:round/>
            <a:headEnd type="none" w="sm" len="sm"/>
            <a:tailEnd type="triangle" w="med" len="med"/>
          </a:ln>
        </p:spPr>
      </p:cxnSp>
      <p:cxnSp>
        <p:nvCxnSpPr>
          <p:cNvPr id="6256" name="Google Shape;6256;p206"/>
          <p:cNvCxnSpPr>
            <a:endCxn id="6250" idx="0"/>
          </p:cNvCxnSpPr>
          <p:nvPr/>
        </p:nvCxnSpPr>
        <p:spPr>
          <a:xfrm rot="10800000">
            <a:off x="5367567" y="2080014"/>
            <a:ext cx="5799900" cy="6600"/>
          </a:xfrm>
          <a:prstGeom prst="bentConnector4">
            <a:avLst>
              <a:gd name="adj1" fmla="val 20"/>
              <a:gd name="adj2" fmla="val 8659561"/>
            </a:avLst>
          </a:prstGeom>
          <a:noFill/>
          <a:ln w="12700" cap="flat" cmpd="sng">
            <a:solidFill>
              <a:schemeClr val="dk2"/>
            </a:solidFill>
            <a:prstDash val="solid"/>
            <a:round/>
            <a:headEnd type="none" w="sm" len="sm"/>
            <a:tailEnd type="triangle" w="med" len="med"/>
          </a:ln>
        </p:spPr>
      </p:cxnSp>
      <p:sp>
        <p:nvSpPr>
          <p:cNvPr id="6257" name="Google Shape;6257;p206"/>
          <p:cNvSpPr txBox="1"/>
          <p:nvPr/>
        </p:nvSpPr>
        <p:spPr>
          <a:xfrm>
            <a:off x="427228" y="4114518"/>
            <a:ext cx="1936500" cy="3183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000000"/>
              </a:buClr>
              <a:buSzPts val="1600"/>
              <a:buFont typeface="Quattrocento Sans"/>
              <a:buNone/>
            </a:pPr>
            <a:r>
              <a:rPr lang="en-US" sz="1600" b="0" i="0" u="none" strike="noStrike" cap="none">
                <a:solidFill>
                  <a:srgbClr val="000000"/>
                </a:solidFill>
                <a:latin typeface="Quattrocento Sans"/>
                <a:ea typeface="Quattrocento Sans"/>
                <a:cs typeface="Quattrocento Sans"/>
                <a:sym typeface="Quattrocento Sans"/>
              </a:rPr>
              <a:t>Retraining/scoring</a:t>
            </a:r>
            <a:endParaRPr sz="1400"/>
          </a:p>
        </p:txBody>
      </p:sp>
      <p:sp>
        <p:nvSpPr>
          <p:cNvPr id="6258" name="Google Shape;6258;p206"/>
          <p:cNvSpPr/>
          <p:nvPr/>
        </p:nvSpPr>
        <p:spPr>
          <a:xfrm>
            <a:off x="427226" y="4688335"/>
            <a:ext cx="1325700" cy="261900"/>
          </a:xfrm>
          <a:prstGeom prst="homePlate">
            <a:avLst>
              <a:gd name="adj" fmla="val 50000"/>
            </a:avLst>
          </a:prstGeom>
          <a:no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1200"/>
              <a:buFont typeface="Quattrocento Sans"/>
              <a:buNone/>
            </a:pPr>
            <a:r>
              <a:rPr lang="en-US" sz="1200" b="0" i="0" u="none" strike="noStrike" cap="none">
                <a:solidFill>
                  <a:srgbClr val="000000"/>
                </a:solidFill>
                <a:latin typeface="Quattrocento Sans"/>
                <a:ea typeface="Quattrocento Sans"/>
                <a:cs typeface="Quattrocento Sans"/>
                <a:sym typeface="Quattrocento Sans"/>
              </a:rPr>
              <a:t>Acquire</a:t>
            </a:r>
            <a:endParaRPr sz="1400"/>
          </a:p>
        </p:txBody>
      </p:sp>
      <p:sp>
        <p:nvSpPr>
          <p:cNvPr id="6259" name="Google Shape;6259;p206"/>
          <p:cNvSpPr/>
          <p:nvPr/>
        </p:nvSpPr>
        <p:spPr>
          <a:xfrm>
            <a:off x="1874882" y="4688335"/>
            <a:ext cx="1325700" cy="261900"/>
          </a:xfrm>
          <a:prstGeom prst="homePlate">
            <a:avLst>
              <a:gd name="adj" fmla="val 50000"/>
            </a:avLst>
          </a:prstGeom>
          <a:no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1200"/>
              <a:buFont typeface="Quattrocento Sans"/>
              <a:buNone/>
            </a:pPr>
            <a:r>
              <a:rPr lang="en-US" sz="1200" b="0" i="0" u="none" strike="noStrike" cap="none">
                <a:solidFill>
                  <a:srgbClr val="000000"/>
                </a:solidFill>
                <a:latin typeface="Quattrocento Sans"/>
                <a:ea typeface="Quattrocento Sans"/>
                <a:cs typeface="Quattrocento Sans"/>
                <a:sym typeface="Quattrocento Sans"/>
              </a:rPr>
              <a:t>Consume</a:t>
            </a:r>
            <a:endParaRPr sz="1400"/>
          </a:p>
        </p:txBody>
      </p:sp>
      <p:sp>
        <p:nvSpPr>
          <p:cNvPr id="6260" name="Google Shape;6260;p206"/>
          <p:cNvSpPr/>
          <p:nvPr/>
        </p:nvSpPr>
        <p:spPr>
          <a:xfrm>
            <a:off x="3322536" y="4688335"/>
            <a:ext cx="1325700" cy="261900"/>
          </a:xfrm>
          <a:prstGeom prst="homePlate">
            <a:avLst>
              <a:gd name="adj" fmla="val 50000"/>
            </a:avLst>
          </a:prstGeom>
          <a:no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1200"/>
              <a:buFont typeface="Quattrocento Sans"/>
              <a:buNone/>
            </a:pPr>
            <a:r>
              <a:rPr lang="en-US" sz="1200" b="0" i="0" u="none" strike="noStrike" cap="none">
                <a:solidFill>
                  <a:srgbClr val="000000"/>
                </a:solidFill>
                <a:latin typeface="Quattrocento Sans"/>
                <a:ea typeface="Quattrocento Sans"/>
                <a:cs typeface="Quattrocento Sans"/>
                <a:sym typeface="Quattrocento Sans"/>
              </a:rPr>
              <a:t>Rectangularize</a:t>
            </a:r>
            <a:endParaRPr sz="1200" b="0" i="0" u="none" strike="noStrike" cap="none">
              <a:solidFill>
                <a:srgbClr val="000000"/>
              </a:solidFill>
              <a:latin typeface="Quattrocento Sans"/>
              <a:ea typeface="Quattrocento Sans"/>
              <a:cs typeface="Quattrocento Sans"/>
              <a:sym typeface="Quattrocento Sans"/>
            </a:endParaRPr>
          </a:p>
        </p:txBody>
      </p:sp>
      <p:sp>
        <p:nvSpPr>
          <p:cNvPr id="6261" name="Google Shape;6261;p206"/>
          <p:cNvSpPr/>
          <p:nvPr/>
        </p:nvSpPr>
        <p:spPr>
          <a:xfrm>
            <a:off x="4770191" y="4688335"/>
            <a:ext cx="1325700" cy="261900"/>
          </a:xfrm>
          <a:prstGeom prst="homePlate">
            <a:avLst>
              <a:gd name="adj" fmla="val 50000"/>
            </a:avLst>
          </a:prstGeom>
          <a:no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1200"/>
              <a:buFont typeface="Quattrocento Sans"/>
              <a:buNone/>
            </a:pPr>
            <a:r>
              <a:rPr lang="en-US" sz="1200" b="0" i="0" u="none" strike="noStrike" cap="none">
                <a:solidFill>
                  <a:srgbClr val="000000"/>
                </a:solidFill>
                <a:latin typeface="Quattrocento Sans"/>
                <a:ea typeface="Quattrocento Sans"/>
                <a:cs typeface="Quattrocento Sans"/>
                <a:sym typeface="Quattrocento Sans"/>
              </a:rPr>
              <a:t>Validate</a:t>
            </a:r>
            <a:endParaRPr sz="1400"/>
          </a:p>
        </p:txBody>
      </p:sp>
      <p:sp>
        <p:nvSpPr>
          <p:cNvPr id="6262" name="Google Shape;6262;p206"/>
          <p:cNvSpPr/>
          <p:nvPr/>
        </p:nvSpPr>
        <p:spPr>
          <a:xfrm>
            <a:off x="6217845" y="4688335"/>
            <a:ext cx="1325700" cy="261900"/>
          </a:xfrm>
          <a:prstGeom prst="homePlate">
            <a:avLst>
              <a:gd name="adj" fmla="val 50000"/>
            </a:avLst>
          </a:prstGeom>
          <a:no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1200"/>
              <a:buFont typeface="Quattrocento Sans"/>
              <a:buNone/>
            </a:pPr>
            <a:r>
              <a:rPr lang="en-US" sz="1200" b="0" i="0" u="none" strike="noStrike" cap="none">
                <a:solidFill>
                  <a:srgbClr val="000000"/>
                </a:solidFill>
                <a:latin typeface="Quattrocento Sans"/>
                <a:ea typeface="Quattrocento Sans"/>
                <a:cs typeface="Quattrocento Sans"/>
                <a:sym typeface="Quattrocento Sans"/>
              </a:rPr>
              <a:t>Clean</a:t>
            </a:r>
            <a:endParaRPr sz="1400"/>
          </a:p>
        </p:txBody>
      </p:sp>
      <p:sp>
        <p:nvSpPr>
          <p:cNvPr id="6263" name="Google Shape;6263;p206"/>
          <p:cNvSpPr/>
          <p:nvPr/>
        </p:nvSpPr>
        <p:spPr>
          <a:xfrm>
            <a:off x="7665500" y="4688335"/>
            <a:ext cx="1325700" cy="261900"/>
          </a:xfrm>
          <a:prstGeom prst="homePlate">
            <a:avLst>
              <a:gd name="adj" fmla="val 50000"/>
            </a:avLst>
          </a:prstGeom>
          <a:no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1200"/>
              <a:buFont typeface="Quattrocento Sans"/>
              <a:buNone/>
            </a:pPr>
            <a:r>
              <a:rPr lang="en-US" sz="1200" b="0" i="0" u="none" strike="noStrike" cap="none">
                <a:solidFill>
                  <a:srgbClr val="000000"/>
                </a:solidFill>
                <a:latin typeface="Quattrocento Sans"/>
                <a:ea typeface="Quattrocento Sans"/>
                <a:cs typeface="Quattrocento Sans"/>
                <a:sym typeface="Quattrocento Sans"/>
              </a:rPr>
              <a:t>Augment</a:t>
            </a:r>
            <a:endParaRPr sz="1400"/>
          </a:p>
        </p:txBody>
      </p:sp>
      <p:sp>
        <p:nvSpPr>
          <p:cNvPr id="6264" name="Google Shape;6264;p206"/>
          <p:cNvSpPr/>
          <p:nvPr/>
        </p:nvSpPr>
        <p:spPr>
          <a:xfrm>
            <a:off x="9113155" y="4688335"/>
            <a:ext cx="1325700" cy="261900"/>
          </a:xfrm>
          <a:prstGeom prst="homePlate">
            <a:avLst>
              <a:gd name="adj" fmla="val 50000"/>
            </a:avLst>
          </a:prstGeom>
          <a:no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1200"/>
              <a:buFont typeface="Quattrocento Sans"/>
              <a:buNone/>
            </a:pPr>
            <a:r>
              <a:rPr lang="en-US" sz="1200" b="0" i="0" u="none" strike="noStrike" cap="none">
                <a:solidFill>
                  <a:srgbClr val="000000"/>
                </a:solidFill>
                <a:latin typeface="Quattrocento Sans"/>
                <a:ea typeface="Quattrocento Sans"/>
                <a:cs typeface="Quattrocento Sans"/>
                <a:sym typeface="Quattrocento Sans"/>
              </a:rPr>
              <a:t>Shape</a:t>
            </a:r>
            <a:endParaRPr sz="1400"/>
          </a:p>
        </p:txBody>
      </p:sp>
      <p:sp>
        <p:nvSpPr>
          <p:cNvPr id="6265" name="Google Shape;6265;p206"/>
          <p:cNvSpPr/>
          <p:nvPr/>
        </p:nvSpPr>
        <p:spPr>
          <a:xfrm>
            <a:off x="10560812" y="4688335"/>
            <a:ext cx="1325700" cy="261900"/>
          </a:xfrm>
          <a:prstGeom prst="homePlate">
            <a:avLst>
              <a:gd name="adj" fmla="val 50000"/>
            </a:avLst>
          </a:prstGeom>
          <a:no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1200"/>
              <a:buFont typeface="Quattrocento Sans"/>
              <a:buNone/>
            </a:pPr>
            <a:r>
              <a:rPr lang="en-US" sz="1200" b="0" i="0" u="none" strike="noStrike" cap="none">
                <a:solidFill>
                  <a:srgbClr val="000000"/>
                </a:solidFill>
                <a:latin typeface="Quattrocento Sans"/>
                <a:ea typeface="Quattrocento Sans"/>
                <a:cs typeface="Quattrocento Sans"/>
                <a:sym typeface="Quattrocento Sans"/>
              </a:rPr>
              <a:t>Validate</a:t>
            </a:r>
            <a:endParaRPr sz="1400"/>
          </a:p>
        </p:txBody>
      </p:sp>
      <p:sp>
        <p:nvSpPr>
          <p:cNvPr id="6266" name="Google Shape;6266;p206"/>
          <p:cNvSpPr txBox="1"/>
          <p:nvPr/>
        </p:nvSpPr>
        <p:spPr>
          <a:xfrm>
            <a:off x="1229771" y="2850090"/>
            <a:ext cx="10303800" cy="494400"/>
          </a:xfrm>
          <a:prstGeom prst="rect">
            <a:avLst/>
          </a:prstGeom>
          <a:solidFill>
            <a:schemeClr val="dk2"/>
          </a:solidFill>
          <a:ln w="12700" cap="flat" cmpd="sng">
            <a:solidFill>
              <a:schemeClr val="dk2"/>
            </a:solidFill>
            <a:prstDash val="solid"/>
            <a:round/>
            <a:headEnd type="none" w="sm" len="sm"/>
            <a:tailEnd type="none" w="sm" len="sm"/>
          </a:ln>
        </p:spPr>
        <p:txBody>
          <a:bodyPr spcFirstLastPara="1" wrap="square" lIns="91425" tIns="45700" rIns="91425" bIns="45700" anchor="ctr" anchorCtr="1">
            <a:noAutofit/>
          </a:bodyPr>
          <a:lstStyle/>
          <a:p>
            <a:pPr marL="0" marR="0" lvl="0" indent="0" algn="ctr" rtl="0">
              <a:lnSpc>
                <a:spcPct val="90000"/>
              </a:lnSpc>
              <a:spcBef>
                <a:spcPts val="0"/>
              </a:spcBef>
              <a:spcAft>
                <a:spcPts val="0"/>
              </a:spcAft>
              <a:buClr>
                <a:srgbClr val="FFFFFF"/>
              </a:buClr>
              <a:buSzPts val="1200"/>
              <a:buFont typeface="Quattrocento Sans"/>
              <a:buNone/>
            </a:pPr>
            <a:r>
              <a:rPr lang="en-US" sz="1200" b="0" i="0" u="none" strike="noStrike" cap="none">
                <a:solidFill>
                  <a:srgbClr val="FFFFFF"/>
                </a:solidFill>
                <a:latin typeface="Quattrocento Sans"/>
                <a:ea typeface="Quattrocento Sans"/>
                <a:cs typeface="Quattrocento Sans"/>
                <a:sym typeface="Quattrocento Sans"/>
              </a:rPr>
              <a:t>Operationalization</a:t>
            </a:r>
            <a:endParaRPr sz="1400"/>
          </a:p>
        </p:txBody>
      </p:sp>
      <p:grpSp>
        <p:nvGrpSpPr>
          <p:cNvPr id="6267" name="Google Shape;6267;p206"/>
          <p:cNvGrpSpPr/>
          <p:nvPr/>
        </p:nvGrpSpPr>
        <p:grpSpPr>
          <a:xfrm>
            <a:off x="2475410" y="2338327"/>
            <a:ext cx="8686292" cy="439830"/>
            <a:chOff x="2474793" y="2338546"/>
            <a:chExt cx="8687161" cy="692100"/>
          </a:xfrm>
        </p:grpSpPr>
        <p:cxnSp>
          <p:nvCxnSpPr>
            <p:cNvPr id="6268" name="Google Shape;6268;p206"/>
            <p:cNvCxnSpPr/>
            <p:nvPr/>
          </p:nvCxnSpPr>
          <p:spPr>
            <a:xfrm>
              <a:off x="2474793" y="2338546"/>
              <a:ext cx="0" cy="692100"/>
            </a:xfrm>
            <a:prstGeom prst="straightConnector1">
              <a:avLst/>
            </a:prstGeom>
            <a:noFill/>
            <a:ln w="12700" cap="flat" cmpd="sng">
              <a:solidFill>
                <a:schemeClr val="dk1"/>
              </a:solidFill>
              <a:prstDash val="solid"/>
              <a:round/>
              <a:headEnd type="none" w="sm" len="sm"/>
              <a:tailEnd type="triangle" w="med" len="med"/>
            </a:ln>
          </p:spPr>
        </p:cxnSp>
        <p:cxnSp>
          <p:nvCxnSpPr>
            <p:cNvPr id="6269" name="Google Shape;6269;p206"/>
            <p:cNvCxnSpPr/>
            <p:nvPr/>
          </p:nvCxnSpPr>
          <p:spPr>
            <a:xfrm>
              <a:off x="3922653" y="2338546"/>
              <a:ext cx="0" cy="692100"/>
            </a:xfrm>
            <a:prstGeom prst="straightConnector1">
              <a:avLst/>
            </a:prstGeom>
            <a:noFill/>
            <a:ln w="12700" cap="flat" cmpd="sng">
              <a:solidFill>
                <a:schemeClr val="dk1"/>
              </a:solidFill>
              <a:prstDash val="solid"/>
              <a:round/>
              <a:headEnd type="none" w="sm" len="sm"/>
              <a:tailEnd type="triangle" w="med" len="med"/>
            </a:ln>
          </p:spPr>
        </p:cxnSp>
        <p:cxnSp>
          <p:nvCxnSpPr>
            <p:cNvPr id="6270" name="Google Shape;6270;p206"/>
            <p:cNvCxnSpPr/>
            <p:nvPr/>
          </p:nvCxnSpPr>
          <p:spPr>
            <a:xfrm>
              <a:off x="5370513" y="2338546"/>
              <a:ext cx="0" cy="692100"/>
            </a:xfrm>
            <a:prstGeom prst="straightConnector1">
              <a:avLst/>
            </a:prstGeom>
            <a:noFill/>
            <a:ln w="12700" cap="flat" cmpd="sng">
              <a:solidFill>
                <a:schemeClr val="dk1"/>
              </a:solidFill>
              <a:prstDash val="solid"/>
              <a:round/>
              <a:headEnd type="none" w="sm" len="sm"/>
              <a:tailEnd type="triangle" w="med" len="med"/>
            </a:ln>
          </p:spPr>
        </p:cxnSp>
        <p:cxnSp>
          <p:nvCxnSpPr>
            <p:cNvPr id="6271" name="Google Shape;6271;p206"/>
            <p:cNvCxnSpPr/>
            <p:nvPr/>
          </p:nvCxnSpPr>
          <p:spPr>
            <a:xfrm>
              <a:off x="8266233" y="2338546"/>
              <a:ext cx="0" cy="692100"/>
            </a:xfrm>
            <a:prstGeom prst="straightConnector1">
              <a:avLst/>
            </a:prstGeom>
            <a:noFill/>
            <a:ln w="12700" cap="flat" cmpd="sng">
              <a:solidFill>
                <a:schemeClr val="dk1"/>
              </a:solidFill>
              <a:prstDash val="solid"/>
              <a:round/>
              <a:headEnd type="none" w="sm" len="sm"/>
              <a:tailEnd type="triangle" w="med" len="med"/>
            </a:ln>
          </p:spPr>
        </p:cxnSp>
        <p:cxnSp>
          <p:nvCxnSpPr>
            <p:cNvPr id="6272" name="Google Shape;6272;p206"/>
            <p:cNvCxnSpPr/>
            <p:nvPr/>
          </p:nvCxnSpPr>
          <p:spPr>
            <a:xfrm>
              <a:off x="9714093" y="2338546"/>
              <a:ext cx="0" cy="692100"/>
            </a:xfrm>
            <a:prstGeom prst="straightConnector1">
              <a:avLst/>
            </a:prstGeom>
            <a:noFill/>
            <a:ln w="12700" cap="flat" cmpd="sng">
              <a:solidFill>
                <a:schemeClr val="dk1"/>
              </a:solidFill>
              <a:prstDash val="solid"/>
              <a:round/>
              <a:headEnd type="none" w="sm" len="sm"/>
              <a:tailEnd type="triangle" w="med" len="med"/>
            </a:ln>
          </p:spPr>
        </p:cxnSp>
        <p:cxnSp>
          <p:nvCxnSpPr>
            <p:cNvPr id="6273" name="Google Shape;6273;p206"/>
            <p:cNvCxnSpPr/>
            <p:nvPr/>
          </p:nvCxnSpPr>
          <p:spPr>
            <a:xfrm>
              <a:off x="11161954" y="2338546"/>
              <a:ext cx="0" cy="692100"/>
            </a:xfrm>
            <a:prstGeom prst="straightConnector1">
              <a:avLst/>
            </a:prstGeom>
            <a:noFill/>
            <a:ln w="12700" cap="flat" cmpd="sng">
              <a:solidFill>
                <a:schemeClr val="dk1"/>
              </a:solidFill>
              <a:prstDash val="solid"/>
              <a:round/>
              <a:headEnd type="none" w="sm" len="sm"/>
              <a:tailEnd type="triangle" w="med" len="med"/>
            </a:ln>
          </p:spPr>
        </p:cxnSp>
      </p:grpSp>
      <p:sp>
        <p:nvSpPr>
          <p:cNvPr id="6274" name="Google Shape;6274;p206"/>
          <p:cNvSpPr/>
          <p:nvPr/>
        </p:nvSpPr>
        <p:spPr>
          <a:xfrm>
            <a:off x="427228" y="2085607"/>
            <a:ext cx="1325700" cy="261900"/>
          </a:xfrm>
          <a:prstGeom prst="homePlate">
            <a:avLst>
              <a:gd name="adj" fmla="val 50000"/>
            </a:avLst>
          </a:prstGeom>
          <a:solidFill>
            <a:schemeClr val="dk2"/>
          </a:solid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FFFFFF"/>
              </a:buClr>
              <a:buSzPts val="1200"/>
              <a:buFont typeface="Quattrocento Sans"/>
              <a:buNone/>
            </a:pPr>
            <a:r>
              <a:rPr lang="en-US" sz="1200" b="1" i="0" u="none" strike="noStrike" cap="none">
                <a:solidFill>
                  <a:srgbClr val="FFFFFF"/>
                </a:solidFill>
                <a:latin typeface="Quattrocento Sans"/>
                <a:ea typeface="Quattrocento Sans"/>
                <a:cs typeface="Quattrocento Sans"/>
                <a:sym typeface="Quattrocento Sans"/>
              </a:rPr>
              <a:t>Discover</a:t>
            </a:r>
            <a:endParaRPr sz="1400"/>
          </a:p>
        </p:txBody>
      </p:sp>
      <p:sp>
        <p:nvSpPr>
          <p:cNvPr id="6275" name="Google Shape;6275;p206"/>
          <p:cNvSpPr/>
          <p:nvPr/>
        </p:nvSpPr>
        <p:spPr>
          <a:xfrm>
            <a:off x="1874883" y="2085607"/>
            <a:ext cx="1325700" cy="261900"/>
          </a:xfrm>
          <a:prstGeom prst="homePlate">
            <a:avLst>
              <a:gd name="adj" fmla="val 50000"/>
            </a:avLst>
          </a:prstGeom>
          <a:solidFill>
            <a:schemeClr val="dk2"/>
          </a:solid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FFFFFF"/>
              </a:buClr>
              <a:buSzPts val="1200"/>
              <a:buFont typeface="Quattrocento Sans"/>
              <a:buNone/>
            </a:pPr>
            <a:r>
              <a:rPr lang="en-US" sz="1200" b="1" i="0" u="none" strike="noStrike" cap="none">
                <a:solidFill>
                  <a:srgbClr val="FFFFFF"/>
                </a:solidFill>
                <a:latin typeface="Quattrocento Sans"/>
                <a:ea typeface="Quattrocento Sans"/>
                <a:cs typeface="Quattrocento Sans"/>
                <a:sym typeface="Quattrocento Sans"/>
              </a:rPr>
              <a:t>Acquire</a:t>
            </a:r>
            <a:endParaRPr sz="1400"/>
          </a:p>
        </p:txBody>
      </p:sp>
      <p:sp>
        <p:nvSpPr>
          <p:cNvPr id="6276" name="Google Shape;6276;p206"/>
          <p:cNvSpPr/>
          <p:nvPr/>
        </p:nvSpPr>
        <p:spPr>
          <a:xfrm>
            <a:off x="3322537" y="2085607"/>
            <a:ext cx="1325700" cy="261900"/>
          </a:xfrm>
          <a:prstGeom prst="homePlate">
            <a:avLst>
              <a:gd name="adj" fmla="val 50000"/>
            </a:avLst>
          </a:prstGeom>
          <a:solidFill>
            <a:schemeClr val="dk2"/>
          </a:solid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FFFFFF"/>
              </a:buClr>
              <a:buSzPts val="1200"/>
              <a:buFont typeface="Quattrocento Sans"/>
              <a:buNone/>
            </a:pPr>
            <a:r>
              <a:rPr lang="en-US" sz="1200" b="1" i="0" u="none" strike="noStrike" cap="none">
                <a:solidFill>
                  <a:srgbClr val="FFFFFF"/>
                </a:solidFill>
                <a:latin typeface="Quattrocento Sans"/>
                <a:ea typeface="Quattrocento Sans"/>
                <a:cs typeface="Quattrocento Sans"/>
                <a:sym typeface="Quattrocento Sans"/>
              </a:rPr>
              <a:t>Consume</a:t>
            </a:r>
            <a:endParaRPr sz="1400"/>
          </a:p>
        </p:txBody>
      </p:sp>
      <p:sp>
        <p:nvSpPr>
          <p:cNvPr id="6277" name="Google Shape;6277;p206"/>
          <p:cNvSpPr/>
          <p:nvPr/>
        </p:nvSpPr>
        <p:spPr>
          <a:xfrm>
            <a:off x="4770192" y="2085607"/>
            <a:ext cx="1325700" cy="261900"/>
          </a:xfrm>
          <a:prstGeom prst="homePlate">
            <a:avLst>
              <a:gd name="adj" fmla="val 50000"/>
            </a:avLst>
          </a:prstGeom>
          <a:solidFill>
            <a:schemeClr val="dk2"/>
          </a:solid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FFFFFF"/>
              </a:buClr>
              <a:buSzPts val="1200"/>
              <a:buFont typeface="Quattrocento Sans"/>
              <a:buNone/>
            </a:pPr>
            <a:r>
              <a:rPr lang="en-US" sz="1200" b="1" i="0" u="none" strike="noStrike" cap="none">
                <a:solidFill>
                  <a:srgbClr val="FFFFFF"/>
                </a:solidFill>
                <a:latin typeface="Quattrocento Sans"/>
                <a:ea typeface="Quattrocento Sans"/>
                <a:cs typeface="Quattrocento Sans"/>
                <a:sym typeface="Quattrocento Sans"/>
              </a:rPr>
              <a:t>Rectangularize</a:t>
            </a:r>
            <a:endParaRPr sz="1200" b="1" i="0" u="none" strike="noStrike" cap="none">
              <a:solidFill>
                <a:srgbClr val="FFFFFF"/>
              </a:solidFill>
              <a:latin typeface="Quattrocento Sans"/>
              <a:ea typeface="Quattrocento Sans"/>
              <a:cs typeface="Quattrocento Sans"/>
              <a:sym typeface="Quattrocento Sans"/>
            </a:endParaRPr>
          </a:p>
        </p:txBody>
      </p:sp>
      <p:sp>
        <p:nvSpPr>
          <p:cNvPr id="6278" name="Google Shape;6278;p206"/>
          <p:cNvSpPr/>
          <p:nvPr/>
        </p:nvSpPr>
        <p:spPr>
          <a:xfrm>
            <a:off x="6217846" y="2085607"/>
            <a:ext cx="1325700" cy="261900"/>
          </a:xfrm>
          <a:prstGeom prst="homePlate">
            <a:avLst>
              <a:gd name="adj" fmla="val 50000"/>
            </a:avLst>
          </a:prstGeom>
          <a:solidFill>
            <a:schemeClr val="dk2"/>
          </a:solid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FFFFFF"/>
              </a:buClr>
              <a:buSzPts val="1200"/>
              <a:buFont typeface="Quattrocento Sans"/>
              <a:buNone/>
            </a:pPr>
            <a:r>
              <a:rPr lang="en-US" sz="1200" b="1" i="0" u="none" strike="noStrike" cap="none">
                <a:solidFill>
                  <a:srgbClr val="FFFFFF"/>
                </a:solidFill>
                <a:latin typeface="Quattrocento Sans"/>
                <a:ea typeface="Quattrocento Sans"/>
                <a:cs typeface="Quattrocento Sans"/>
                <a:sym typeface="Quattrocento Sans"/>
              </a:rPr>
              <a:t>Understand</a:t>
            </a:r>
            <a:endParaRPr sz="1400"/>
          </a:p>
        </p:txBody>
      </p:sp>
      <p:sp>
        <p:nvSpPr>
          <p:cNvPr id="6279" name="Google Shape;6279;p206"/>
          <p:cNvSpPr/>
          <p:nvPr/>
        </p:nvSpPr>
        <p:spPr>
          <a:xfrm>
            <a:off x="7665501" y="2085607"/>
            <a:ext cx="1325700" cy="261900"/>
          </a:xfrm>
          <a:prstGeom prst="homePlate">
            <a:avLst>
              <a:gd name="adj" fmla="val 50000"/>
            </a:avLst>
          </a:prstGeom>
          <a:solidFill>
            <a:schemeClr val="dk2"/>
          </a:solid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FFFFFF"/>
              </a:buClr>
              <a:buSzPts val="1200"/>
              <a:buFont typeface="Quattrocento Sans"/>
              <a:buNone/>
            </a:pPr>
            <a:r>
              <a:rPr lang="en-US" sz="1200" b="1" i="0" u="none" strike="noStrike" cap="none">
                <a:solidFill>
                  <a:srgbClr val="FFFFFF"/>
                </a:solidFill>
                <a:latin typeface="Quattrocento Sans"/>
                <a:ea typeface="Quattrocento Sans"/>
                <a:cs typeface="Quattrocento Sans"/>
                <a:sym typeface="Quattrocento Sans"/>
              </a:rPr>
              <a:t>Clean</a:t>
            </a:r>
            <a:endParaRPr sz="1400"/>
          </a:p>
        </p:txBody>
      </p:sp>
      <p:sp>
        <p:nvSpPr>
          <p:cNvPr id="6280" name="Google Shape;6280;p206"/>
          <p:cNvSpPr/>
          <p:nvPr/>
        </p:nvSpPr>
        <p:spPr>
          <a:xfrm>
            <a:off x="9113155" y="2085607"/>
            <a:ext cx="1325700" cy="261900"/>
          </a:xfrm>
          <a:prstGeom prst="homePlate">
            <a:avLst>
              <a:gd name="adj" fmla="val 50000"/>
            </a:avLst>
          </a:prstGeom>
          <a:solidFill>
            <a:schemeClr val="dk2"/>
          </a:solid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FFFFFF"/>
              </a:buClr>
              <a:buSzPts val="1200"/>
              <a:buFont typeface="Quattrocento Sans"/>
              <a:buNone/>
            </a:pPr>
            <a:r>
              <a:rPr lang="en-US" sz="1200" b="1" i="0" u="none" strike="noStrike" cap="none">
                <a:solidFill>
                  <a:srgbClr val="FFFFFF"/>
                </a:solidFill>
                <a:latin typeface="Quattrocento Sans"/>
                <a:ea typeface="Quattrocento Sans"/>
                <a:cs typeface="Quattrocento Sans"/>
                <a:sym typeface="Quattrocento Sans"/>
              </a:rPr>
              <a:t>Augment</a:t>
            </a:r>
            <a:endParaRPr sz="1400"/>
          </a:p>
        </p:txBody>
      </p:sp>
      <p:sp>
        <p:nvSpPr>
          <p:cNvPr id="6281" name="Google Shape;6281;p206"/>
          <p:cNvSpPr/>
          <p:nvPr/>
        </p:nvSpPr>
        <p:spPr>
          <a:xfrm>
            <a:off x="4777487" y="2081528"/>
            <a:ext cx="1325700" cy="261900"/>
          </a:xfrm>
          <a:prstGeom prst="homePlate">
            <a:avLst>
              <a:gd name="adj" fmla="val 50000"/>
            </a:avLst>
          </a:prstGeom>
          <a:solidFill>
            <a:schemeClr val="lt1"/>
          </a:solid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1200"/>
              <a:buFont typeface="Quattrocento Sans"/>
              <a:buNone/>
            </a:pPr>
            <a:r>
              <a:rPr lang="en-US" sz="1200" b="0" i="0" u="none" strike="noStrike" cap="none">
                <a:solidFill>
                  <a:srgbClr val="000000"/>
                </a:solidFill>
                <a:latin typeface="Quattrocento Sans"/>
                <a:ea typeface="Quattrocento Sans"/>
                <a:cs typeface="Quattrocento Sans"/>
                <a:sym typeface="Quattrocento Sans"/>
              </a:rPr>
              <a:t>Rectangularize</a:t>
            </a:r>
            <a:endParaRPr sz="1200" b="0" i="0" u="none" strike="noStrike" cap="none">
              <a:solidFill>
                <a:srgbClr val="000000"/>
              </a:solidFill>
              <a:latin typeface="Quattrocento Sans"/>
              <a:ea typeface="Quattrocento Sans"/>
              <a:cs typeface="Quattrocento Sans"/>
              <a:sym typeface="Quattrocento Sans"/>
            </a:endParaRPr>
          </a:p>
        </p:txBody>
      </p:sp>
      <p:sp>
        <p:nvSpPr>
          <p:cNvPr id="6282" name="Google Shape;6282;p206"/>
          <p:cNvSpPr/>
          <p:nvPr/>
        </p:nvSpPr>
        <p:spPr>
          <a:xfrm>
            <a:off x="6225142" y="2081528"/>
            <a:ext cx="1325700" cy="261900"/>
          </a:xfrm>
          <a:prstGeom prst="homePlate">
            <a:avLst>
              <a:gd name="adj" fmla="val 50000"/>
            </a:avLst>
          </a:prstGeom>
          <a:solidFill>
            <a:schemeClr val="lt1"/>
          </a:solid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1200"/>
              <a:buFont typeface="Quattrocento Sans"/>
              <a:buNone/>
            </a:pPr>
            <a:r>
              <a:rPr lang="en-US" sz="1200" b="0" i="0" u="none" strike="noStrike" cap="none">
                <a:solidFill>
                  <a:srgbClr val="000000"/>
                </a:solidFill>
                <a:latin typeface="Quattrocento Sans"/>
                <a:ea typeface="Quattrocento Sans"/>
                <a:cs typeface="Quattrocento Sans"/>
                <a:sym typeface="Quattrocento Sans"/>
              </a:rPr>
              <a:t>Understand</a:t>
            </a:r>
            <a:endParaRPr sz="1400"/>
          </a:p>
        </p:txBody>
      </p:sp>
      <p:sp>
        <p:nvSpPr>
          <p:cNvPr id="6283" name="Google Shape;6283;p206"/>
          <p:cNvSpPr/>
          <p:nvPr/>
        </p:nvSpPr>
        <p:spPr>
          <a:xfrm>
            <a:off x="4771696" y="2075681"/>
            <a:ext cx="1325700" cy="261900"/>
          </a:xfrm>
          <a:prstGeom prst="homePlate">
            <a:avLst>
              <a:gd name="adj" fmla="val 50000"/>
            </a:avLst>
          </a:prstGeom>
          <a:solidFill>
            <a:schemeClr val="dk2"/>
          </a:solid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FFFFFF"/>
              </a:buClr>
              <a:buSzPts val="1200"/>
              <a:buFont typeface="Quattrocento Sans"/>
              <a:buNone/>
            </a:pPr>
            <a:r>
              <a:rPr lang="en-US" sz="1200" b="1" i="0" u="none" strike="noStrike" cap="none">
                <a:solidFill>
                  <a:srgbClr val="FFFFFF"/>
                </a:solidFill>
                <a:latin typeface="Quattrocento Sans"/>
                <a:ea typeface="Quattrocento Sans"/>
                <a:cs typeface="Quattrocento Sans"/>
                <a:sym typeface="Quattrocento Sans"/>
              </a:rPr>
              <a:t>Rectangularize</a:t>
            </a:r>
            <a:endParaRPr sz="1200" b="1" i="0" u="none" strike="noStrike" cap="none">
              <a:solidFill>
                <a:srgbClr val="FFFFFF"/>
              </a:solidFill>
              <a:latin typeface="Quattrocento Sans"/>
              <a:ea typeface="Quattrocento Sans"/>
              <a:cs typeface="Quattrocento Sans"/>
              <a:sym typeface="Quattrocento Sans"/>
            </a:endParaRPr>
          </a:p>
        </p:txBody>
      </p:sp>
      <p:sp>
        <p:nvSpPr>
          <p:cNvPr id="6284" name="Google Shape;6284;p206"/>
          <p:cNvSpPr/>
          <p:nvPr/>
        </p:nvSpPr>
        <p:spPr>
          <a:xfrm>
            <a:off x="6219350" y="2075681"/>
            <a:ext cx="1325700" cy="261900"/>
          </a:xfrm>
          <a:prstGeom prst="homePlate">
            <a:avLst>
              <a:gd name="adj" fmla="val 50000"/>
            </a:avLst>
          </a:prstGeom>
          <a:solidFill>
            <a:schemeClr val="dk2"/>
          </a:solid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FFFFFF"/>
              </a:buClr>
              <a:buSzPts val="1200"/>
              <a:buFont typeface="Quattrocento Sans"/>
              <a:buNone/>
            </a:pPr>
            <a:r>
              <a:rPr lang="en-US" sz="1200" b="1" i="0" u="none" strike="noStrike" cap="none">
                <a:solidFill>
                  <a:srgbClr val="FFFFFF"/>
                </a:solidFill>
                <a:latin typeface="Quattrocento Sans"/>
                <a:ea typeface="Quattrocento Sans"/>
                <a:cs typeface="Quattrocento Sans"/>
                <a:sym typeface="Quattrocento Sans"/>
              </a:rPr>
              <a:t>Understand</a:t>
            </a:r>
            <a:endParaRPr sz="1400"/>
          </a:p>
        </p:txBody>
      </p:sp>
      <p:sp>
        <p:nvSpPr>
          <p:cNvPr id="6285" name="Google Shape;6285;p206"/>
          <p:cNvSpPr/>
          <p:nvPr/>
        </p:nvSpPr>
        <p:spPr>
          <a:xfrm>
            <a:off x="7660989" y="2083042"/>
            <a:ext cx="1325700" cy="261900"/>
          </a:xfrm>
          <a:prstGeom prst="homePlate">
            <a:avLst>
              <a:gd name="adj" fmla="val 50000"/>
            </a:avLst>
          </a:prstGeom>
          <a:solidFill>
            <a:schemeClr val="lt1"/>
          </a:solid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1200"/>
              <a:buFont typeface="Quattrocento Sans"/>
              <a:buNone/>
            </a:pPr>
            <a:r>
              <a:rPr lang="en-US" sz="1200" b="0" i="0" u="none" strike="noStrike" cap="none">
                <a:solidFill>
                  <a:srgbClr val="000000"/>
                </a:solidFill>
                <a:latin typeface="Quattrocento Sans"/>
                <a:ea typeface="Quattrocento Sans"/>
                <a:cs typeface="Quattrocento Sans"/>
                <a:sym typeface="Quattrocento Sans"/>
              </a:rPr>
              <a:t>Clean</a:t>
            </a:r>
            <a:endParaRPr sz="1400"/>
          </a:p>
        </p:txBody>
      </p:sp>
      <p:sp>
        <p:nvSpPr>
          <p:cNvPr id="6286" name="Google Shape;6286;p206"/>
          <p:cNvSpPr/>
          <p:nvPr/>
        </p:nvSpPr>
        <p:spPr>
          <a:xfrm>
            <a:off x="9108643" y="2083042"/>
            <a:ext cx="1325700" cy="261900"/>
          </a:xfrm>
          <a:prstGeom prst="homePlate">
            <a:avLst>
              <a:gd name="adj" fmla="val 50000"/>
            </a:avLst>
          </a:prstGeom>
          <a:solidFill>
            <a:schemeClr val="lt1"/>
          </a:solid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1200"/>
              <a:buFont typeface="Quattrocento Sans"/>
              <a:buNone/>
            </a:pPr>
            <a:r>
              <a:rPr lang="en-US" sz="1200" b="0" i="0" u="none" strike="noStrike" cap="none">
                <a:solidFill>
                  <a:srgbClr val="000000"/>
                </a:solidFill>
                <a:latin typeface="Quattrocento Sans"/>
                <a:ea typeface="Quattrocento Sans"/>
                <a:cs typeface="Quattrocento Sans"/>
                <a:sym typeface="Quattrocento Sans"/>
              </a:rPr>
              <a:t>Augment</a:t>
            </a:r>
            <a:endParaRPr sz="1400"/>
          </a:p>
        </p:txBody>
      </p:sp>
      <p:sp>
        <p:nvSpPr>
          <p:cNvPr id="6287" name="Google Shape;6287;p206"/>
          <p:cNvSpPr/>
          <p:nvPr/>
        </p:nvSpPr>
        <p:spPr>
          <a:xfrm>
            <a:off x="4767184" y="2073117"/>
            <a:ext cx="1325700" cy="261900"/>
          </a:xfrm>
          <a:prstGeom prst="homePlate">
            <a:avLst>
              <a:gd name="adj" fmla="val 50000"/>
            </a:avLst>
          </a:prstGeom>
          <a:solidFill>
            <a:schemeClr val="lt1"/>
          </a:solid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1200"/>
              <a:buFont typeface="Quattrocento Sans"/>
              <a:buNone/>
            </a:pPr>
            <a:r>
              <a:rPr lang="en-US" sz="1200" b="0" i="0" u="none" strike="noStrike" cap="none">
                <a:solidFill>
                  <a:srgbClr val="000000"/>
                </a:solidFill>
                <a:latin typeface="Quattrocento Sans"/>
                <a:ea typeface="Quattrocento Sans"/>
                <a:cs typeface="Quattrocento Sans"/>
                <a:sym typeface="Quattrocento Sans"/>
              </a:rPr>
              <a:t>Rectangularize</a:t>
            </a:r>
            <a:endParaRPr sz="1200" b="0" i="0" u="none" strike="noStrike" cap="none">
              <a:solidFill>
                <a:srgbClr val="000000"/>
              </a:solidFill>
              <a:latin typeface="Quattrocento Sans"/>
              <a:ea typeface="Quattrocento Sans"/>
              <a:cs typeface="Quattrocento Sans"/>
              <a:sym typeface="Quattrocento Sans"/>
            </a:endParaRPr>
          </a:p>
        </p:txBody>
      </p:sp>
      <p:sp>
        <p:nvSpPr>
          <p:cNvPr id="6288" name="Google Shape;6288;p206"/>
          <p:cNvSpPr/>
          <p:nvPr/>
        </p:nvSpPr>
        <p:spPr>
          <a:xfrm>
            <a:off x="6214839" y="2073117"/>
            <a:ext cx="1325700" cy="261900"/>
          </a:xfrm>
          <a:prstGeom prst="homePlate">
            <a:avLst>
              <a:gd name="adj" fmla="val 50000"/>
            </a:avLst>
          </a:prstGeom>
          <a:solidFill>
            <a:schemeClr val="lt1"/>
          </a:solid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1200"/>
              <a:buFont typeface="Quattrocento Sans"/>
              <a:buNone/>
            </a:pPr>
            <a:r>
              <a:rPr lang="en-US" sz="1200" b="0" i="0" u="none" strike="noStrike" cap="none">
                <a:solidFill>
                  <a:srgbClr val="000000"/>
                </a:solidFill>
                <a:latin typeface="Quattrocento Sans"/>
                <a:ea typeface="Quattrocento Sans"/>
                <a:cs typeface="Quattrocento Sans"/>
                <a:sym typeface="Quattrocento Sans"/>
              </a:rPr>
              <a:t>Understand</a:t>
            </a:r>
            <a:endParaRPr sz="1400"/>
          </a:p>
        </p:txBody>
      </p:sp>
      <p:sp>
        <p:nvSpPr>
          <p:cNvPr id="6289" name="Google Shape;6289;p206"/>
          <p:cNvSpPr/>
          <p:nvPr/>
        </p:nvSpPr>
        <p:spPr>
          <a:xfrm>
            <a:off x="7667102" y="2080013"/>
            <a:ext cx="1325700" cy="261900"/>
          </a:xfrm>
          <a:prstGeom prst="homePlate">
            <a:avLst>
              <a:gd name="adj" fmla="val 50000"/>
            </a:avLst>
          </a:prstGeom>
          <a:solidFill>
            <a:schemeClr val="dk2"/>
          </a:solid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FFFFFF"/>
              </a:buClr>
              <a:buSzPts val="1200"/>
              <a:buFont typeface="Quattrocento Sans"/>
              <a:buNone/>
            </a:pPr>
            <a:r>
              <a:rPr lang="en-US" sz="1200" b="1" i="0" u="none" strike="noStrike" cap="none">
                <a:solidFill>
                  <a:srgbClr val="FFFFFF"/>
                </a:solidFill>
                <a:latin typeface="Quattrocento Sans"/>
                <a:ea typeface="Quattrocento Sans"/>
                <a:cs typeface="Quattrocento Sans"/>
                <a:sym typeface="Quattrocento Sans"/>
              </a:rPr>
              <a:t>Clean</a:t>
            </a:r>
            <a:endParaRPr sz="1400"/>
          </a:p>
        </p:txBody>
      </p:sp>
      <p:sp>
        <p:nvSpPr>
          <p:cNvPr id="6290" name="Google Shape;6290;p206"/>
          <p:cNvSpPr/>
          <p:nvPr/>
        </p:nvSpPr>
        <p:spPr>
          <a:xfrm>
            <a:off x="9114757" y="2080013"/>
            <a:ext cx="1325700" cy="261900"/>
          </a:xfrm>
          <a:prstGeom prst="homePlate">
            <a:avLst>
              <a:gd name="adj" fmla="val 50000"/>
            </a:avLst>
          </a:prstGeom>
          <a:solidFill>
            <a:schemeClr val="dk2"/>
          </a:solid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FFFFFF"/>
              </a:buClr>
              <a:buSzPts val="1200"/>
              <a:buFont typeface="Quattrocento Sans"/>
              <a:buNone/>
            </a:pPr>
            <a:r>
              <a:rPr lang="en-US" sz="1200" b="1" i="0" u="none" strike="noStrike" cap="none">
                <a:solidFill>
                  <a:srgbClr val="FFFFFF"/>
                </a:solidFill>
                <a:latin typeface="Quattrocento Sans"/>
                <a:ea typeface="Quattrocento Sans"/>
                <a:cs typeface="Quattrocento Sans"/>
                <a:sym typeface="Quattrocento Sans"/>
              </a:rPr>
              <a:t>Augment</a:t>
            </a:r>
            <a:endParaRPr sz="1400"/>
          </a:p>
        </p:txBody>
      </p:sp>
      <p:sp>
        <p:nvSpPr>
          <p:cNvPr id="6291" name="Google Shape;6291;p206"/>
          <p:cNvSpPr/>
          <p:nvPr/>
        </p:nvSpPr>
        <p:spPr>
          <a:xfrm>
            <a:off x="10560729" y="2083042"/>
            <a:ext cx="1325700" cy="261900"/>
          </a:xfrm>
          <a:prstGeom prst="homePlate">
            <a:avLst>
              <a:gd name="adj" fmla="val 50000"/>
            </a:avLst>
          </a:prstGeom>
          <a:solidFill>
            <a:schemeClr val="dk2"/>
          </a:solid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FFFFFF"/>
              </a:buClr>
              <a:buSzPts val="1200"/>
              <a:buFont typeface="Quattrocento Sans"/>
              <a:buNone/>
            </a:pPr>
            <a:r>
              <a:rPr lang="en-US" sz="1200" b="1" i="0" u="none" strike="noStrike" cap="none">
                <a:solidFill>
                  <a:srgbClr val="FFFFFF"/>
                </a:solidFill>
                <a:latin typeface="Quattrocento Sans"/>
                <a:ea typeface="Quattrocento Sans"/>
                <a:cs typeface="Quattrocento Sans"/>
                <a:sym typeface="Quattrocento Sans"/>
              </a:rPr>
              <a:t>Shape</a:t>
            </a:r>
            <a:endParaRPr sz="1400"/>
          </a:p>
        </p:txBody>
      </p:sp>
      <p:sp>
        <p:nvSpPr>
          <p:cNvPr id="6292" name="Google Shape;6292;p206"/>
          <p:cNvSpPr/>
          <p:nvPr/>
        </p:nvSpPr>
        <p:spPr>
          <a:xfrm>
            <a:off x="4783601" y="2070088"/>
            <a:ext cx="1325700" cy="261900"/>
          </a:xfrm>
          <a:prstGeom prst="homePlate">
            <a:avLst>
              <a:gd name="adj" fmla="val 50000"/>
            </a:avLst>
          </a:prstGeom>
          <a:solidFill>
            <a:schemeClr val="dk2"/>
          </a:solid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FFFFFF"/>
              </a:buClr>
              <a:buSzPts val="1200"/>
              <a:buFont typeface="Quattrocento Sans"/>
              <a:buNone/>
            </a:pPr>
            <a:r>
              <a:rPr lang="en-US" sz="1200" b="1" i="0" u="none" strike="noStrike" cap="none">
                <a:solidFill>
                  <a:srgbClr val="FFFFFF"/>
                </a:solidFill>
                <a:latin typeface="Quattrocento Sans"/>
                <a:ea typeface="Quattrocento Sans"/>
                <a:cs typeface="Quattrocento Sans"/>
                <a:sym typeface="Quattrocento Sans"/>
              </a:rPr>
              <a:t>Rectangularize</a:t>
            </a:r>
            <a:endParaRPr sz="1200" b="1" i="0" u="none" strike="noStrike" cap="none">
              <a:solidFill>
                <a:srgbClr val="FFFFFF"/>
              </a:solidFill>
              <a:latin typeface="Quattrocento Sans"/>
              <a:ea typeface="Quattrocento Sans"/>
              <a:cs typeface="Quattrocento Sans"/>
              <a:sym typeface="Quattrocento Sans"/>
            </a:endParaRPr>
          </a:p>
        </p:txBody>
      </p:sp>
      <p:sp>
        <p:nvSpPr>
          <p:cNvPr id="6293" name="Google Shape;6293;p206"/>
          <p:cNvSpPr/>
          <p:nvPr/>
        </p:nvSpPr>
        <p:spPr>
          <a:xfrm>
            <a:off x="6210649" y="2070088"/>
            <a:ext cx="1325700" cy="261900"/>
          </a:xfrm>
          <a:prstGeom prst="homePlate">
            <a:avLst>
              <a:gd name="adj" fmla="val 50000"/>
            </a:avLst>
          </a:prstGeom>
          <a:solidFill>
            <a:schemeClr val="dk2"/>
          </a:solid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FFFFFF"/>
              </a:buClr>
              <a:buSzPts val="1200"/>
              <a:buFont typeface="Quattrocento Sans"/>
              <a:buNone/>
            </a:pPr>
            <a:r>
              <a:rPr lang="en-US" sz="1200" b="1" i="0" u="none" strike="noStrike" cap="none">
                <a:solidFill>
                  <a:srgbClr val="FFFFFF"/>
                </a:solidFill>
                <a:latin typeface="Quattrocento Sans"/>
                <a:ea typeface="Quattrocento Sans"/>
                <a:cs typeface="Quattrocento Sans"/>
                <a:sym typeface="Quattrocento Sans"/>
              </a:rPr>
              <a:t>Understand</a:t>
            </a:r>
            <a:endParaRPr sz="1400"/>
          </a:p>
        </p:txBody>
      </p:sp>
      <p:sp>
        <p:nvSpPr>
          <p:cNvPr id="6294" name="Google Shape;6294;p206"/>
          <p:cNvSpPr/>
          <p:nvPr/>
        </p:nvSpPr>
        <p:spPr>
          <a:xfrm>
            <a:off x="434523" y="4694213"/>
            <a:ext cx="1325700" cy="261900"/>
          </a:xfrm>
          <a:prstGeom prst="homePlate">
            <a:avLst>
              <a:gd name="adj" fmla="val 50000"/>
            </a:avLst>
          </a:prstGeom>
          <a:solidFill>
            <a:schemeClr val="accent1"/>
          </a:solidFill>
          <a:ln w="12700"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1200"/>
              <a:buFont typeface="Quattrocento Sans"/>
              <a:buNone/>
            </a:pPr>
            <a:r>
              <a:rPr lang="en-US" sz="1200" b="1" i="0" u="none" strike="noStrike" cap="none">
                <a:solidFill>
                  <a:srgbClr val="000000"/>
                </a:solidFill>
                <a:latin typeface="Quattrocento Sans"/>
                <a:ea typeface="Quattrocento Sans"/>
                <a:cs typeface="Quattrocento Sans"/>
                <a:sym typeface="Quattrocento Sans"/>
              </a:rPr>
              <a:t>Acquire</a:t>
            </a:r>
            <a:endParaRPr sz="1400"/>
          </a:p>
        </p:txBody>
      </p:sp>
      <p:sp>
        <p:nvSpPr>
          <p:cNvPr id="6295" name="Google Shape;6295;p206"/>
          <p:cNvSpPr/>
          <p:nvPr/>
        </p:nvSpPr>
        <p:spPr>
          <a:xfrm>
            <a:off x="1882178" y="4694213"/>
            <a:ext cx="1325700" cy="261900"/>
          </a:xfrm>
          <a:prstGeom prst="homePlate">
            <a:avLst>
              <a:gd name="adj" fmla="val 50000"/>
            </a:avLst>
          </a:prstGeom>
          <a:solidFill>
            <a:schemeClr val="accent1"/>
          </a:solidFill>
          <a:ln w="12700"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1200"/>
              <a:buFont typeface="Quattrocento Sans"/>
              <a:buNone/>
            </a:pPr>
            <a:r>
              <a:rPr lang="en-US" sz="1200" b="1" i="0" u="none" strike="noStrike" cap="none">
                <a:solidFill>
                  <a:srgbClr val="000000"/>
                </a:solidFill>
                <a:latin typeface="Quattrocento Sans"/>
                <a:ea typeface="Quattrocento Sans"/>
                <a:cs typeface="Quattrocento Sans"/>
                <a:sym typeface="Quattrocento Sans"/>
              </a:rPr>
              <a:t>Consume</a:t>
            </a:r>
            <a:endParaRPr sz="1400"/>
          </a:p>
        </p:txBody>
      </p:sp>
      <p:sp>
        <p:nvSpPr>
          <p:cNvPr id="6296" name="Google Shape;6296;p206"/>
          <p:cNvSpPr/>
          <p:nvPr/>
        </p:nvSpPr>
        <p:spPr>
          <a:xfrm>
            <a:off x="3329833" y="4694213"/>
            <a:ext cx="1325700" cy="261900"/>
          </a:xfrm>
          <a:prstGeom prst="homePlate">
            <a:avLst>
              <a:gd name="adj" fmla="val 50000"/>
            </a:avLst>
          </a:prstGeom>
          <a:solidFill>
            <a:schemeClr val="accent1"/>
          </a:solidFill>
          <a:ln w="12700"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1200"/>
              <a:buFont typeface="Quattrocento Sans"/>
              <a:buNone/>
            </a:pPr>
            <a:r>
              <a:rPr lang="en-US" sz="1200" b="1" i="0" u="none" strike="noStrike" cap="none">
                <a:solidFill>
                  <a:srgbClr val="000000"/>
                </a:solidFill>
                <a:latin typeface="Quattrocento Sans"/>
                <a:ea typeface="Quattrocento Sans"/>
                <a:cs typeface="Quattrocento Sans"/>
                <a:sym typeface="Quattrocento Sans"/>
              </a:rPr>
              <a:t>Rectangularize</a:t>
            </a:r>
            <a:endParaRPr sz="1200" b="1" i="0" u="none" strike="noStrike" cap="none">
              <a:solidFill>
                <a:srgbClr val="000000"/>
              </a:solidFill>
              <a:latin typeface="Quattrocento Sans"/>
              <a:ea typeface="Quattrocento Sans"/>
              <a:cs typeface="Quattrocento Sans"/>
              <a:sym typeface="Quattrocento Sans"/>
            </a:endParaRPr>
          </a:p>
        </p:txBody>
      </p:sp>
      <p:sp>
        <p:nvSpPr>
          <p:cNvPr id="6297" name="Google Shape;6297;p206"/>
          <p:cNvSpPr/>
          <p:nvPr/>
        </p:nvSpPr>
        <p:spPr>
          <a:xfrm>
            <a:off x="4777487" y="4694213"/>
            <a:ext cx="1325700" cy="261900"/>
          </a:xfrm>
          <a:prstGeom prst="homePlate">
            <a:avLst>
              <a:gd name="adj" fmla="val 50000"/>
            </a:avLst>
          </a:prstGeom>
          <a:solidFill>
            <a:schemeClr val="accent1"/>
          </a:solidFill>
          <a:ln w="12700"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1200"/>
              <a:buFont typeface="Quattrocento Sans"/>
              <a:buNone/>
            </a:pPr>
            <a:r>
              <a:rPr lang="en-US" sz="1200" b="1" i="0" u="none" strike="noStrike" cap="none">
                <a:solidFill>
                  <a:srgbClr val="000000"/>
                </a:solidFill>
                <a:latin typeface="Quattrocento Sans"/>
                <a:ea typeface="Quattrocento Sans"/>
                <a:cs typeface="Quattrocento Sans"/>
                <a:sym typeface="Quattrocento Sans"/>
              </a:rPr>
              <a:t>Validate</a:t>
            </a:r>
            <a:endParaRPr sz="1400"/>
          </a:p>
        </p:txBody>
      </p:sp>
      <p:sp>
        <p:nvSpPr>
          <p:cNvPr id="6298" name="Google Shape;6298;p206"/>
          <p:cNvSpPr/>
          <p:nvPr/>
        </p:nvSpPr>
        <p:spPr>
          <a:xfrm>
            <a:off x="6225142" y="4694213"/>
            <a:ext cx="1325700" cy="261900"/>
          </a:xfrm>
          <a:prstGeom prst="homePlate">
            <a:avLst>
              <a:gd name="adj" fmla="val 50000"/>
            </a:avLst>
          </a:prstGeom>
          <a:solidFill>
            <a:schemeClr val="accent1"/>
          </a:solidFill>
          <a:ln w="12700"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1200"/>
              <a:buFont typeface="Quattrocento Sans"/>
              <a:buNone/>
            </a:pPr>
            <a:r>
              <a:rPr lang="en-US" sz="1200" b="1" i="0" u="none" strike="noStrike" cap="none">
                <a:solidFill>
                  <a:srgbClr val="000000"/>
                </a:solidFill>
                <a:latin typeface="Quattrocento Sans"/>
                <a:ea typeface="Quattrocento Sans"/>
                <a:cs typeface="Quattrocento Sans"/>
                <a:sym typeface="Quattrocento Sans"/>
              </a:rPr>
              <a:t>Clean</a:t>
            </a:r>
            <a:endParaRPr sz="1400"/>
          </a:p>
        </p:txBody>
      </p:sp>
      <p:sp>
        <p:nvSpPr>
          <p:cNvPr id="6299" name="Google Shape;6299;p206"/>
          <p:cNvSpPr/>
          <p:nvPr/>
        </p:nvSpPr>
        <p:spPr>
          <a:xfrm>
            <a:off x="7672797" y="4694213"/>
            <a:ext cx="1325700" cy="261900"/>
          </a:xfrm>
          <a:prstGeom prst="homePlate">
            <a:avLst>
              <a:gd name="adj" fmla="val 50000"/>
            </a:avLst>
          </a:prstGeom>
          <a:solidFill>
            <a:schemeClr val="accent1"/>
          </a:solidFill>
          <a:ln w="12700"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1200"/>
              <a:buFont typeface="Quattrocento Sans"/>
              <a:buNone/>
            </a:pPr>
            <a:r>
              <a:rPr lang="en-US" sz="1200" b="1" i="0" u="none" strike="noStrike" cap="none">
                <a:solidFill>
                  <a:srgbClr val="000000"/>
                </a:solidFill>
                <a:latin typeface="Quattrocento Sans"/>
                <a:ea typeface="Quattrocento Sans"/>
                <a:cs typeface="Quattrocento Sans"/>
                <a:sym typeface="Quattrocento Sans"/>
              </a:rPr>
              <a:t>Augment</a:t>
            </a:r>
            <a:endParaRPr sz="1400"/>
          </a:p>
        </p:txBody>
      </p:sp>
      <p:sp>
        <p:nvSpPr>
          <p:cNvPr id="6300" name="Google Shape;6300;p206"/>
          <p:cNvSpPr/>
          <p:nvPr/>
        </p:nvSpPr>
        <p:spPr>
          <a:xfrm>
            <a:off x="9120452" y="4694213"/>
            <a:ext cx="1325700" cy="261900"/>
          </a:xfrm>
          <a:prstGeom prst="homePlate">
            <a:avLst>
              <a:gd name="adj" fmla="val 50000"/>
            </a:avLst>
          </a:prstGeom>
          <a:solidFill>
            <a:schemeClr val="accent1"/>
          </a:solidFill>
          <a:ln w="12700"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1200"/>
              <a:buFont typeface="Quattrocento Sans"/>
              <a:buNone/>
            </a:pPr>
            <a:r>
              <a:rPr lang="en-US" sz="1200" b="1" i="0" u="none" strike="noStrike" cap="none">
                <a:solidFill>
                  <a:srgbClr val="000000"/>
                </a:solidFill>
                <a:latin typeface="Quattrocento Sans"/>
                <a:ea typeface="Quattrocento Sans"/>
                <a:cs typeface="Quattrocento Sans"/>
                <a:sym typeface="Quattrocento Sans"/>
              </a:rPr>
              <a:t>Shape</a:t>
            </a:r>
            <a:endParaRPr sz="1400"/>
          </a:p>
        </p:txBody>
      </p:sp>
      <p:sp>
        <p:nvSpPr>
          <p:cNvPr id="6301" name="Google Shape;6301;p206"/>
          <p:cNvSpPr/>
          <p:nvPr/>
        </p:nvSpPr>
        <p:spPr>
          <a:xfrm>
            <a:off x="10568109" y="4694213"/>
            <a:ext cx="1325700" cy="261900"/>
          </a:xfrm>
          <a:prstGeom prst="homePlate">
            <a:avLst>
              <a:gd name="adj" fmla="val 50000"/>
            </a:avLst>
          </a:prstGeom>
          <a:solidFill>
            <a:schemeClr val="accent1"/>
          </a:solidFill>
          <a:ln w="12700"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1200"/>
              <a:buFont typeface="Quattrocento Sans"/>
              <a:buNone/>
            </a:pPr>
            <a:r>
              <a:rPr lang="en-US" sz="1200" b="1" i="0" u="none" strike="noStrike" cap="none">
                <a:solidFill>
                  <a:srgbClr val="000000"/>
                </a:solidFill>
                <a:latin typeface="Quattrocento Sans"/>
                <a:ea typeface="Quattrocento Sans"/>
                <a:cs typeface="Quattrocento Sans"/>
                <a:sym typeface="Quattrocento Sans"/>
              </a:rPr>
              <a:t>Validate</a:t>
            </a:r>
            <a:endParaRPr sz="1400"/>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274"/>
                                        </p:tgtEl>
                                        <p:attrNameLst>
                                          <p:attrName>style.visibility</p:attrName>
                                        </p:attrNameLst>
                                      </p:cBhvr>
                                      <p:to>
                                        <p:strVal val="visible"/>
                                      </p:to>
                                    </p:set>
                                    <p:animEffect transition="in" filter="fade">
                                      <p:cBhvr>
                                        <p:cTn id="7" dur="500"/>
                                        <p:tgtEl>
                                          <p:spTgt spid="627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275"/>
                                        </p:tgtEl>
                                        <p:attrNameLst>
                                          <p:attrName>style.visibility</p:attrName>
                                        </p:attrNameLst>
                                      </p:cBhvr>
                                      <p:to>
                                        <p:strVal val="visible"/>
                                      </p:to>
                                    </p:set>
                                    <p:animEffect transition="in" filter="fade">
                                      <p:cBhvr>
                                        <p:cTn id="11" dur="500"/>
                                        <p:tgtEl>
                                          <p:spTgt spid="6275"/>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6276"/>
                                        </p:tgtEl>
                                        <p:attrNameLst>
                                          <p:attrName>style.visibility</p:attrName>
                                        </p:attrNameLst>
                                      </p:cBhvr>
                                      <p:to>
                                        <p:strVal val="visible"/>
                                      </p:to>
                                    </p:set>
                                    <p:animEffect transition="in" filter="fade">
                                      <p:cBhvr>
                                        <p:cTn id="15" dur="500"/>
                                        <p:tgtEl>
                                          <p:spTgt spid="6276"/>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6277"/>
                                        </p:tgtEl>
                                        <p:attrNameLst>
                                          <p:attrName>style.visibility</p:attrName>
                                        </p:attrNameLst>
                                      </p:cBhvr>
                                      <p:to>
                                        <p:strVal val="visible"/>
                                      </p:to>
                                    </p:set>
                                    <p:animEffect transition="in" filter="fade">
                                      <p:cBhvr>
                                        <p:cTn id="19" dur="500"/>
                                        <p:tgtEl>
                                          <p:spTgt spid="6277"/>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6278"/>
                                        </p:tgtEl>
                                        <p:attrNameLst>
                                          <p:attrName>style.visibility</p:attrName>
                                        </p:attrNameLst>
                                      </p:cBhvr>
                                      <p:to>
                                        <p:strVal val="visible"/>
                                      </p:to>
                                    </p:set>
                                    <p:animEffect transition="in" filter="fade">
                                      <p:cBhvr>
                                        <p:cTn id="23" dur="500"/>
                                        <p:tgtEl>
                                          <p:spTgt spid="6278"/>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6255"/>
                                        </p:tgtEl>
                                        <p:attrNameLst>
                                          <p:attrName>style.visibility</p:attrName>
                                        </p:attrNameLst>
                                      </p:cBhvr>
                                      <p:to>
                                        <p:strVal val="visible"/>
                                      </p:to>
                                    </p:set>
                                    <p:animEffect transition="in" filter="fade">
                                      <p:cBhvr>
                                        <p:cTn id="27" dur="500"/>
                                        <p:tgtEl>
                                          <p:spTgt spid="6255"/>
                                        </p:tgtEl>
                                      </p:cBhvr>
                                    </p:animEffect>
                                  </p:childTnLst>
                                </p:cTn>
                              </p:par>
                              <p:par>
                                <p:cTn id="28" presetID="10" presetClass="entr" presetSubtype="0" fill="hold" nodeType="withEffect">
                                  <p:stCondLst>
                                    <p:cond delay="0"/>
                                  </p:stCondLst>
                                  <p:childTnLst>
                                    <p:set>
                                      <p:cBhvr>
                                        <p:cTn id="29" dur="1" fill="hold">
                                          <p:stCondLst>
                                            <p:cond delay="0"/>
                                          </p:stCondLst>
                                        </p:cTn>
                                        <p:tgtEl>
                                          <p:spTgt spid="6281"/>
                                        </p:tgtEl>
                                        <p:attrNameLst>
                                          <p:attrName>style.visibility</p:attrName>
                                        </p:attrNameLst>
                                      </p:cBhvr>
                                      <p:to>
                                        <p:strVal val="visible"/>
                                      </p:to>
                                    </p:set>
                                    <p:animEffect transition="in" filter="fade">
                                      <p:cBhvr>
                                        <p:cTn id="30" dur="500"/>
                                        <p:tgtEl>
                                          <p:spTgt spid="6281"/>
                                        </p:tgtEl>
                                      </p:cBhvr>
                                    </p:animEffect>
                                  </p:childTnLst>
                                </p:cTn>
                              </p:par>
                              <p:par>
                                <p:cTn id="31" presetID="10" presetClass="entr" presetSubtype="0" fill="hold" nodeType="withEffect">
                                  <p:stCondLst>
                                    <p:cond delay="0"/>
                                  </p:stCondLst>
                                  <p:childTnLst>
                                    <p:set>
                                      <p:cBhvr>
                                        <p:cTn id="32" dur="1" fill="hold">
                                          <p:stCondLst>
                                            <p:cond delay="0"/>
                                          </p:stCondLst>
                                        </p:cTn>
                                        <p:tgtEl>
                                          <p:spTgt spid="6282"/>
                                        </p:tgtEl>
                                        <p:attrNameLst>
                                          <p:attrName>style.visibility</p:attrName>
                                        </p:attrNameLst>
                                      </p:cBhvr>
                                      <p:to>
                                        <p:strVal val="visible"/>
                                      </p:to>
                                    </p:set>
                                    <p:animEffect transition="in" filter="fade">
                                      <p:cBhvr>
                                        <p:cTn id="33" dur="500"/>
                                        <p:tgtEl>
                                          <p:spTgt spid="6282"/>
                                        </p:tgtEl>
                                      </p:cBhvr>
                                    </p:animEffect>
                                  </p:childTnLst>
                                </p:cTn>
                              </p:par>
                            </p:childTnLst>
                          </p:cTn>
                        </p:par>
                        <p:par>
                          <p:cTn id="34" fill="hold">
                            <p:stCondLst>
                              <p:cond delay="3000"/>
                            </p:stCondLst>
                            <p:childTnLst>
                              <p:par>
                                <p:cTn id="35" presetID="10" presetClass="entr" presetSubtype="0" fill="hold" nodeType="afterEffect">
                                  <p:stCondLst>
                                    <p:cond delay="0"/>
                                  </p:stCondLst>
                                  <p:childTnLst>
                                    <p:set>
                                      <p:cBhvr>
                                        <p:cTn id="36" dur="1" fill="hold">
                                          <p:stCondLst>
                                            <p:cond delay="0"/>
                                          </p:stCondLst>
                                        </p:cTn>
                                        <p:tgtEl>
                                          <p:spTgt spid="6283"/>
                                        </p:tgtEl>
                                        <p:attrNameLst>
                                          <p:attrName>style.visibility</p:attrName>
                                        </p:attrNameLst>
                                      </p:cBhvr>
                                      <p:to>
                                        <p:strVal val="visible"/>
                                      </p:to>
                                    </p:set>
                                    <p:animEffect transition="in" filter="fade">
                                      <p:cBhvr>
                                        <p:cTn id="37" dur="500"/>
                                        <p:tgtEl>
                                          <p:spTgt spid="6283"/>
                                        </p:tgtEl>
                                      </p:cBhvr>
                                    </p:animEffect>
                                  </p:childTnLst>
                                </p:cTn>
                              </p:par>
                            </p:childTnLst>
                          </p:cTn>
                        </p:par>
                        <p:par>
                          <p:cTn id="38" fill="hold">
                            <p:stCondLst>
                              <p:cond delay="3500"/>
                            </p:stCondLst>
                            <p:childTnLst>
                              <p:par>
                                <p:cTn id="39" presetID="10" presetClass="entr" presetSubtype="0" fill="hold" nodeType="afterEffect">
                                  <p:stCondLst>
                                    <p:cond delay="0"/>
                                  </p:stCondLst>
                                  <p:childTnLst>
                                    <p:set>
                                      <p:cBhvr>
                                        <p:cTn id="40" dur="1" fill="hold">
                                          <p:stCondLst>
                                            <p:cond delay="0"/>
                                          </p:stCondLst>
                                        </p:cTn>
                                        <p:tgtEl>
                                          <p:spTgt spid="6284"/>
                                        </p:tgtEl>
                                        <p:attrNameLst>
                                          <p:attrName>style.visibility</p:attrName>
                                        </p:attrNameLst>
                                      </p:cBhvr>
                                      <p:to>
                                        <p:strVal val="visible"/>
                                      </p:to>
                                    </p:set>
                                    <p:animEffect transition="in" filter="fade">
                                      <p:cBhvr>
                                        <p:cTn id="41" dur="500"/>
                                        <p:tgtEl>
                                          <p:spTgt spid="6284"/>
                                        </p:tgtEl>
                                      </p:cBhvr>
                                    </p:animEffect>
                                  </p:childTnLst>
                                </p:cTn>
                              </p:par>
                            </p:childTnLst>
                          </p:cTn>
                        </p:par>
                        <p:par>
                          <p:cTn id="42" fill="hold">
                            <p:stCondLst>
                              <p:cond delay="4000"/>
                            </p:stCondLst>
                            <p:childTnLst>
                              <p:par>
                                <p:cTn id="43" presetID="10" presetClass="entr" presetSubtype="0" fill="hold" nodeType="afterEffect">
                                  <p:stCondLst>
                                    <p:cond delay="0"/>
                                  </p:stCondLst>
                                  <p:childTnLst>
                                    <p:set>
                                      <p:cBhvr>
                                        <p:cTn id="44" dur="1" fill="hold">
                                          <p:stCondLst>
                                            <p:cond delay="0"/>
                                          </p:stCondLst>
                                        </p:cTn>
                                        <p:tgtEl>
                                          <p:spTgt spid="6279"/>
                                        </p:tgtEl>
                                        <p:attrNameLst>
                                          <p:attrName>style.visibility</p:attrName>
                                        </p:attrNameLst>
                                      </p:cBhvr>
                                      <p:to>
                                        <p:strVal val="visible"/>
                                      </p:to>
                                    </p:set>
                                    <p:animEffect transition="in" filter="fade">
                                      <p:cBhvr>
                                        <p:cTn id="45" dur="500"/>
                                        <p:tgtEl>
                                          <p:spTgt spid="6279"/>
                                        </p:tgtEl>
                                      </p:cBhvr>
                                    </p:animEffect>
                                  </p:childTnLst>
                                </p:cTn>
                              </p:par>
                            </p:childTnLst>
                          </p:cTn>
                        </p:par>
                        <p:par>
                          <p:cTn id="46" fill="hold">
                            <p:stCondLst>
                              <p:cond delay="4500"/>
                            </p:stCondLst>
                            <p:childTnLst>
                              <p:par>
                                <p:cTn id="47" presetID="10" presetClass="entr" presetSubtype="0" fill="hold" nodeType="afterEffect">
                                  <p:stCondLst>
                                    <p:cond delay="0"/>
                                  </p:stCondLst>
                                  <p:childTnLst>
                                    <p:set>
                                      <p:cBhvr>
                                        <p:cTn id="48" dur="1" fill="hold">
                                          <p:stCondLst>
                                            <p:cond delay="0"/>
                                          </p:stCondLst>
                                        </p:cTn>
                                        <p:tgtEl>
                                          <p:spTgt spid="6280"/>
                                        </p:tgtEl>
                                        <p:attrNameLst>
                                          <p:attrName>style.visibility</p:attrName>
                                        </p:attrNameLst>
                                      </p:cBhvr>
                                      <p:to>
                                        <p:strVal val="visible"/>
                                      </p:to>
                                    </p:set>
                                    <p:animEffect transition="in" filter="fade">
                                      <p:cBhvr>
                                        <p:cTn id="49" dur="500"/>
                                        <p:tgtEl>
                                          <p:spTgt spid="6280"/>
                                        </p:tgtEl>
                                      </p:cBhvr>
                                    </p:animEffect>
                                  </p:childTnLst>
                                </p:cTn>
                              </p:par>
                            </p:childTnLst>
                          </p:cTn>
                        </p:par>
                        <p:par>
                          <p:cTn id="50" fill="hold">
                            <p:stCondLst>
                              <p:cond delay="5000"/>
                            </p:stCondLst>
                            <p:childTnLst>
                              <p:par>
                                <p:cTn id="51" presetID="10" presetClass="entr" presetSubtype="0" fill="hold" nodeType="afterEffect">
                                  <p:stCondLst>
                                    <p:cond delay="0"/>
                                  </p:stCondLst>
                                  <p:childTnLst>
                                    <p:set>
                                      <p:cBhvr>
                                        <p:cTn id="52" dur="1" fill="hold">
                                          <p:stCondLst>
                                            <p:cond delay="0"/>
                                          </p:stCondLst>
                                        </p:cTn>
                                        <p:tgtEl>
                                          <p:spTgt spid="6256"/>
                                        </p:tgtEl>
                                        <p:attrNameLst>
                                          <p:attrName>style.visibility</p:attrName>
                                        </p:attrNameLst>
                                      </p:cBhvr>
                                      <p:to>
                                        <p:strVal val="visible"/>
                                      </p:to>
                                    </p:set>
                                    <p:animEffect transition="in" filter="fade">
                                      <p:cBhvr>
                                        <p:cTn id="53" dur="500"/>
                                        <p:tgtEl>
                                          <p:spTgt spid="6256"/>
                                        </p:tgtEl>
                                      </p:cBhvr>
                                    </p:animEffect>
                                  </p:childTnLst>
                                </p:cTn>
                              </p:par>
                              <p:par>
                                <p:cTn id="54" presetID="10" presetClass="entr" presetSubtype="0" fill="hold" nodeType="withEffect">
                                  <p:stCondLst>
                                    <p:cond delay="0"/>
                                  </p:stCondLst>
                                  <p:childTnLst>
                                    <p:set>
                                      <p:cBhvr>
                                        <p:cTn id="55" dur="1" fill="hold">
                                          <p:stCondLst>
                                            <p:cond delay="0"/>
                                          </p:stCondLst>
                                        </p:cTn>
                                        <p:tgtEl>
                                          <p:spTgt spid="6287"/>
                                        </p:tgtEl>
                                        <p:attrNameLst>
                                          <p:attrName>style.visibility</p:attrName>
                                        </p:attrNameLst>
                                      </p:cBhvr>
                                      <p:to>
                                        <p:strVal val="visible"/>
                                      </p:to>
                                    </p:set>
                                    <p:animEffect transition="in" filter="fade">
                                      <p:cBhvr>
                                        <p:cTn id="56" dur="500"/>
                                        <p:tgtEl>
                                          <p:spTgt spid="6287"/>
                                        </p:tgtEl>
                                      </p:cBhvr>
                                    </p:animEffect>
                                  </p:childTnLst>
                                </p:cTn>
                              </p:par>
                              <p:par>
                                <p:cTn id="57" presetID="10" presetClass="entr" presetSubtype="0" fill="hold" nodeType="withEffect">
                                  <p:stCondLst>
                                    <p:cond delay="0"/>
                                  </p:stCondLst>
                                  <p:childTnLst>
                                    <p:set>
                                      <p:cBhvr>
                                        <p:cTn id="58" dur="1" fill="hold">
                                          <p:stCondLst>
                                            <p:cond delay="0"/>
                                          </p:stCondLst>
                                        </p:cTn>
                                        <p:tgtEl>
                                          <p:spTgt spid="6288"/>
                                        </p:tgtEl>
                                        <p:attrNameLst>
                                          <p:attrName>style.visibility</p:attrName>
                                        </p:attrNameLst>
                                      </p:cBhvr>
                                      <p:to>
                                        <p:strVal val="visible"/>
                                      </p:to>
                                    </p:set>
                                    <p:animEffect transition="in" filter="fade">
                                      <p:cBhvr>
                                        <p:cTn id="59" dur="500"/>
                                        <p:tgtEl>
                                          <p:spTgt spid="6288"/>
                                        </p:tgtEl>
                                      </p:cBhvr>
                                    </p:animEffect>
                                  </p:childTnLst>
                                </p:cTn>
                              </p:par>
                              <p:par>
                                <p:cTn id="60" presetID="10" presetClass="entr" presetSubtype="0" fill="hold" nodeType="withEffect">
                                  <p:stCondLst>
                                    <p:cond delay="0"/>
                                  </p:stCondLst>
                                  <p:childTnLst>
                                    <p:set>
                                      <p:cBhvr>
                                        <p:cTn id="61" dur="1" fill="hold">
                                          <p:stCondLst>
                                            <p:cond delay="0"/>
                                          </p:stCondLst>
                                        </p:cTn>
                                        <p:tgtEl>
                                          <p:spTgt spid="6285"/>
                                        </p:tgtEl>
                                        <p:attrNameLst>
                                          <p:attrName>style.visibility</p:attrName>
                                        </p:attrNameLst>
                                      </p:cBhvr>
                                      <p:to>
                                        <p:strVal val="visible"/>
                                      </p:to>
                                    </p:set>
                                    <p:animEffect transition="in" filter="fade">
                                      <p:cBhvr>
                                        <p:cTn id="62" dur="500"/>
                                        <p:tgtEl>
                                          <p:spTgt spid="6285"/>
                                        </p:tgtEl>
                                      </p:cBhvr>
                                    </p:animEffect>
                                  </p:childTnLst>
                                </p:cTn>
                              </p:par>
                              <p:par>
                                <p:cTn id="63" presetID="10" presetClass="entr" presetSubtype="0" fill="hold" nodeType="withEffect">
                                  <p:stCondLst>
                                    <p:cond delay="0"/>
                                  </p:stCondLst>
                                  <p:childTnLst>
                                    <p:set>
                                      <p:cBhvr>
                                        <p:cTn id="64" dur="1" fill="hold">
                                          <p:stCondLst>
                                            <p:cond delay="0"/>
                                          </p:stCondLst>
                                        </p:cTn>
                                        <p:tgtEl>
                                          <p:spTgt spid="6286"/>
                                        </p:tgtEl>
                                        <p:attrNameLst>
                                          <p:attrName>style.visibility</p:attrName>
                                        </p:attrNameLst>
                                      </p:cBhvr>
                                      <p:to>
                                        <p:strVal val="visible"/>
                                      </p:to>
                                    </p:set>
                                    <p:animEffect transition="in" filter="fade">
                                      <p:cBhvr>
                                        <p:cTn id="65" dur="500"/>
                                        <p:tgtEl>
                                          <p:spTgt spid="6286"/>
                                        </p:tgtEl>
                                      </p:cBhvr>
                                    </p:animEffect>
                                  </p:childTnLst>
                                </p:cTn>
                              </p:par>
                            </p:childTnLst>
                          </p:cTn>
                        </p:par>
                        <p:par>
                          <p:cTn id="66" fill="hold">
                            <p:stCondLst>
                              <p:cond delay="5500"/>
                            </p:stCondLst>
                            <p:childTnLst>
                              <p:par>
                                <p:cTn id="67" presetID="10" presetClass="entr" presetSubtype="0" fill="hold" nodeType="afterEffect">
                                  <p:stCondLst>
                                    <p:cond delay="0"/>
                                  </p:stCondLst>
                                  <p:childTnLst>
                                    <p:set>
                                      <p:cBhvr>
                                        <p:cTn id="68" dur="1" fill="hold">
                                          <p:stCondLst>
                                            <p:cond delay="0"/>
                                          </p:stCondLst>
                                        </p:cTn>
                                        <p:tgtEl>
                                          <p:spTgt spid="6292"/>
                                        </p:tgtEl>
                                        <p:attrNameLst>
                                          <p:attrName>style.visibility</p:attrName>
                                        </p:attrNameLst>
                                      </p:cBhvr>
                                      <p:to>
                                        <p:strVal val="visible"/>
                                      </p:to>
                                    </p:set>
                                    <p:animEffect transition="in" filter="fade">
                                      <p:cBhvr>
                                        <p:cTn id="69" dur="500"/>
                                        <p:tgtEl>
                                          <p:spTgt spid="6292"/>
                                        </p:tgtEl>
                                      </p:cBhvr>
                                    </p:animEffect>
                                  </p:childTnLst>
                                </p:cTn>
                              </p:par>
                            </p:childTnLst>
                          </p:cTn>
                        </p:par>
                        <p:par>
                          <p:cTn id="70" fill="hold">
                            <p:stCondLst>
                              <p:cond delay="6000"/>
                            </p:stCondLst>
                            <p:childTnLst>
                              <p:par>
                                <p:cTn id="71" presetID="10" presetClass="entr" presetSubtype="0" fill="hold" nodeType="afterEffect">
                                  <p:stCondLst>
                                    <p:cond delay="0"/>
                                  </p:stCondLst>
                                  <p:childTnLst>
                                    <p:set>
                                      <p:cBhvr>
                                        <p:cTn id="72" dur="1" fill="hold">
                                          <p:stCondLst>
                                            <p:cond delay="0"/>
                                          </p:stCondLst>
                                        </p:cTn>
                                        <p:tgtEl>
                                          <p:spTgt spid="6293"/>
                                        </p:tgtEl>
                                        <p:attrNameLst>
                                          <p:attrName>style.visibility</p:attrName>
                                        </p:attrNameLst>
                                      </p:cBhvr>
                                      <p:to>
                                        <p:strVal val="visible"/>
                                      </p:to>
                                    </p:set>
                                    <p:animEffect transition="in" filter="fade">
                                      <p:cBhvr>
                                        <p:cTn id="73" dur="500"/>
                                        <p:tgtEl>
                                          <p:spTgt spid="6293"/>
                                        </p:tgtEl>
                                      </p:cBhvr>
                                    </p:animEffect>
                                  </p:childTnLst>
                                </p:cTn>
                              </p:par>
                            </p:childTnLst>
                          </p:cTn>
                        </p:par>
                        <p:par>
                          <p:cTn id="74" fill="hold">
                            <p:stCondLst>
                              <p:cond delay="6500"/>
                            </p:stCondLst>
                            <p:childTnLst>
                              <p:par>
                                <p:cTn id="75" presetID="10" presetClass="entr" presetSubtype="0" fill="hold" nodeType="afterEffect">
                                  <p:stCondLst>
                                    <p:cond delay="0"/>
                                  </p:stCondLst>
                                  <p:childTnLst>
                                    <p:set>
                                      <p:cBhvr>
                                        <p:cTn id="76" dur="1" fill="hold">
                                          <p:stCondLst>
                                            <p:cond delay="0"/>
                                          </p:stCondLst>
                                        </p:cTn>
                                        <p:tgtEl>
                                          <p:spTgt spid="6289"/>
                                        </p:tgtEl>
                                        <p:attrNameLst>
                                          <p:attrName>style.visibility</p:attrName>
                                        </p:attrNameLst>
                                      </p:cBhvr>
                                      <p:to>
                                        <p:strVal val="visible"/>
                                      </p:to>
                                    </p:set>
                                    <p:animEffect transition="in" filter="fade">
                                      <p:cBhvr>
                                        <p:cTn id="77" dur="500"/>
                                        <p:tgtEl>
                                          <p:spTgt spid="6289"/>
                                        </p:tgtEl>
                                      </p:cBhvr>
                                    </p:animEffect>
                                  </p:childTnLst>
                                </p:cTn>
                              </p:par>
                            </p:childTnLst>
                          </p:cTn>
                        </p:par>
                        <p:par>
                          <p:cTn id="78" fill="hold">
                            <p:stCondLst>
                              <p:cond delay="7000"/>
                            </p:stCondLst>
                            <p:childTnLst>
                              <p:par>
                                <p:cTn id="79" presetID="10" presetClass="entr" presetSubtype="0" fill="hold" nodeType="afterEffect">
                                  <p:stCondLst>
                                    <p:cond delay="0"/>
                                  </p:stCondLst>
                                  <p:childTnLst>
                                    <p:set>
                                      <p:cBhvr>
                                        <p:cTn id="80" dur="1" fill="hold">
                                          <p:stCondLst>
                                            <p:cond delay="0"/>
                                          </p:stCondLst>
                                        </p:cTn>
                                        <p:tgtEl>
                                          <p:spTgt spid="6290"/>
                                        </p:tgtEl>
                                        <p:attrNameLst>
                                          <p:attrName>style.visibility</p:attrName>
                                        </p:attrNameLst>
                                      </p:cBhvr>
                                      <p:to>
                                        <p:strVal val="visible"/>
                                      </p:to>
                                    </p:set>
                                    <p:animEffect transition="in" filter="fade">
                                      <p:cBhvr>
                                        <p:cTn id="81" dur="500"/>
                                        <p:tgtEl>
                                          <p:spTgt spid="6290"/>
                                        </p:tgtEl>
                                      </p:cBhvr>
                                    </p:animEffect>
                                  </p:childTnLst>
                                </p:cTn>
                              </p:par>
                            </p:childTnLst>
                          </p:cTn>
                        </p:par>
                        <p:par>
                          <p:cTn id="82" fill="hold">
                            <p:stCondLst>
                              <p:cond delay="7500"/>
                            </p:stCondLst>
                            <p:childTnLst>
                              <p:par>
                                <p:cTn id="83" presetID="10" presetClass="entr" presetSubtype="0" fill="hold" nodeType="afterEffect">
                                  <p:stCondLst>
                                    <p:cond delay="0"/>
                                  </p:stCondLst>
                                  <p:childTnLst>
                                    <p:set>
                                      <p:cBhvr>
                                        <p:cTn id="84" dur="1" fill="hold">
                                          <p:stCondLst>
                                            <p:cond delay="0"/>
                                          </p:stCondLst>
                                        </p:cTn>
                                        <p:tgtEl>
                                          <p:spTgt spid="6291"/>
                                        </p:tgtEl>
                                        <p:attrNameLst>
                                          <p:attrName>style.visibility</p:attrName>
                                        </p:attrNameLst>
                                      </p:cBhvr>
                                      <p:to>
                                        <p:strVal val="visible"/>
                                      </p:to>
                                    </p:set>
                                    <p:animEffect transition="in" filter="fade">
                                      <p:cBhvr>
                                        <p:cTn id="85" dur="500"/>
                                        <p:tgtEl>
                                          <p:spTgt spid="6291"/>
                                        </p:tgtEl>
                                      </p:cBhvr>
                                    </p:animEffect>
                                  </p:childTnLst>
                                </p:cTn>
                              </p:par>
                            </p:childTnLst>
                          </p:cTn>
                        </p:par>
                        <p:par>
                          <p:cTn id="86" fill="hold">
                            <p:stCondLst>
                              <p:cond delay="8000"/>
                            </p:stCondLst>
                            <p:childTnLst>
                              <p:par>
                                <p:cTn id="87" presetID="10" presetClass="entr" presetSubtype="0" fill="hold" nodeType="afterEffect">
                                  <p:stCondLst>
                                    <p:cond delay="0"/>
                                  </p:stCondLst>
                                  <p:childTnLst>
                                    <p:set>
                                      <p:cBhvr>
                                        <p:cTn id="88" dur="1" fill="hold">
                                          <p:stCondLst>
                                            <p:cond delay="0"/>
                                          </p:stCondLst>
                                        </p:cTn>
                                        <p:tgtEl>
                                          <p:spTgt spid="6267"/>
                                        </p:tgtEl>
                                        <p:attrNameLst>
                                          <p:attrName>style.visibility</p:attrName>
                                        </p:attrNameLst>
                                      </p:cBhvr>
                                      <p:to>
                                        <p:strVal val="visible"/>
                                      </p:to>
                                    </p:set>
                                    <p:animEffect transition="in" filter="fade">
                                      <p:cBhvr>
                                        <p:cTn id="89" dur="500"/>
                                        <p:tgtEl>
                                          <p:spTgt spid="6267"/>
                                        </p:tgtEl>
                                      </p:cBhvr>
                                    </p:animEffect>
                                  </p:childTnLst>
                                </p:cTn>
                              </p:par>
                            </p:childTnLst>
                          </p:cTn>
                        </p:par>
                        <p:par>
                          <p:cTn id="90" fill="hold">
                            <p:stCondLst>
                              <p:cond delay="8500"/>
                            </p:stCondLst>
                            <p:childTnLst>
                              <p:par>
                                <p:cTn id="91" presetID="10" presetClass="entr" presetSubtype="0" fill="hold" nodeType="afterEffect">
                                  <p:stCondLst>
                                    <p:cond delay="0"/>
                                  </p:stCondLst>
                                  <p:childTnLst>
                                    <p:set>
                                      <p:cBhvr>
                                        <p:cTn id="92" dur="1" fill="hold">
                                          <p:stCondLst>
                                            <p:cond delay="0"/>
                                          </p:stCondLst>
                                        </p:cTn>
                                        <p:tgtEl>
                                          <p:spTgt spid="6266"/>
                                        </p:tgtEl>
                                        <p:attrNameLst>
                                          <p:attrName>style.visibility</p:attrName>
                                        </p:attrNameLst>
                                      </p:cBhvr>
                                      <p:to>
                                        <p:strVal val="visible"/>
                                      </p:to>
                                    </p:set>
                                    <p:animEffect transition="in" filter="fade">
                                      <p:cBhvr>
                                        <p:cTn id="93" dur="500"/>
                                        <p:tgtEl>
                                          <p:spTgt spid="6266"/>
                                        </p:tgtEl>
                                      </p:cBhvr>
                                    </p:animEffect>
                                  </p:childTnLst>
                                </p:cTn>
                              </p:par>
                            </p:childTnLst>
                          </p:cTn>
                        </p:par>
                        <p:par>
                          <p:cTn id="94" fill="hold">
                            <p:stCondLst>
                              <p:cond delay="9000"/>
                            </p:stCondLst>
                            <p:childTnLst>
                              <p:par>
                                <p:cTn id="95" presetID="10" presetClass="entr" presetSubtype="0" fill="hold" nodeType="afterEffect">
                                  <p:stCondLst>
                                    <p:cond delay="1000"/>
                                  </p:stCondLst>
                                  <p:childTnLst>
                                    <p:set>
                                      <p:cBhvr>
                                        <p:cTn id="96" dur="1" fill="hold">
                                          <p:stCondLst>
                                            <p:cond delay="0"/>
                                          </p:stCondLst>
                                        </p:cTn>
                                        <p:tgtEl>
                                          <p:spTgt spid="6243"/>
                                        </p:tgtEl>
                                        <p:attrNameLst>
                                          <p:attrName>style.visibility</p:attrName>
                                        </p:attrNameLst>
                                      </p:cBhvr>
                                      <p:to>
                                        <p:strVal val="visible"/>
                                      </p:to>
                                    </p:set>
                                    <p:animEffect transition="in" filter="fade">
                                      <p:cBhvr>
                                        <p:cTn id="97" dur="500"/>
                                        <p:tgtEl>
                                          <p:spTgt spid="6243"/>
                                        </p:tgtEl>
                                      </p:cBhvr>
                                    </p:animEffect>
                                  </p:childTnLst>
                                </p:cTn>
                              </p:par>
                              <p:par>
                                <p:cTn id="98" presetID="10" presetClass="entr" presetSubtype="0" fill="hold" nodeType="withEffect">
                                  <p:stCondLst>
                                    <p:cond delay="1000"/>
                                  </p:stCondLst>
                                  <p:childTnLst>
                                    <p:set>
                                      <p:cBhvr>
                                        <p:cTn id="99" dur="1" fill="hold">
                                          <p:stCondLst>
                                            <p:cond delay="0"/>
                                          </p:stCondLst>
                                        </p:cTn>
                                        <p:tgtEl>
                                          <p:spTgt spid="6257"/>
                                        </p:tgtEl>
                                        <p:attrNameLst>
                                          <p:attrName>style.visibility</p:attrName>
                                        </p:attrNameLst>
                                      </p:cBhvr>
                                      <p:to>
                                        <p:strVal val="visible"/>
                                      </p:to>
                                    </p:set>
                                    <p:animEffect transition="in" filter="fade">
                                      <p:cBhvr>
                                        <p:cTn id="100" dur="500"/>
                                        <p:tgtEl>
                                          <p:spTgt spid="6257"/>
                                        </p:tgtEl>
                                      </p:cBhvr>
                                    </p:animEffect>
                                  </p:childTnLst>
                                </p:cTn>
                              </p:par>
                              <p:par>
                                <p:cTn id="101" presetID="10" presetClass="entr" presetSubtype="0" fill="hold" nodeType="withEffect">
                                  <p:stCondLst>
                                    <p:cond delay="1000"/>
                                  </p:stCondLst>
                                  <p:childTnLst>
                                    <p:set>
                                      <p:cBhvr>
                                        <p:cTn id="102" dur="1" fill="hold">
                                          <p:stCondLst>
                                            <p:cond delay="0"/>
                                          </p:stCondLst>
                                        </p:cTn>
                                        <p:tgtEl>
                                          <p:spTgt spid="6258"/>
                                        </p:tgtEl>
                                        <p:attrNameLst>
                                          <p:attrName>style.visibility</p:attrName>
                                        </p:attrNameLst>
                                      </p:cBhvr>
                                      <p:to>
                                        <p:strVal val="visible"/>
                                      </p:to>
                                    </p:set>
                                    <p:animEffect transition="in" filter="fade">
                                      <p:cBhvr>
                                        <p:cTn id="103" dur="500"/>
                                        <p:tgtEl>
                                          <p:spTgt spid="6258"/>
                                        </p:tgtEl>
                                      </p:cBhvr>
                                    </p:animEffect>
                                  </p:childTnLst>
                                </p:cTn>
                              </p:par>
                              <p:par>
                                <p:cTn id="104" presetID="10" presetClass="entr" presetSubtype="0" fill="hold" nodeType="withEffect">
                                  <p:stCondLst>
                                    <p:cond delay="1000"/>
                                  </p:stCondLst>
                                  <p:childTnLst>
                                    <p:set>
                                      <p:cBhvr>
                                        <p:cTn id="105" dur="1" fill="hold">
                                          <p:stCondLst>
                                            <p:cond delay="0"/>
                                          </p:stCondLst>
                                        </p:cTn>
                                        <p:tgtEl>
                                          <p:spTgt spid="6259"/>
                                        </p:tgtEl>
                                        <p:attrNameLst>
                                          <p:attrName>style.visibility</p:attrName>
                                        </p:attrNameLst>
                                      </p:cBhvr>
                                      <p:to>
                                        <p:strVal val="visible"/>
                                      </p:to>
                                    </p:set>
                                    <p:animEffect transition="in" filter="fade">
                                      <p:cBhvr>
                                        <p:cTn id="106" dur="500"/>
                                        <p:tgtEl>
                                          <p:spTgt spid="6259"/>
                                        </p:tgtEl>
                                      </p:cBhvr>
                                    </p:animEffect>
                                  </p:childTnLst>
                                </p:cTn>
                              </p:par>
                              <p:par>
                                <p:cTn id="107" presetID="10" presetClass="entr" presetSubtype="0" fill="hold" nodeType="withEffect">
                                  <p:stCondLst>
                                    <p:cond delay="1000"/>
                                  </p:stCondLst>
                                  <p:childTnLst>
                                    <p:set>
                                      <p:cBhvr>
                                        <p:cTn id="108" dur="1" fill="hold">
                                          <p:stCondLst>
                                            <p:cond delay="0"/>
                                          </p:stCondLst>
                                        </p:cTn>
                                        <p:tgtEl>
                                          <p:spTgt spid="6260"/>
                                        </p:tgtEl>
                                        <p:attrNameLst>
                                          <p:attrName>style.visibility</p:attrName>
                                        </p:attrNameLst>
                                      </p:cBhvr>
                                      <p:to>
                                        <p:strVal val="visible"/>
                                      </p:to>
                                    </p:set>
                                    <p:animEffect transition="in" filter="fade">
                                      <p:cBhvr>
                                        <p:cTn id="109" dur="500"/>
                                        <p:tgtEl>
                                          <p:spTgt spid="6260"/>
                                        </p:tgtEl>
                                      </p:cBhvr>
                                    </p:animEffect>
                                  </p:childTnLst>
                                </p:cTn>
                              </p:par>
                              <p:par>
                                <p:cTn id="110" presetID="10" presetClass="entr" presetSubtype="0" fill="hold" nodeType="withEffect">
                                  <p:stCondLst>
                                    <p:cond delay="1000"/>
                                  </p:stCondLst>
                                  <p:childTnLst>
                                    <p:set>
                                      <p:cBhvr>
                                        <p:cTn id="111" dur="1" fill="hold">
                                          <p:stCondLst>
                                            <p:cond delay="0"/>
                                          </p:stCondLst>
                                        </p:cTn>
                                        <p:tgtEl>
                                          <p:spTgt spid="6261"/>
                                        </p:tgtEl>
                                        <p:attrNameLst>
                                          <p:attrName>style.visibility</p:attrName>
                                        </p:attrNameLst>
                                      </p:cBhvr>
                                      <p:to>
                                        <p:strVal val="visible"/>
                                      </p:to>
                                    </p:set>
                                    <p:animEffect transition="in" filter="fade">
                                      <p:cBhvr>
                                        <p:cTn id="112" dur="500"/>
                                        <p:tgtEl>
                                          <p:spTgt spid="6261"/>
                                        </p:tgtEl>
                                      </p:cBhvr>
                                    </p:animEffect>
                                  </p:childTnLst>
                                </p:cTn>
                              </p:par>
                              <p:par>
                                <p:cTn id="113" presetID="10" presetClass="entr" presetSubtype="0" fill="hold" nodeType="withEffect">
                                  <p:stCondLst>
                                    <p:cond delay="1000"/>
                                  </p:stCondLst>
                                  <p:childTnLst>
                                    <p:set>
                                      <p:cBhvr>
                                        <p:cTn id="114" dur="1" fill="hold">
                                          <p:stCondLst>
                                            <p:cond delay="0"/>
                                          </p:stCondLst>
                                        </p:cTn>
                                        <p:tgtEl>
                                          <p:spTgt spid="6262"/>
                                        </p:tgtEl>
                                        <p:attrNameLst>
                                          <p:attrName>style.visibility</p:attrName>
                                        </p:attrNameLst>
                                      </p:cBhvr>
                                      <p:to>
                                        <p:strVal val="visible"/>
                                      </p:to>
                                    </p:set>
                                    <p:animEffect transition="in" filter="fade">
                                      <p:cBhvr>
                                        <p:cTn id="115" dur="500"/>
                                        <p:tgtEl>
                                          <p:spTgt spid="6262"/>
                                        </p:tgtEl>
                                      </p:cBhvr>
                                    </p:animEffect>
                                  </p:childTnLst>
                                </p:cTn>
                              </p:par>
                              <p:par>
                                <p:cTn id="116" presetID="10" presetClass="entr" presetSubtype="0" fill="hold" nodeType="withEffect">
                                  <p:stCondLst>
                                    <p:cond delay="1000"/>
                                  </p:stCondLst>
                                  <p:childTnLst>
                                    <p:set>
                                      <p:cBhvr>
                                        <p:cTn id="117" dur="1" fill="hold">
                                          <p:stCondLst>
                                            <p:cond delay="0"/>
                                          </p:stCondLst>
                                        </p:cTn>
                                        <p:tgtEl>
                                          <p:spTgt spid="6263"/>
                                        </p:tgtEl>
                                        <p:attrNameLst>
                                          <p:attrName>style.visibility</p:attrName>
                                        </p:attrNameLst>
                                      </p:cBhvr>
                                      <p:to>
                                        <p:strVal val="visible"/>
                                      </p:to>
                                    </p:set>
                                    <p:animEffect transition="in" filter="fade">
                                      <p:cBhvr>
                                        <p:cTn id="118" dur="500"/>
                                        <p:tgtEl>
                                          <p:spTgt spid="6263"/>
                                        </p:tgtEl>
                                      </p:cBhvr>
                                    </p:animEffect>
                                  </p:childTnLst>
                                </p:cTn>
                              </p:par>
                              <p:par>
                                <p:cTn id="119" presetID="10" presetClass="entr" presetSubtype="0" fill="hold" nodeType="withEffect">
                                  <p:stCondLst>
                                    <p:cond delay="1000"/>
                                  </p:stCondLst>
                                  <p:childTnLst>
                                    <p:set>
                                      <p:cBhvr>
                                        <p:cTn id="120" dur="1" fill="hold">
                                          <p:stCondLst>
                                            <p:cond delay="0"/>
                                          </p:stCondLst>
                                        </p:cTn>
                                        <p:tgtEl>
                                          <p:spTgt spid="6264"/>
                                        </p:tgtEl>
                                        <p:attrNameLst>
                                          <p:attrName>style.visibility</p:attrName>
                                        </p:attrNameLst>
                                      </p:cBhvr>
                                      <p:to>
                                        <p:strVal val="visible"/>
                                      </p:to>
                                    </p:set>
                                    <p:animEffect transition="in" filter="fade">
                                      <p:cBhvr>
                                        <p:cTn id="121" dur="500"/>
                                        <p:tgtEl>
                                          <p:spTgt spid="6264"/>
                                        </p:tgtEl>
                                      </p:cBhvr>
                                    </p:animEffect>
                                  </p:childTnLst>
                                </p:cTn>
                              </p:par>
                              <p:par>
                                <p:cTn id="122" presetID="10" presetClass="entr" presetSubtype="0" fill="hold" nodeType="withEffect">
                                  <p:stCondLst>
                                    <p:cond delay="1000"/>
                                  </p:stCondLst>
                                  <p:childTnLst>
                                    <p:set>
                                      <p:cBhvr>
                                        <p:cTn id="123" dur="1" fill="hold">
                                          <p:stCondLst>
                                            <p:cond delay="0"/>
                                          </p:stCondLst>
                                        </p:cTn>
                                        <p:tgtEl>
                                          <p:spTgt spid="6265"/>
                                        </p:tgtEl>
                                        <p:attrNameLst>
                                          <p:attrName>style.visibility</p:attrName>
                                        </p:attrNameLst>
                                      </p:cBhvr>
                                      <p:to>
                                        <p:strVal val="visible"/>
                                      </p:to>
                                    </p:set>
                                    <p:animEffect transition="in" filter="fade">
                                      <p:cBhvr>
                                        <p:cTn id="124" dur="500"/>
                                        <p:tgtEl>
                                          <p:spTgt spid="6265"/>
                                        </p:tgtEl>
                                      </p:cBhvr>
                                    </p:animEffect>
                                  </p:childTnLst>
                                </p:cTn>
                              </p:par>
                            </p:childTnLst>
                          </p:cTn>
                        </p:par>
                        <p:par>
                          <p:cTn id="125" fill="hold">
                            <p:stCondLst>
                              <p:cond delay="9500"/>
                            </p:stCondLst>
                            <p:childTnLst>
                              <p:par>
                                <p:cTn id="126" presetID="10" presetClass="entr" presetSubtype="0" fill="hold" nodeType="afterEffect">
                                  <p:stCondLst>
                                    <p:cond delay="0"/>
                                  </p:stCondLst>
                                  <p:childTnLst>
                                    <p:set>
                                      <p:cBhvr>
                                        <p:cTn id="127" dur="1" fill="hold">
                                          <p:stCondLst>
                                            <p:cond delay="0"/>
                                          </p:stCondLst>
                                        </p:cTn>
                                        <p:tgtEl>
                                          <p:spTgt spid="6294"/>
                                        </p:tgtEl>
                                        <p:attrNameLst>
                                          <p:attrName>style.visibility</p:attrName>
                                        </p:attrNameLst>
                                      </p:cBhvr>
                                      <p:to>
                                        <p:strVal val="visible"/>
                                      </p:to>
                                    </p:set>
                                    <p:animEffect transition="in" filter="fade">
                                      <p:cBhvr>
                                        <p:cTn id="128" dur="500"/>
                                        <p:tgtEl>
                                          <p:spTgt spid="6294"/>
                                        </p:tgtEl>
                                      </p:cBhvr>
                                    </p:animEffect>
                                  </p:childTnLst>
                                </p:cTn>
                              </p:par>
                            </p:childTnLst>
                          </p:cTn>
                        </p:par>
                        <p:par>
                          <p:cTn id="129" fill="hold">
                            <p:stCondLst>
                              <p:cond delay="10000"/>
                            </p:stCondLst>
                            <p:childTnLst>
                              <p:par>
                                <p:cTn id="130" presetID="10" presetClass="entr" presetSubtype="0" fill="hold" nodeType="afterEffect">
                                  <p:stCondLst>
                                    <p:cond delay="0"/>
                                  </p:stCondLst>
                                  <p:childTnLst>
                                    <p:set>
                                      <p:cBhvr>
                                        <p:cTn id="131" dur="1" fill="hold">
                                          <p:stCondLst>
                                            <p:cond delay="0"/>
                                          </p:stCondLst>
                                        </p:cTn>
                                        <p:tgtEl>
                                          <p:spTgt spid="6295"/>
                                        </p:tgtEl>
                                        <p:attrNameLst>
                                          <p:attrName>style.visibility</p:attrName>
                                        </p:attrNameLst>
                                      </p:cBhvr>
                                      <p:to>
                                        <p:strVal val="visible"/>
                                      </p:to>
                                    </p:set>
                                    <p:animEffect transition="in" filter="fade">
                                      <p:cBhvr>
                                        <p:cTn id="132" dur="500"/>
                                        <p:tgtEl>
                                          <p:spTgt spid="6295"/>
                                        </p:tgtEl>
                                      </p:cBhvr>
                                    </p:animEffect>
                                  </p:childTnLst>
                                </p:cTn>
                              </p:par>
                            </p:childTnLst>
                          </p:cTn>
                        </p:par>
                        <p:par>
                          <p:cTn id="133" fill="hold">
                            <p:stCondLst>
                              <p:cond delay="10500"/>
                            </p:stCondLst>
                            <p:childTnLst>
                              <p:par>
                                <p:cTn id="134" presetID="10" presetClass="entr" presetSubtype="0" fill="hold" nodeType="afterEffect">
                                  <p:stCondLst>
                                    <p:cond delay="0"/>
                                  </p:stCondLst>
                                  <p:childTnLst>
                                    <p:set>
                                      <p:cBhvr>
                                        <p:cTn id="135" dur="1" fill="hold">
                                          <p:stCondLst>
                                            <p:cond delay="0"/>
                                          </p:stCondLst>
                                        </p:cTn>
                                        <p:tgtEl>
                                          <p:spTgt spid="6296"/>
                                        </p:tgtEl>
                                        <p:attrNameLst>
                                          <p:attrName>style.visibility</p:attrName>
                                        </p:attrNameLst>
                                      </p:cBhvr>
                                      <p:to>
                                        <p:strVal val="visible"/>
                                      </p:to>
                                    </p:set>
                                    <p:animEffect transition="in" filter="fade">
                                      <p:cBhvr>
                                        <p:cTn id="136" dur="500"/>
                                        <p:tgtEl>
                                          <p:spTgt spid="6296"/>
                                        </p:tgtEl>
                                      </p:cBhvr>
                                    </p:animEffect>
                                  </p:childTnLst>
                                </p:cTn>
                              </p:par>
                            </p:childTnLst>
                          </p:cTn>
                        </p:par>
                        <p:par>
                          <p:cTn id="137" fill="hold">
                            <p:stCondLst>
                              <p:cond delay="11000"/>
                            </p:stCondLst>
                            <p:childTnLst>
                              <p:par>
                                <p:cTn id="138" presetID="10" presetClass="entr" presetSubtype="0" fill="hold" nodeType="afterEffect">
                                  <p:stCondLst>
                                    <p:cond delay="0"/>
                                  </p:stCondLst>
                                  <p:childTnLst>
                                    <p:set>
                                      <p:cBhvr>
                                        <p:cTn id="139" dur="1" fill="hold">
                                          <p:stCondLst>
                                            <p:cond delay="0"/>
                                          </p:stCondLst>
                                        </p:cTn>
                                        <p:tgtEl>
                                          <p:spTgt spid="6297"/>
                                        </p:tgtEl>
                                        <p:attrNameLst>
                                          <p:attrName>style.visibility</p:attrName>
                                        </p:attrNameLst>
                                      </p:cBhvr>
                                      <p:to>
                                        <p:strVal val="visible"/>
                                      </p:to>
                                    </p:set>
                                    <p:animEffect transition="in" filter="fade">
                                      <p:cBhvr>
                                        <p:cTn id="140" dur="500"/>
                                        <p:tgtEl>
                                          <p:spTgt spid="6297"/>
                                        </p:tgtEl>
                                      </p:cBhvr>
                                    </p:animEffect>
                                  </p:childTnLst>
                                </p:cTn>
                              </p:par>
                            </p:childTnLst>
                          </p:cTn>
                        </p:par>
                        <p:par>
                          <p:cTn id="141" fill="hold">
                            <p:stCondLst>
                              <p:cond delay="11500"/>
                            </p:stCondLst>
                            <p:childTnLst>
                              <p:par>
                                <p:cTn id="142" presetID="10" presetClass="entr" presetSubtype="0" fill="hold" nodeType="afterEffect">
                                  <p:stCondLst>
                                    <p:cond delay="0"/>
                                  </p:stCondLst>
                                  <p:childTnLst>
                                    <p:set>
                                      <p:cBhvr>
                                        <p:cTn id="143" dur="1" fill="hold">
                                          <p:stCondLst>
                                            <p:cond delay="0"/>
                                          </p:stCondLst>
                                        </p:cTn>
                                        <p:tgtEl>
                                          <p:spTgt spid="6298"/>
                                        </p:tgtEl>
                                        <p:attrNameLst>
                                          <p:attrName>style.visibility</p:attrName>
                                        </p:attrNameLst>
                                      </p:cBhvr>
                                      <p:to>
                                        <p:strVal val="visible"/>
                                      </p:to>
                                    </p:set>
                                    <p:animEffect transition="in" filter="fade">
                                      <p:cBhvr>
                                        <p:cTn id="144" dur="500"/>
                                        <p:tgtEl>
                                          <p:spTgt spid="6298"/>
                                        </p:tgtEl>
                                      </p:cBhvr>
                                    </p:animEffect>
                                  </p:childTnLst>
                                </p:cTn>
                              </p:par>
                            </p:childTnLst>
                          </p:cTn>
                        </p:par>
                        <p:par>
                          <p:cTn id="145" fill="hold">
                            <p:stCondLst>
                              <p:cond delay="12000"/>
                            </p:stCondLst>
                            <p:childTnLst>
                              <p:par>
                                <p:cTn id="146" presetID="10" presetClass="entr" presetSubtype="0" fill="hold" nodeType="afterEffect">
                                  <p:stCondLst>
                                    <p:cond delay="0"/>
                                  </p:stCondLst>
                                  <p:childTnLst>
                                    <p:set>
                                      <p:cBhvr>
                                        <p:cTn id="147" dur="1" fill="hold">
                                          <p:stCondLst>
                                            <p:cond delay="0"/>
                                          </p:stCondLst>
                                        </p:cTn>
                                        <p:tgtEl>
                                          <p:spTgt spid="6299"/>
                                        </p:tgtEl>
                                        <p:attrNameLst>
                                          <p:attrName>style.visibility</p:attrName>
                                        </p:attrNameLst>
                                      </p:cBhvr>
                                      <p:to>
                                        <p:strVal val="visible"/>
                                      </p:to>
                                    </p:set>
                                    <p:animEffect transition="in" filter="fade">
                                      <p:cBhvr>
                                        <p:cTn id="148" dur="500"/>
                                        <p:tgtEl>
                                          <p:spTgt spid="6299"/>
                                        </p:tgtEl>
                                      </p:cBhvr>
                                    </p:animEffect>
                                  </p:childTnLst>
                                </p:cTn>
                              </p:par>
                            </p:childTnLst>
                          </p:cTn>
                        </p:par>
                        <p:par>
                          <p:cTn id="149" fill="hold">
                            <p:stCondLst>
                              <p:cond delay="12500"/>
                            </p:stCondLst>
                            <p:childTnLst>
                              <p:par>
                                <p:cTn id="150" presetID="10" presetClass="entr" presetSubtype="0" fill="hold" nodeType="afterEffect">
                                  <p:stCondLst>
                                    <p:cond delay="0"/>
                                  </p:stCondLst>
                                  <p:childTnLst>
                                    <p:set>
                                      <p:cBhvr>
                                        <p:cTn id="151" dur="1" fill="hold">
                                          <p:stCondLst>
                                            <p:cond delay="0"/>
                                          </p:stCondLst>
                                        </p:cTn>
                                        <p:tgtEl>
                                          <p:spTgt spid="6300"/>
                                        </p:tgtEl>
                                        <p:attrNameLst>
                                          <p:attrName>style.visibility</p:attrName>
                                        </p:attrNameLst>
                                      </p:cBhvr>
                                      <p:to>
                                        <p:strVal val="visible"/>
                                      </p:to>
                                    </p:set>
                                    <p:animEffect transition="in" filter="fade">
                                      <p:cBhvr>
                                        <p:cTn id="152" dur="500"/>
                                        <p:tgtEl>
                                          <p:spTgt spid="6300"/>
                                        </p:tgtEl>
                                      </p:cBhvr>
                                    </p:animEffect>
                                  </p:childTnLst>
                                </p:cTn>
                              </p:par>
                            </p:childTnLst>
                          </p:cTn>
                        </p:par>
                        <p:par>
                          <p:cTn id="153" fill="hold">
                            <p:stCondLst>
                              <p:cond delay="13000"/>
                            </p:stCondLst>
                            <p:childTnLst>
                              <p:par>
                                <p:cTn id="154" presetID="10" presetClass="entr" presetSubtype="0" fill="hold" nodeType="afterEffect">
                                  <p:stCondLst>
                                    <p:cond delay="0"/>
                                  </p:stCondLst>
                                  <p:childTnLst>
                                    <p:set>
                                      <p:cBhvr>
                                        <p:cTn id="155" dur="1" fill="hold">
                                          <p:stCondLst>
                                            <p:cond delay="0"/>
                                          </p:stCondLst>
                                        </p:cTn>
                                        <p:tgtEl>
                                          <p:spTgt spid="6301"/>
                                        </p:tgtEl>
                                        <p:attrNameLst>
                                          <p:attrName>style.visibility</p:attrName>
                                        </p:attrNameLst>
                                      </p:cBhvr>
                                      <p:to>
                                        <p:strVal val="visible"/>
                                      </p:to>
                                    </p:set>
                                    <p:animEffect transition="in" filter="fade">
                                      <p:cBhvr>
                                        <p:cTn id="156" dur="500"/>
                                        <p:tgtEl>
                                          <p:spTgt spid="63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647"/>
        <p:cNvGrpSpPr/>
        <p:nvPr/>
      </p:nvGrpSpPr>
      <p:grpSpPr>
        <a:xfrm>
          <a:off x="0" y="0"/>
          <a:ext cx="0" cy="0"/>
          <a:chOff x="0" y="0"/>
          <a:chExt cx="0" cy="0"/>
        </a:xfrm>
      </p:grpSpPr>
      <p:sp>
        <p:nvSpPr>
          <p:cNvPr id="4648" name="Google Shape;4648;p171"/>
          <p:cNvSpPr/>
          <p:nvPr/>
        </p:nvSpPr>
        <p:spPr>
          <a:xfrm>
            <a:off x="347574" y="1203330"/>
            <a:ext cx="11528400" cy="5337900"/>
          </a:xfrm>
          <a:prstGeom prst="rect">
            <a:avLst/>
          </a:prstGeom>
          <a:noFill/>
          <a:ln w="28575" cap="flat" cmpd="sng">
            <a:solidFill>
              <a:srgbClr val="D9D9D9"/>
            </a:solidFill>
            <a:prstDash val="solid"/>
            <a:round/>
            <a:headEnd type="none" w="sm" len="sm"/>
            <a:tailEnd type="none" w="sm" len="sm"/>
          </a:ln>
        </p:spPr>
        <p:txBody>
          <a:bodyPr spcFirstLastPara="1" wrap="square" lIns="182850" tIns="146275" rIns="182850" bIns="146275" anchor="t" anchorCtr="0">
            <a:noAutofit/>
          </a:bodyPr>
          <a:lstStyle/>
          <a:p>
            <a:pPr marL="0" marR="0" lvl="0" indent="0" algn="ctr" rtl="0">
              <a:lnSpc>
                <a:spcPct val="90000"/>
              </a:lnSpc>
              <a:spcBef>
                <a:spcPts val="0"/>
              </a:spcBef>
              <a:spcAft>
                <a:spcPts val="0"/>
              </a:spcAft>
              <a:buNone/>
            </a:pPr>
            <a:endParaRPr sz="2400" b="0" i="0" u="none" strike="noStrike" cap="none">
              <a:solidFill>
                <a:srgbClr val="FFFFFF"/>
              </a:solidFill>
              <a:latin typeface="Quattrocento Sans"/>
              <a:ea typeface="Quattrocento Sans"/>
              <a:cs typeface="Quattrocento Sans"/>
              <a:sym typeface="Quattrocento Sans"/>
            </a:endParaRPr>
          </a:p>
        </p:txBody>
      </p:sp>
      <p:sp>
        <p:nvSpPr>
          <p:cNvPr id="4649" name="Google Shape;4649;p171"/>
          <p:cNvSpPr txBox="1">
            <a:spLocks noGrp="1"/>
          </p:cNvSpPr>
          <p:nvPr>
            <p:ph type="title"/>
          </p:nvPr>
        </p:nvSpPr>
        <p:spPr>
          <a:xfrm>
            <a:off x="275550" y="57750"/>
            <a:ext cx="11336100" cy="909000"/>
          </a:xfrm>
          <a:prstGeom prst="rect">
            <a:avLst/>
          </a:prstGeom>
          <a:noFill/>
          <a:ln>
            <a:noFill/>
          </a:ln>
        </p:spPr>
        <p:txBody>
          <a:bodyPr spcFirstLastPara="1" wrap="square" lIns="0" tIns="164575" rIns="0" bIns="0" anchor="t" anchorCtr="0">
            <a:noAutofit/>
          </a:bodyPr>
          <a:lstStyle/>
          <a:p>
            <a:pPr marL="0" lvl="0" indent="0" algn="l" rtl="0">
              <a:lnSpc>
                <a:spcPct val="90000"/>
              </a:lnSpc>
              <a:spcBef>
                <a:spcPts val="0"/>
              </a:spcBef>
              <a:spcAft>
                <a:spcPts val="0"/>
              </a:spcAft>
              <a:buClr>
                <a:srgbClr val="000000"/>
              </a:buClr>
              <a:buSzPts val="3700"/>
              <a:buFont typeface="Quattrocento Sans"/>
              <a:buNone/>
            </a:pPr>
            <a:r>
              <a:rPr lang="en-US" sz="4500" b="1">
                <a:latin typeface="Calibri"/>
                <a:ea typeface="Calibri"/>
                <a:cs typeface="Calibri"/>
                <a:sym typeface="Calibri"/>
              </a:rPr>
              <a:t>Machine Learning on Azure</a:t>
            </a:r>
            <a:endParaRPr sz="4500" b="1">
              <a:latin typeface="Calibri"/>
              <a:ea typeface="Calibri"/>
              <a:cs typeface="Calibri"/>
              <a:sym typeface="Calibri"/>
            </a:endParaRPr>
          </a:p>
        </p:txBody>
      </p:sp>
      <p:sp>
        <p:nvSpPr>
          <p:cNvPr id="4650" name="Google Shape;4650;p171"/>
          <p:cNvSpPr/>
          <p:nvPr/>
        </p:nvSpPr>
        <p:spPr>
          <a:xfrm>
            <a:off x="3245987" y="6153784"/>
            <a:ext cx="6533316" cy="645179"/>
          </a:xfrm>
          <a:prstGeom prst="rect">
            <a:avLst/>
          </a:prstGeom>
          <a:solidFill>
            <a:schemeClr val="accent5"/>
          </a:solidFill>
          <a:ln>
            <a:noFill/>
          </a:ln>
        </p:spPr>
        <p:txBody>
          <a:bodyPr spcFirstLastPara="1" wrap="square" lIns="182850" tIns="146275" rIns="182850" bIns="146275" anchor="t" anchorCtr="0">
            <a:noAutofit/>
          </a:bodyPr>
          <a:lstStyle/>
          <a:p>
            <a:pPr marL="0" marR="0" lvl="0" indent="0" algn="ctr" rtl="0">
              <a:lnSpc>
                <a:spcPct val="90000"/>
              </a:lnSpc>
              <a:spcBef>
                <a:spcPts val="0"/>
              </a:spcBef>
              <a:spcAft>
                <a:spcPts val="0"/>
              </a:spcAft>
              <a:buNone/>
            </a:pPr>
            <a:endParaRPr sz="2400" b="0" i="0" u="none" strike="noStrike" cap="none">
              <a:solidFill>
                <a:srgbClr val="FFFFFF"/>
              </a:solidFill>
              <a:latin typeface="Quattrocento Sans"/>
              <a:ea typeface="Quattrocento Sans"/>
              <a:cs typeface="Quattrocento Sans"/>
              <a:sym typeface="Quattrocento Sans"/>
            </a:endParaRPr>
          </a:p>
        </p:txBody>
      </p:sp>
      <p:grpSp>
        <p:nvGrpSpPr>
          <p:cNvPr id="4651" name="Google Shape;4651;p171"/>
          <p:cNvGrpSpPr/>
          <p:nvPr/>
        </p:nvGrpSpPr>
        <p:grpSpPr>
          <a:xfrm>
            <a:off x="515302" y="1163199"/>
            <a:ext cx="11192945" cy="4870382"/>
            <a:chOff x="509501" y="1346897"/>
            <a:chExt cx="11194064" cy="4870869"/>
          </a:xfrm>
        </p:grpSpPr>
        <p:grpSp>
          <p:nvGrpSpPr>
            <p:cNvPr id="4652" name="Google Shape;4652;p171"/>
            <p:cNvGrpSpPr/>
            <p:nvPr/>
          </p:nvGrpSpPr>
          <p:grpSpPr>
            <a:xfrm>
              <a:off x="509501" y="1346897"/>
              <a:ext cx="11194064" cy="4870869"/>
              <a:chOff x="509501" y="1346897"/>
              <a:chExt cx="11194064" cy="4870869"/>
            </a:xfrm>
          </p:grpSpPr>
          <p:sp>
            <p:nvSpPr>
              <p:cNvPr id="4653" name="Google Shape;4653;p171"/>
              <p:cNvSpPr/>
              <p:nvPr/>
            </p:nvSpPr>
            <p:spPr>
              <a:xfrm>
                <a:off x="6954243" y="1346897"/>
                <a:ext cx="4749322" cy="4792101"/>
              </a:xfrm>
              <a:prstGeom prst="rect">
                <a:avLst/>
              </a:prstGeom>
              <a:solidFill>
                <a:schemeClr val="lt2"/>
              </a:solidFill>
              <a:ln>
                <a:noFill/>
              </a:ln>
            </p:spPr>
            <p:txBody>
              <a:bodyPr spcFirstLastPara="1" wrap="square" lIns="182850" tIns="146275" rIns="182850" bIns="146275" anchor="t" anchorCtr="0">
                <a:noAutofit/>
              </a:bodyPr>
              <a:lstStyle/>
              <a:p>
                <a:pPr marL="0" marR="0" lvl="0" indent="0" algn="l" rtl="0">
                  <a:spcBef>
                    <a:spcPts val="0"/>
                  </a:spcBef>
                  <a:spcAft>
                    <a:spcPts val="0"/>
                  </a:spcAft>
                  <a:buNone/>
                </a:pPr>
                <a:endParaRPr sz="1400" b="0" i="0" u="none" strike="noStrike" cap="none">
                  <a:solidFill>
                    <a:srgbClr val="FFFFFF"/>
                  </a:solidFill>
                  <a:latin typeface="Quattrocento Sans"/>
                  <a:ea typeface="Quattrocento Sans"/>
                  <a:cs typeface="Quattrocento Sans"/>
                  <a:sym typeface="Quattrocento Sans"/>
                </a:endParaRPr>
              </a:p>
            </p:txBody>
          </p:sp>
          <p:sp>
            <p:nvSpPr>
              <p:cNvPr id="4654" name="Google Shape;4654;p171"/>
              <p:cNvSpPr/>
              <p:nvPr/>
            </p:nvSpPr>
            <p:spPr>
              <a:xfrm>
                <a:off x="529597" y="1423106"/>
                <a:ext cx="6424500" cy="844200"/>
              </a:xfrm>
              <a:prstGeom prst="rect">
                <a:avLst/>
              </a:prstGeom>
              <a:solidFill>
                <a:schemeClr val="lt1"/>
              </a:solidFill>
              <a:ln>
                <a:noFill/>
              </a:ln>
            </p:spPr>
            <p:txBody>
              <a:bodyPr spcFirstLastPara="1" wrap="square" lIns="182850" tIns="146275" rIns="182850" bIns="146275" anchor="t" anchorCtr="0">
                <a:noAutofit/>
              </a:bodyPr>
              <a:lstStyle/>
              <a:p>
                <a:pPr marL="0" marR="0" lvl="0" indent="0" algn="l" rtl="0">
                  <a:spcBef>
                    <a:spcPts val="0"/>
                  </a:spcBef>
                  <a:spcAft>
                    <a:spcPts val="0"/>
                  </a:spcAft>
                  <a:buNone/>
                </a:pPr>
                <a:r>
                  <a:rPr lang="en-US" sz="2000" b="1" i="0" u="none" strike="noStrike" cap="none">
                    <a:solidFill>
                      <a:srgbClr val="000000"/>
                    </a:solidFill>
                    <a:latin typeface="Calibri"/>
                    <a:ea typeface="Calibri"/>
                    <a:cs typeface="Calibri"/>
                    <a:sym typeface="Calibri"/>
                  </a:rPr>
                  <a:t>Domain Specific Pretrained Models</a:t>
                </a:r>
                <a:endParaRPr sz="2000">
                  <a:latin typeface="Calibri"/>
                  <a:ea typeface="Calibri"/>
                  <a:cs typeface="Calibri"/>
                  <a:sym typeface="Calibri"/>
                </a:endParaRPr>
              </a:p>
              <a:p>
                <a:pPr marL="0" marR="0" lvl="0" indent="0" algn="l" rtl="0">
                  <a:spcBef>
                    <a:spcPts val="0"/>
                  </a:spcBef>
                  <a:spcAft>
                    <a:spcPts val="0"/>
                  </a:spcAft>
                  <a:buNone/>
                </a:pPr>
                <a:r>
                  <a:rPr lang="en-US" sz="2000" i="0" u="none" strike="noStrike" cap="none">
                    <a:solidFill>
                      <a:schemeClr val="dk1"/>
                    </a:solidFill>
                    <a:latin typeface="Calibri"/>
                    <a:ea typeface="Calibri"/>
                    <a:cs typeface="Calibri"/>
                    <a:sym typeface="Calibri"/>
                  </a:rPr>
                  <a:t>To reduce time to market</a:t>
                </a:r>
                <a:endParaRPr sz="2000">
                  <a:latin typeface="Calibri"/>
                  <a:ea typeface="Calibri"/>
                  <a:cs typeface="Calibri"/>
                  <a:sym typeface="Calibri"/>
                </a:endParaRPr>
              </a:p>
            </p:txBody>
          </p:sp>
          <p:sp>
            <p:nvSpPr>
              <p:cNvPr id="4655" name="Google Shape;4655;p171"/>
              <p:cNvSpPr txBox="1"/>
              <p:nvPr/>
            </p:nvSpPr>
            <p:spPr>
              <a:xfrm>
                <a:off x="7013689" y="4766429"/>
                <a:ext cx="1118768" cy="346633"/>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None/>
                </a:pPr>
                <a:r>
                  <a:rPr lang="en-US" sz="900" b="0" i="0" u="none" strike="noStrike" cap="none">
                    <a:solidFill>
                      <a:srgbClr val="000000"/>
                    </a:solidFill>
                    <a:latin typeface="Quattrocento Sans"/>
                    <a:ea typeface="Quattrocento Sans"/>
                    <a:cs typeface="Quattrocento Sans"/>
                    <a:sym typeface="Quattrocento Sans"/>
                  </a:rPr>
                  <a:t>Azure </a:t>
                </a:r>
                <a:br>
                  <a:rPr lang="en-US" sz="900" b="0" i="0" u="none" strike="noStrike" cap="none">
                    <a:solidFill>
                      <a:srgbClr val="000000"/>
                    </a:solidFill>
                    <a:latin typeface="Quattrocento Sans"/>
                    <a:ea typeface="Quattrocento Sans"/>
                    <a:cs typeface="Quattrocento Sans"/>
                    <a:sym typeface="Quattrocento Sans"/>
                  </a:rPr>
                </a:br>
                <a:r>
                  <a:rPr lang="en-US" sz="900" b="0" i="0" u="none" strike="noStrike" cap="none">
                    <a:solidFill>
                      <a:srgbClr val="000000"/>
                    </a:solidFill>
                    <a:latin typeface="Quattrocento Sans"/>
                    <a:ea typeface="Quattrocento Sans"/>
                    <a:cs typeface="Quattrocento Sans"/>
                    <a:sym typeface="Quattrocento Sans"/>
                  </a:rPr>
                  <a:t>Databricks</a:t>
                </a:r>
                <a:endParaRPr/>
              </a:p>
            </p:txBody>
          </p:sp>
          <p:sp>
            <p:nvSpPr>
              <p:cNvPr id="4656" name="Google Shape;4656;p171"/>
              <p:cNvSpPr txBox="1"/>
              <p:nvPr/>
            </p:nvSpPr>
            <p:spPr>
              <a:xfrm>
                <a:off x="10570848" y="4766429"/>
                <a:ext cx="1118768" cy="346633"/>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None/>
                </a:pPr>
                <a:r>
                  <a:rPr lang="en-US" sz="900" b="0" i="0" u="none" strike="noStrike" cap="none">
                    <a:solidFill>
                      <a:srgbClr val="000000"/>
                    </a:solidFill>
                    <a:latin typeface="Quattrocento Sans"/>
                    <a:ea typeface="Quattrocento Sans"/>
                    <a:cs typeface="Quattrocento Sans"/>
                    <a:sym typeface="Quattrocento Sans"/>
                  </a:rPr>
                  <a:t>Machine </a:t>
                </a:r>
                <a:br>
                  <a:rPr lang="en-US" sz="900" b="0" i="0" u="none" strike="noStrike" cap="none">
                    <a:solidFill>
                      <a:srgbClr val="000000"/>
                    </a:solidFill>
                    <a:latin typeface="Quattrocento Sans"/>
                    <a:ea typeface="Quattrocento Sans"/>
                    <a:cs typeface="Quattrocento Sans"/>
                    <a:sym typeface="Quattrocento Sans"/>
                  </a:rPr>
                </a:br>
                <a:r>
                  <a:rPr lang="en-US" sz="900" b="0" i="0" u="none" strike="noStrike" cap="none">
                    <a:solidFill>
                      <a:srgbClr val="000000"/>
                    </a:solidFill>
                    <a:latin typeface="Quattrocento Sans"/>
                    <a:ea typeface="Quattrocento Sans"/>
                    <a:cs typeface="Quattrocento Sans"/>
                    <a:sym typeface="Quattrocento Sans"/>
                  </a:rPr>
                  <a:t>Learning VMs</a:t>
                </a:r>
                <a:endParaRPr/>
              </a:p>
            </p:txBody>
          </p:sp>
          <p:sp>
            <p:nvSpPr>
              <p:cNvPr id="4657" name="Google Shape;4657;p171"/>
              <p:cNvSpPr/>
              <p:nvPr/>
            </p:nvSpPr>
            <p:spPr>
              <a:xfrm>
                <a:off x="529596" y="3283034"/>
                <a:ext cx="6423222" cy="844198"/>
              </a:xfrm>
              <a:prstGeom prst="rect">
                <a:avLst/>
              </a:prstGeom>
              <a:solidFill>
                <a:schemeClr val="lt1"/>
              </a:solidFill>
              <a:ln>
                <a:noFill/>
              </a:ln>
            </p:spPr>
            <p:txBody>
              <a:bodyPr spcFirstLastPara="1" wrap="square" lIns="182850" tIns="146275" rIns="182850" bIns="146275" anchor="t" anchorCtr="0">
                <a:noAutofit/>
              </a:bodyPr>
              <a:lstStyle/>
              <a:p>
                <a:pPr marL="0" marR="0" lvl="0" indent="0" algn="l" rtl="0">
                  <a:spcBef>
                    <a:spcPts val="0"/>
                  </a:spcBef>
                  <a:spcAft>
                    <a:spcPts val="0"/>
                  </a:spcAft>
                  <a:buNone/>
                </a:pPr>
                <a:r>
                  <a:rPr lang="en-US" sz="2000" b="1" i="0" u="none" strike="noStrike" cap="none">
                    <a:solidFill>
                      <a:srgbClr val="000000"/>
                    </a:solidFill>
                    <a:latin typeface="Calibri"/>
                    <a:ea typeface="Calibri"/>
                    <a:cs typeface="Calibri"/>
                    <a:sym typeface="Calibri"/>
                  </a:rPr>
                  <a:t>Popular Frameworks</a:t>
                </a:r>
                <a:endParaRPr sz="2000">
                  <a:latin typeface="Calibri"/>
                  <a:ea typeface="Calibri"/>
                  <a:cs typeface="Calibri"/>
                  <a:sym typeface="Calibri"/>
                </a:endParaRPr>
              </a:p>
              <a:p>
                <a:pPr marL="0" marR="0" lvl="0" indent="0" algn="l" rtl="0">
                  <a:spcBef>
                    <a:spcPts val="0"/>
                  </a:spcBef>
                  <a:spcAft>
                    <a:spcPts val="0"/>
                  </a:spcAft>
                  <a:buNone/>
                </a:pPr>
                <a:r>
                  <a:rPr lang="en-US" sz="2000" i="0" u="none" strike="noStrike" cap="none">
                    <a:solidFill>
                      <a:srgbClr val="000000"/>
                    </a:solidFill>
                    <a:latin typeface="Calibri"/>
                    <a:ea typeface="Calibri"/>
                    <a:cs typeface="Calibri"/>
                    <a:sym typeface="Calibri"/>
                  </a:rPr>
                  <a:t>To build machine learning and deep learning solutions </a:t>
                </a:r>
                <a:endParaRPr sz="2000">
                  <a:latin typeface="Calibri"/>
                  <a:ea typeface="Calibri"/>
                  <a:cs typeface="Calibri"/>
                  <a:sym typeface="Calibri"/>
                </a:endParaRPr>
              </a:p>
            </p:txBody>
          </p:sp>
          <p:sp>
            <p:nvSpPr>
              <p:cNvPr id="4658" name="Google Shape;4658;p171"/>
              <p:cNvSpPr txBox="1"/>
              <p:nvPr/>
            </p:nvSpPr>
            <p:spPr>
              <a:xfrm>
                <a:off x="8228198" y="3846520"/>
                <a:ext cx="1076060" cy="219484"/>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None/>
                </a:pPr>
                <a:r>
                  <a:rPr lang="en-US" sz="900" b="0" i="0" u="none" strike="noStrike" cap="none">
                    <a:solidFill>
                      <a:srgbClr val="000000"/>
                    </a:solidFill>
                    <a:latin typeface="Quattrocento Sans"/>
                    <a:ea typeface="Quattrocento Sans"/>
                    <a:cs typeface="Quattrocento Sans"/>
                    <a:sym typeface="Quattrocento Sans"/>
                  </a:rPr>
                  <a:t>TensorFlow</a:t>
                </a:r>
                <a:endParaRPr/>
              </a:p>
            </p:txBody>
          </p:sp>
          <p:sp>
            <p:nvSpPr>
              <p:cNvPr id="4659" name="Google Shape;4659;p171"/>
              <p:cNvSpPr txBox="1"/>
              <p:nvPr/>
            </p:nvSpPr>
            <p:spPr>
              <a:xfrm>
                <a:off x="7035043" y="3846520"/>
                <a:ext cx="1076060" cy="219484"/>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None/>
                </a:pPr>
                <a:r>
                  <a:rPr lang="en-US" sz="900" b="0" i="0" u="none" strike="noStrike" cap="none">
                    <a:solidFill>
                      <a:srgbClr val="000000"/>
                    </a:solidFill>
                    <a:latin typeface="Quattrocento Sans"/>
                    <a:ea typeface="Quattrocento Sans"/>
                    <a:cs typeface="Quattrocento Sans"/>
                    <a:sym typeface="Quattrocento Sans"/>
                  </a:rPr>
                  <a:t>PyTorch</a:t>
                </a:r>
                <a:endParaRPr/>
              </a:p>
            </p:txBody>
          </p:sp>
          <p:sp>
            <p:nvSpPr>
              <p:cNvPr id="4660" name="Google Shape;4660;p171"/>
              <p:cNvSpPr txBox="1"/>
              <p:nvPr/>
            </p:nvSpPr>
            <p:spPr>
              <a:xfrm>
                <a:off x="10592202" y="3846520"/>
                <a:ext cx="1076060" cy="219484"/>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None/>
                </a:pPr>
                <a:r>
                  <a:rPr lang="en-US" sz="900" b="0" i="0" u="none" strike="noStrike" cap="none">
                    <a:solidFill>
                      <a:srgbClr val="000000"/>
                    </a:solidFill>
                    <a:latin typeface="Quattrocento Sans"/>
                    <a:ea typeface="Quattrocento Sans"/>
                    <a:cs typeface="Quattrocento Sans"/>
                    <a:sym typeface="Quattrocento Sans"/>
                  </a:rPr>
                  <a:t>ONNX</a:t>
                </a:r>
                <a:endParaRPr/>
              </a:p>
            </p:txBody>
          </p:sp>
          <p:sp>
            <p:nvSpPr>
              <p:cNvPr id="4661" name="Google Shape;4661;p171"/>
              <p:cNvSpPr txBox="1"/>
              <p:nvPr/>
            </p:nvSpPr>
            <p:spPr>
              <a:xfrm>
                <a:off x="8630452" y="4766429"/>
                <a:ext cx="1315630" cy="346633"/>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None/>
                </a:pPr>
                <a:r>
                  <a:rPr lang="en-US" sz="900" b="0" i="0" u="none" strike="noStrike" cap="none">
                    <a:solidFill>
                      <a:srgbClr val="000000"/>
                    </a:solidFill>
                    <a:latin typeface="Quattrocento Sans"/>
                    <a:ea typeface="Quattrocento Sans"/>
                    <a:cs typeface="Quattrocento Sans"/>
                    <a:sym typeface="Quattrocento Sans"/>
                  </a:rPr>
                  <a:t>Azure Machine Learning</a:t>
                </a:r>
                <a:endParaRPr/>
              </a:p>
            </p:txBody>
          </p:sp>
          <p:sp>
            <p:nvSpPr>
              <p:cNvPr id="4662" name="Google Shape;4662;p171"/>
              <p:cNvSpPr txBox="1"/>
              <p:nvPr/>
            </p:nvSpPr>
            <p:spPr>
              <a:xfrm>
                <a:off x="9585274" y="1873130"/>
                <a:ext cx="753138" cy="219484"/>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None/>
                </a:pPr>
                <a:r>
                  <a:rPr lang="en-US" sz="900" b="0" i="0" u="none" strike="noStrike" cap="none">
                    <a:solidFill>
                      <a:srgbClr val="000000"/>
                    </a:solidFill>
                    <a:latin typeface="Quattrocento Sans"/>
                    <a:ea typeface="Quattrocento Sans"/>
                    <a:cs typeface="Quattrocento Sans"/>
                    <a:sym typeface="Quattrocento Sans"/>
                  </a:rPr>
                  <a:t>Language</a:t>
                </a:r>
                <a:endParaRPr/>
              </a:p>
            </p:txBody>
          </p:sp>
          <p:sp>
            <p:nvSpPr>
              <p:cNvPr id="4663" name="Google Shape;4663;p171"/>
              <p:cNvSpPr txBox="1"/>
              <p:nvPr/>
            </p:nvSpPr>
            <p:spPr>
              <a:xfrm>
                <a:off x="8423733" y="1873130"/>
                <a:ext cx="684991" cy="219484"/>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None/>
                </a:pPr>
                <a:r>
                  <a:rPr lang="en-US" sz="900" b="0" i="0" u="none" strike="noStrike" cap="none">
                    <a:solidFill>
                      <a:srgbClr val="000000"/>
                    </a:solidFill>
                    <a:latin typeface="Quattrocento Sans"/>
                    <a:ea typeface="Quattrocento Sans"/>
                    <a:cs typeface="Quattrocento Sans"/>
                    <a:sym typeface="Quattrocento Sans"/>
                  </a:rPr>
                  <a:t>Speech</a:t>
                </a:r>
                <a:endParaRPr/>
              </a:p>
            </p:txBody>
          </p:sp>
          <p:sp>
            <p:nvSpPr>
              <p:cNvPr id="4664" name="Google Shape;4664;p171"/>
              <p:cNvSpPr/>
              <p:nvPr/>
            </p:nvSpPr>
            <p:spPr>
              <a:xfrm>
                <a:off x="8613464" y="1537775"/>
                <a:ext cx="308522" cy="206710"/>
              </a:xfrm>
              <a:prstGeom prst="wedgeRoundRectCallout">
                <a:avLst>
                  <a:gd name="adj1" fmla="val 30853"/>
                  <a:gd name="adj2" fmla="val 79643"/>
                  <a:gd name="adj3" fmla="val 16667"/>
                </a:avLst>
              </a:prstGeom>
              <a:noFill/>
              <a:ln w="12700" cap="flat" cmpd="sng">
                <a:solidFill>
                  <a:schemeClr val="dk2"/>
                </a:solidFill>
                <a:prstDash val="solid"/>
                <a:round/>
                <a:headEnd type="none" w="sm" len="sm"/>
                <a:tailEnd type="none" w="sm" len="sm"/>
              </a:ln>
            </p:spPr>
            <p:txBody>
              <a:bodyPr spcFirstLastPara="1" wrap="square" lIns="0" tIns="0" rIns="0" bIns="0" anchor="b" anchorCtr="0">
                <a:noAutofit/>
              </a:bodyPr>
              <a:lstStyle/>
              <a:p>
                <a:pPr marL="0" marR="0" lvl="0" indent="0" algn="ctr" rtl="0">
                  <a:lnSpc>
                    <a:spcPct val="90000"/>
                  </a:lnSpc>
                  <a:spcBef>
                    <a:spcPts val="0"/>
                  </a:spcBef>
                  <a:spcAft>
                    <a:spcPts val="0"/>
                  </a:spcAft>
                  <a:buNone/>
                </a:pPr>
                <a:r>
                  <a:rPr lang="en-US" sz="1400" b="0" i="0" u="none" strike="noStrike" cap="none">
                    <a:solidFill>
                      <a:srgbClr val="0078D4"/>
                    </a:solidFill>
                    <a:latin typeface="Quattrocento Sans"/>
                    <a:ea typeface="Quattrocento Sans"/>
                    <a:cs typeface="Quattrocento Sans"/>
                    <a:sym typeface="Quattrocento Sans"/>
                  </a:rPr>
                  <a:t>…</a:t>
                </a:r>
                <a:endParaRPr/>
              </a:p>
            </p:txBody>
          </p:sp>
          <p:sp>
            <p:nvSpPr>
              <p:cNvPr id="4665" name="Google Shape;4665;p171"/>
              <p:cNvSpPr txBox="1"/>
              <p:nvPr/>
            </p:nvSpPr>
            <p:spPr>
              <a:xfrm>
                <a:off x="10757924" y="1873130"/>
                <a:ext cx="744616" cy="219484"/>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None/>
                </a:pPr>
                <a:r>
                  <a:rPr lang="en-US" sz="900" b="0" i="0" u="none" strike="noStrike" cap="none">
                    <a:solidFill>
                      <a:srgbClr val="000000"/>
                    </a:solidFill>
                    <a:latin typeface="Quattrocento Sans"/>
                    <a:ea typeface="Quattrocento Sans"/>
                    <a:cs typeface="Quattrocento Sans"/>
                    <a:sym typeface="Quattrocento Sans"/>
                  </a:rPr>
                  <a:t>Search</a:t>
                </a:r>
                <a:endParaRPr/>
              </a:p>
            </p:txBody>
          </p:sp>
          <p:sp>
            <p:nvSpPr>
              <p:cNvPr id="4666" name="Google Shape;4666;p171"/>
              <p:cNvSpPr txBox="1"/>
              <p:nvPr/>
            </p:nvSpPr>
            <p:spPr>
              <a:xfrm>
                <a:off x="7230578" y="1873130"/>
                <a:ext cx="684991" cy="219484"/>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None/>
                </a:pPr>
                <a:r>
                  <a:rPr lang="en-US" sz="900" b="0" i="0" u="none" strike="noStrike" cap="none">
                    <a:solidFill>
                      <a:srgbClr val="000000"/>
                    </a:solidFill>
                    <a:latin typeface="Quattrocento Sans"/>
                    <a:ea typeface="Quattrocento Sans"/>
                    <a:cs typeface="Quattrocento Sans"/>
                    <a:sym typeface="Quattrocento Sans"/>
                  </a:rPr>
                  <a:t>Vision</a:t>
                </a:r>
                <a:endParaRPr/>
              </a:p>
            </p:txBody>
          </p:sp>
          <p:sp>
            <p:nvSpPr>
              <p:cNvPr id="4667" name="Google Shape;4667;p171"/>
              <p:cNvSpPr/>
              <p:nvPr/>
            </p:nvSpPr>
            <p:spPr>
              <a:xfrm>
                <a:off x="509501" y="4283417"/>
                <a:ext cx="6423222" cy="844198"/>
              </a:xfrm>
              <a:prstGeom prst="rect">
                <a:avLst/>
              </a:prstGeom>
              <a:solidFill>
                <a:schemeClr val="lt1"/>
              </a:solidFill>
              <a:ln>
                <a:noFill/>
              </a:ln>
            </p:spPr>
            <p:txBody>
              <a:bodyPr spcFirstLastPara="1" wrap="square" lIns="182850" tIns="146275" rIns="182850" bIns="146275" anchor="t" anchorCtr="0">
                <a:noAutofit/>
              </a:bodyPr>
              <a:lstStyle/>
              <a:p>
                <a:pPr marL="0" marR="0" lvl="0" indent="0" algn="l" rtl="0">
                  <a:spcBef>
                    <a:spcPts val="0"/>
                  </a:spcBef>
                  <a:spcAft>
                    <a:spcPts val="0"/>
                  </a:spcAft>
                  <a:buNone/>
                </a:pPr>
                <a:r>
                  <a:rPr lang="en-US" sz="2000" b="1" i="0" u="none" strike="noStrike" cap="none">
                    <a:solidFill>
                      <a:srgbClr val="000000"/>
                    </a:solidFill>
                    <a:latin typeface="Calibri"/>
                    <a:ea typeface="Calibri"/>
                    <a:cs typeface="Calibri"/>
                    <a:sym typeface="Calibri"/>
                  </a:rPr>
                  <a:t>Productive Services</a:t>
                </a:r>
                <a:endParaRPr sz="2000">
                  <a:latin typeface="Calibri"/>
                  <a:ea typeface="Calibri"/>
                  <a:cs typeface="Calibri"/>
                  <a:sym typeface="Calibri"/>
                </a:endParaRPr>
              </a:p>
              <a:p>
                <a:pPr marL="0" marR="0" lvl="0" indent="0" algn="l" rtl="0">
                  <a:spcBef>
                    <a:spcPts val="0"/>
                  </a:spcBef>
                  <a:spcAft>
                    <a:spcPts val="0"/>
                  </a:spcAft>
                  <a:buNone/>
                </a:pPr>
                <a:r>
                  <a:rPr lang="en-US" sz="2000" i="0" u="none" strike="noStrike" cap="none">
                    <a:solidFill>
                      <a:srgbClr val="000000"/>
                    </a:solidFill>
                    <a:latin typeface="Calibri"/>
                    <a:ea typeface="Calibri"/>
                    <a:cs typeface="Calibri"/>
                    <a:sym typeface="Calibri"/>
                  </a:rPr>
                  <a:t>To empower data science and development teams</a:t>
                </a:r>
                <a:endParaRPr sz="2000">
                  <a:latin typeface="Calibri"/>
                  <a:ea typeface="Calibri"/>
                  <a:cs typeface="Calibri"/>
                  <a:sym typeface="Calibri"/>
                </a:endParaRPr>
              </a:p>
            </p:txBody>
          </p:sp>
          <p:sp>
            <p:nvSpPr>
              <p:cNvPr id="4668" name="Google Shape;4668;p171"/>
              <p:cNvSpPr/>
              <p:nvPr/>
            </p:nvSpPr>
            <p:spPr>
              <a:xfrm>
                <a:off x="510876" y="5294811"/>
                <a:ext cx="6423222" cy="844198"/>
              </a:xfrm>
              <a:prstGeom prst="rect">
                <a:avLst/>
              </a:prstGeom>
              <a:solidFill>
                <a:schemeClr val="lt1"/>
              </a:solidFill>
              <a:ln>
                <a:noFill/>
              </a:ln>
            </p:spPr>
            <p:txBody>
              <a:bodyPr spcFirstLastPara="1" wrap="square" lIns="182850" tIns="146275" rIns="182850" bIns="146275" anchor="t" anchorCtr="0">
                <a:noAutofit/>
              </a:bodyPr>
              <a:lstStyle/>
              <a:p>
                <a:pPr marL="0" marR="0" lvl="0" indent="0" algn="l" rtl="0">
                  <a:spcBef>
                    <a:spcPts val="0"/>
                  </a:spcBef>
                  <a:spcAft>
                    <a:spcPts val="0"/>
                  </a:spcAft>
                  <a:buNone/>
                </a:pPr>
                <a:r>
                  <a:rPr lang="en-US" sz="2000" b="1" i="0" u="none" strike="noStrike" cap="none" dirty="0">
                    <a:solidFill>
                      <a:srgbClr val="000000"/>
                    </a:solidFill>
                    <a:latin typeface="Calibri"/>
                    <a:ea typeface="Calibri"/>
                    <a:cs typeface="Calibri"/>
                    <a:sym typeface="Calibri"/>
                  </a:rPr>
                  <a:t>Powerful Hardware</a:t>
                </a:r>
                <a:endParaRPr sz="2000" dirty="0">
                  <a:latin typeface="Calibri"/>
                  <a:ea typeface="Calibri"/>
                  <a:cs typeface="Calibri"/>
                  <a:sym typeface="Calibri"/>
                </a:endParaRPr>
              </a:p>
              <a:p>
                <a:pPr marL="0" marR="0" lvl="0" indent="0" algn="l" rtl="0">
                  <a:spcBef>
                    <a:spcPts val="0"/>
                  </a:spcBef>
                  <a:spcAft>
                    <a:spcPts val="0"/>
                  </a:spcAft>
                  <a:buNone/>
                </a:pPr>
                <a:r>
                  <a:rPr lang="en-US" sz="2000" i="0" u="none" strike="noStrike" cap="none" dirty="0">
                    <a:solidFill>
                      <a:srgbClr val="000000"/>
                    </a:solidFill>
                    <a:latin typeface="Calibri"/>
                    <a:ea typeface="Calibri"/>
                    <a:cs typeface="Calibri"/>
                    <a:sym typeface="Calibri"/>
                  </a:rPr>
                  <a:t>To accelerate deep learning</a:t>
                </a:r>
                <a:endParaRPr sz="2000" dirty="0">
                  <a:latin typeface="Calibri"/>
                  <a:ea typeface="Calibri"/>
                  <a:cs typeface="Calibri"/>
                  <a:sym typeface="Calibri"/>
                </a:endParaRPr>
              </a:p>
            </p:txBody>
          </p:sp>
          <p:sp>
            <p:nvSpPr>
              <p:cNvPr id="4669" name="Google Shape;4669;p171"/>
              <p:cNvSpPr/>
              <p:nvPr/>
            </p:nvSpPr>
            <p:spPr>
              <a:xfrm>
                <a:off x="9654023" y="3885762"/>
                <a:ext cx="615640" cy="138519"/>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900" b="0" i="0" u="none" strike="noStrike" cap="none">
                    <a:solidFill>
                      <a:srgbClr val="000000"/>
                    </a:solidFill>
                    <a:latin typeface="Quattrocento Sans"/>
                    <a:ea typeface="Quattrocento Sans"/>
                    <a:cs typeface="Quattrocento Sans"/>
                    <a:sym typeface="Quattrocento Sans"/>
                  </a:rPr>
                  <a:t>Scikit-Learn</a:t>
                </a:r>
                <a:endParaRPr/>
              </a:p>
            </p:txBody>
          </p:sp>
          <p:sp>
            <p:nvSpPr>
              <p:cNvPr id="4670" name="Google Shape;4670;p171"/>
              <p:cNvSpPr/>
              <p:nvPr/>
            </p:nvSpPr>
            <p:spPr>
              <a:xfrm>
                <a:off x="7239564" y="2883122"/>
                <a:ext cx="569987" cy="137798"/>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900" b="0" i="0" u="none" strike="noStrike" cap="none" dirty="0">
                    <a:solidFill>
                      <a:srgbClr val="000000"/>
                    </a:solidFill>
                    <a:latin typeface="Quattrocento Sans"/>
                    <a:ea typeface="Quattrocento Sans"/>
                    <a:cs typeface="Quattrocento Sans"/>
                    <a:sym typeface="Quattrocento Sans"/>
                  </a:rPr>
                  <a:t>PyCharm</a:t>
                </a:r>
                <a:endParaRPr dirty="0"/>
              </a:p>
            </p:txBody>
          </p:sp>
          <p:sp>
            <p:nvSpPr>
              <p:cNvPr id="4671" name="Google Shape;4671;p171"/>
              <p:cNvSpPr/>
              <p:nvPr/>
            </p:nvSpPr>
            <p:spPr>
              <a:xfrm>
                <a:off x="8572237" y="2883121"/>
                <a:ext cx="387983" cy="138519"/>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900" b="0" i="0" u="none" strike="noStrike" cap="none">
                    <a:solidFill>
                      <a:srgbClr val="000000"/>
                    </a:solidFill>
                    <a:latin typeface="Quattrocento Sans"/>
                    <a:ea typeface="Quattrocento Sans"/>
                    <a:cs typeface="Quattrocento Sans"/>
                    <a:sym typeface="Quattrocento Sans"/>
                  </a:rPr>
                  <a:t>Jupyter</a:t>
                </a:r>
                <a:endParaRPr/>
              </a:p>
            </p:txBody>
          </p:sp>
          <p:sp>
            <p:nvSpPr>
              <p:cNvPr id="4672" name="Google Shape;4672;p171"/>
              <p:cNvSpPr/>
              <p:nvPr/>
            </p:nvSpPr>
            <p:spPr>
              <a:xfrm>
                <a:off x="524118" y="2312299"/>
                <a:ext cx="6423222" cy="844198"/>
              </a:xfrm>
              <a:prstGeom prst="rect">
                <a:avLst/>
              </a:prstGeom>
              <a:solidFill>
                <a:schemeClr val="lt1"/>
              </a:solidFill>
              <a:ln>
                <a:noFill/>
              </a:ln>
            </p:spPr>
            <p:txBody>
              <a:bodyPr spcFirstLastPara="1" wrap="square" lIns="182850" tIns="146275" rIns="182850" bIns="146275" anchor="t" anchorCtr="0">
                <a:noAutofit/>
              </a:bodyPr>
              <a:lstStyle/>
              <a:p>
                <a:pPr marL="0" marR="0" lvl="0" indent="0" algn="l" rtl="0">
                  <a:spcBef>
                    <a:spcPts val="0"/>
                  </a:spcBef>
                  <a:spcAft>
                    <a:spcPts val="0"/>
                  </a:spcAft>
                  <a:buNone/>
                </a:pPr>
                <a:r>
                  <a:rPr lang="en-US" sz="2000" b="1" i="0" u="none" strike="noStrike" cap="none">
                    <a:solidFill>
                      <a:srgbClr val="000000"/>
                    </a:solidFill>
                    <a:latin typeface="Calibri"/>
                    <a:ea typeface="Calibri"/>
                    <a:cs typeface="Calibri"/>
                    <a:sym typeface="Calibri"/>
                  </a:rPr>
                  <a:t>Familiar Data Science Tools</a:t>
                </a:r>
                <a:endParaRPr sz="2000">
                  <a:latin typeface="Calibri"/>
                  <a:ea typeface="Calibri"/>
                  <a:cs typeface="Calibri"/>
                  <a:sym typeface="Calibri"/>
                </a:endParaRPr>
              </a:p>
              <a:p>
                <a:pPr marL="0" marR="0" lvl="0" indent="0" algn="l" rtl="0">
                  <a:spcBef>
                    <a:spcPts val="0"/>
                  </a:spcBef>
                  <a:spcAft>
                    <a:spcPts val="0"/>
                  </a:spcAft>
                  <a:buNone/>
                </a:pPr>
                <a:r>
                  <a:rPr lang="en-US" sz="2000" i="0" u="none" strike="noStrike" cap="none">
                    <a:solidFill>
                      <a:schemeClr val="dk1"/>
                    </a:solidFill>
                    <a:latin typeface="Calibri"/>
                    <a:ea typeface="Calibri"/>
                    <a:cs typeface="Calibri"/>
                    <a:sym typeface="Calibri"/>
                  </a:rPr>
                  <a:t>To simplify model development</a:t>
                </a:r>
                <a:endParaRPr sz="2000">
                  <a:latin typeface="Calibri"/>
                  <a:ea typeface="Calibri"/>
                  <a:cs typeface="Calibri"/>
                  <a:sym typeface="Calibri"/>
                </a:endParaRPr>
              </a:p>
            </p:txBody>
          </p:sp>
          <p:sp>
            <p:nvSpPr>
              <p:cNvPr id="4673" name="Google Shape;4673;p171"/>
              <p:cNvSpPr/>
              <p:nvPr/>
            </p:nvSpPr>
            <p:spPr>
              <a:xfrm>
                <a:off x="9468049" y="2888163"/>
                <a:ext cx="987591" cy="138519"/>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900" b="0" i="0" u="none" strike="noStrike" cap="none">
                    <a:solidFill>
                      <a:srgbClr val="000000"/>
                    </a:solidFill>
                    <a:latin typeface="Quattrocento Sans"/>
                    <a:ea typeface="Quattrocento Sans"/>
                    <a:cs typeface="Quattrocento Sans"/>
                    <a:sym typeface="Quattrocento Sans"/>
                  </a:rPr>
                  <a:t>Visual Studio Code</a:t>
                </a:r>
                <a:endParaRPr/>
              </a:p>
            </p:txBody>
          </p:sp>
          <p:sp>
            <p:nvSpPr>
              <p:cNvPr id="4674" name="Google Shape;4674;p171"/>
              <p:cNvSpPr/>
              <p:nvPr/>
            </p:nvSpPr>
            <p:spPr>
              <a:xfrm>
                <a:off x="10747862" y="2882400"/>
                <a:ext cx="764741" cy="138519"/>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900" b="0" i="0" u="none" strike="noStrike" cap="none">
                    <a:solidFill>
                      <a:srgbClr val="000000"/>
                    </a:solidFill>
                    <a:latin typeface="Quattrocento Sans"/>
                    <a:ea typeface="Quattrocento Sans"/>
                    <a:cs typeface="Quattrocento Sans"/>
                    <a:sym typeface="Quattrocento Sans"/>
                  </a:rPr>
                  <a:t>Command line</a:t>
                </a:r>
                <a:endParaRPr/>
              </a:p>
            </p:txBody>
          </p:sp>
          <p:sp>
            <p:nvSpPr>
              <p:cNvPr id="4675" name="Google Shape;4675;p171"/>
              <p:cNvSpPr/>
              <p:nvPr/>
            </p:nvSpPr>
            <p:spPr>
              <a:xfrm>
                <a:off x="7402352" y="1566887"/>
                <a:ext cx="341442" cy="189450"/>
              </a:xfrm>
              <a:custGeom>
                <a:avLst/>
                <a:gdLst/>
                <a:ahLst/>
                <a:cxnLst/>
                <a:rect l="l" t="t" r="r" b="b"/>
                <a:pathLst>
                  <a:path w="346" h="191" extrusionOk="0">
                    <a:moveTo>
                      <a:pt x="5" y="103"/>
                    </a:moveTo>
                    <a:cubicBezTo>
                      <a:pt x="2" y="98"/>
                      <a:pt x="0" y="96"/>
                      <a:pt x="0" y="96"/>
                    </a:cubicBezTo>
                    <a:cubicBezTo>
                      <a:pt x="0" y="96"/>
                      <a:pt x="1" y="94"/>
                      <a:pt x="3" y="92"/>
                    </a:cubicBezTo>
                    <a:moveTo>
                      <a:pt x="5" y="103"/>
                    </a:moveTo>
                    <a:cubicBezTo>
                      <a:pt x="23" y="125"/>
                      <a:pt x="82" y="191"/>
                      <a:pt x="173" y="191"/>
                    </a:cubicBezTo>
                    <a:cubicBezTo>
                      <a:pt x="283" y="191"/>
                      <a:pt x="346" y="96"/>
                      <a:pt x="346" y="96"/>
                    </a:cubicBezTo>
                    <a:cubicBezTo>
                      <a:pt x="346" y="96"/>
                      <a:pt x="283" y="0"/>
                      <a:pt x="173" y="0"/>
                    </a:cubicBezTo>
                    <a:cubicBezTo>
                      <a:pt x="77" y="0"/>
                      <a:pt x="17" y="73"/>
                      <a:pt x="3" y="92"/>
                    </a:cubicBezTo>
                    <a:moveTo>
                      <a:pt x="175" y="14"/>
                    </a:moveTo>
                    <a:cubicBezTo>
                      <a:pt x="128" y="14"/>
                      <a:pt x="89" y="50"/>
                      <a:pt x="89" y="96"/>
                    </a:cubicBezTo>
                    <a:cubicBezTo>
                      <a:pt x="89" y="141"/>
                      <a:pt x="128" y="178"/>
                      <a:pt x="175" y="178"/>
                    </a:cubicBezTo>
                    <a:cubicBezTo>
                      <a:pt x="222" y="178"/>
                      <a:pt x="261" y="141"/>
                      <a:pt x="261" y="96"/>
                    </a:cubicBezTo>
                    <a:cubicBezTo>
                      <a:pt x="261" y="50"/>
                      <a:pt x="222" y="14"/>
                      <a:pt x="175" y="14"/>
                    </a:cubicBezTo>
                    <a:close/>
                    <a:moveTo>
                      <a:pt x="175" y="78"/>
                    </a:moveTo>
                    <a:cubicBezTo>
                      <a:pt x="165" y="78"/>
                      <a:pt x="156" y="86"/>
                      <a:pt x="156" y="96"/>
                    </a:cubicBezTo>
                    <a:cubicBezTo>
                      <a:pt x="156" y="106"/>
                      <a:pt x="165" y="114"/>
                      <a:pt x="175" y="114"/>
                    </a:cubicBezTo>
                    <a:cubicBezTo>
                      <a:pt x="185" y="114"/>
                      <a:pt x="194" y="106"/>
                      <a:pt x="194" y="96"/>
                    </a:cubicBezTo>
                    <a:cubicBezTo>
                      <a:pt x="194" y="86"/>
                      <a:pt x="185" y="78"/>
                      <a:pt x="175" y="78"/>
                    </a:cubicBezTo>
                    <a:close/>
                  </a:path>
                </a:pathLst>
              </a:custGeom>
              <a:noFill/>
              <a:ln w="12700" cap="flat" cmpd="sng">
                <a:solidFill>
                  <a:schemeClr val="dk2"/>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b="0" i="0" u="none" strike="noStrike" cap="none">
                  <a:solidFill>
                    <a:srgbClr val="1A1A1A"/>
                  </a:solidFill>
                  <a:latin typeface="Quattrocento Sans"/>
                  <a:ea typeface="Quattrocento Sans"/>
                  <a:cs typeface="Quattrocento Sans"/>
                  <a:sym typeface="Quattrocento Sans"/>
                </a:endParaRPr>
              </a:p>
            </p:txBody>
          </p:sp>
          <p:pic>
            <p:nvPicPr>
              <p:cNvPr id="4676" name="Google Shape;4676;p171"/>
              <p:cNvPicPr preferRelativeResize="0"/>
              <p:nvPr/>
            </p:nvPicPr>
            <p:blipFill rotWithShape="1">
              <a:blip r:embed="rId3">
                <a:alphaModFix/>
              </a:blip>
              <a:srcRect/>
              <a:stretch/>
            </p:blipFill>
            <p:spPr>
              <a:xfrm>
                <a:off x="9775424" y="1514472"/>
                <a:ext cx="317823" cy="294280"/>
              </a:xfrm>
              <a:prstGeom prst="rect">
                <a:avLst/>
              </a:prstGeom>
              <a:noFill/>
              <a:ln>
                <a:noFill/>
              </a:ln>
            </p:spPr>
          </p:pic>
          <p:sp>
            <p:nvSpPr>
              <p:cNvPr id="4677" name="Google Shape;4677;p171"/>
              <p:cNvSpPr/>
              <p:nvPr/>
            </p:nvSpPr>
            <p:spPr>
              <a:xfrm>
                <a:off x="10985371" y="1519519"/>
                <a:ext cx="289723" cy="284187"/>
              </a:xfrm>
              <a:custGeom>
                <a:avLst/>
                <a:gdLst/>
                <a:ahLst/>
                <a:cxnLst/>
                <a:rect l="l" t="t" r="r" b="b"/>
                <a:pathLst>
                  <a:path w="343" h="338" extrusionOk="0">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12700" cap="flat" cmpd="sng">
                <a:solidFill>
                  <a:schemeClr val="dk2"/>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b="0" i="0" u="none" strike="noStrike" cap="none">
                  <a:solidFill>
                    <a:srgbClr val="1A1A1A"/>
                  </a:solidFill>
                  <a:latin typeface="Quattrocento Sans"/>
                  <a:ea typeface="Quattrocento Sans"/>
                  <a:cs typeface="Quattrocento Sans"/>
                  <a:sym typeface="Quattrocento Sans"/>
                </a:endParaRPr>
              </a:p>
            </p:txBody>
          </p:sp>
          <p:grpSp>
            <p:nvGrpSpPr>
              <p:cNvPr id="4678" name="Google Shape;4678;p171"/>
              <p:cNvGrpSpPr/>
              <p:nvPr/>
            </p:nvGrpSpPr>
            <p:grpSpPr>
              <a:xfrm>
                <a:off x="10899883" y="4394646"/>
                <a:ext cx="460699" cy="348263"/>
                <a:chOff x="7669747" y="4810232"/>
                <a:chExt cx="520064" cy="393139"/>
              </a:xfrm>
            </p:grpSpPr>
            <p:grpSp>
              <p:nvGrpSpPr>
                <p:cNvPr id="4679" name="Google Shape;4679;p171"/>
                <p:cNvGrpSpPr/>
                <p:nvPr/>
              </p:nvGrpSpPr>
              <p:grpSpPr>
                <a:xfrm>
                  <a:off x="7669747" y="4810232"/>
                  <a:ext cx="520064" cy="393139"/>
                  <a:chOff x="3728" y="2083"/>
                  <a:chExt cx="245" cy="174"/>
                </a:xfrm>
              </p:grpSpPr>
              <p:sp>
                <p:nvSpPr>
                  <p:cNvPr id="4680" name="Google Shape;4680;p171"/>
                  <p:cNvSpPr/>
                  <p:nvPr/>
                </p:nvSpPr>
                <p:spPr>
                  <a:xfrm>
                    <a:off x="3728" y="2083"/>
                    <a:ext cx="245" cy="138"/>
                  </a:xfrm>
                  <a:prstGeom prst="rect">
                    <a:avLst/>
                  </a:prstGeom>
                  <a:noFill/>
                  <a:ln w="12700" cap="rnd" cmpd="sng">
                    <a:solidFill>
                      <a:schemeClr val="dk2"/>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b="0" i="0" u="none" strike="noStrike" cap="none">
                      <a:solidFill>
                        <a:srgbClr val="505050"/>
                      </a:solidFill>
                      <a:latin typeface="Quattrocento Sans"/>
                      <a:ea typeface="Quattrocento Sans"/>
                      <a:cs typeface="Quattrocento Sans"/>
                      <a:sym typeface="Quattrocento Sans"/>
                    </a:endParaRPr>
                  </a:p>
                </p:txBody>
              </p:sp>
              <p:cxnSp>
                <p:nvCxnSpPr>
                  <p:cNvPr id="4681" name="Google Shape;4681;p171"/>
                  <p:cNvCxnSpPr/>
                  <p:nvPr/>
                </p:nvCxnSpPr>
                <p:spPr>
                  <a:xfrm>
                    <a:off x="3850" y="2221"/>
                    <a:ext cx="0" cy="36"/>
                  </a:xfrm>
                  <a:prstGeom prst="straightConnector1">
                    <a:avLst/>
                  </a:prstGeom>
                  <a:noFill/>
                  <a:ln w="12700" cap="rnd" cmpd="sng">
                    <a:solidFill>
                      <a:schemeClr val="dk2"/>
                    </a:solidFill>
                    <a:prstDash val="solid"/>
                    <a:miter lim="800000"/>
                    <a:headEnd type="none" w="med" len="med"/>
                    <a:tailEnd type="none" w="med" len="med"/>
                  </a:ln>
                </p:spPr>
              </p:cxnSp>
              <p:cxnSp>
                <p:nvCxnSpPr>
                  <p:cNvPr id="4682" name="Google Shape;4682;p171"/>
                  <p:cNvCxnSpPr/>
                  <p:nvPr/>
                </p:nvCxnSpPr>
                <p:spPr>
                  <a:xfrm>
                    <a:off x="3808" y="2257"/>
                    <a:ext cx="86" cy="0"/>
                  </a:xfrm>
                  <a:prstGeom prst="straightConnector1">
                    <a:avLst/>
                  </a:prstGeom>
                  <a:noFill/>
                  <a:ln w="12700" cap="rnd" cmpd="sng">
                    <a:solidFill>
                      <a:schemeClr val="dk2"/>
                    </a:solidFill>
                    <a:prstDash val="solid"/>
                    <a:miter lim="800000"/>
                    <a:headEnd type="none" w="med" len="med"/>
                    <a:tailEnd type="none" w="med" len="med"/>
                  </a:ln>
                </p:spPr>
              </p:cxnSp>
            </p:grpSp>
            <p:grpSp>
              <p:nvGrpSpPr>
                <p:cNvPr id="4683" name="Google Shape;4683;p171"/>
                <p:cNvGrpSpPr/>
                <p:nvPr/>
              </p:nvGrpSpPr>
              <p:grpSpPr>
                <a:xfrm>
                  <a:off x="7857378" y="4871216"/>
                  <a:ext cx="164327" cy="180784"/>
                  <a:chOff x="5834040" y="2879832"/>
                  <a:chExt cx="279258" cy="307228"/>
                </a:xfrm>
              </p:grpSpPr>
              <p:sp>
                <p:nvSpPr>
                  <p:cNvPr id="4684" name="Google Shape;4684;p171"/>
                  <p:cNvSpPr/>
                  <p:nvPr/>
                </p:nvSpPr>
                <p:spPr>
                  <a:xfrm>
                    <a:off x="5834040" y="2879832"/>
                    <a:ext cx="279258" cy="307228"/>
                  </a:xfrm>
                  <a:custGeom>
                    <a:avLst/>
                    <a:gdLst/>
                    <a:ahLst/>
                    <a:cxnLst/>
                    <a:rect l="l" t="t" r="r" b="b"/>
                    <a:pathLst>
                      <a:path w="279256" h="307228" extrusionOk="0">
                        <a:moveTo>
                          <a:pt x="139628" y="0"/>
                        </a:moveTo>
                        <a:lnTo>
                          <a:pt x="279256" y="76617"/>
                        </a:lnTo>
                        <a:lnTo>
                          <a:pt x="279256" y="230611"/>
                        </a:lnTo>
                        <a:lnTo>
                          <a:pt x="139628" y="307228"/>
                        </a:lnTo>
                        <a:lnTo>
                          <a:pt x="0" y="230611"/>
                        </a:lnTo>
                        <a:lnTo>
                          <a:pt x="0" y="76617"/>
                        </a:lnTo>
                        <a:lnTo>
                          <a:pt x="139628" y="0"/>
                        </a:lnTo>
                        <a:close/>
                      </a:path>
                    </a:pathLst>
                  </a:custGeom>
                  <a:noFill/>
                  <a:ln w="12700" cap="flat" cmpd="sng">
                    <a:solidFill>
                      <a:schemeClr val="dk2"/>
                    </a:solidFill>
                    <a:prstDash val="solid"/>
                    <a:miter lim="800000"/>
                    <a:headEnd type="none" w="sm" len="sm"/>
                    <a:tailEnd type="none" w="sm" len="sm"/>
                  </a:ln>
                </p:spPr>
                <p:txBody>
                  <a:bodyPr spcFirstLastPara="1" wrap="square" lIns="182850" tIns="146275" rIns="182850" bIns="146275" anchor="t" anchorCtr="0">
                    <a:noAutofit/>
                  </a:bodyPr>
                  <a:lstStyle/>
                  <a:p>
                    <a:pPr marL="0" marR="0" lvl="0" indent="0" algn="ctr" rtl="0">
                      <a:lnSpc>
                        <a:spcPct val="90000"/>
                      </a:lnSpc>
                      <a:spcBef>
                        <a:spcPts val="0"/>
                      </a:spcBef>
                      <a:spcAft>
                        <a:spcPts val="0"/>
                      </a:spcAft>
                      <a:buNone/>
                    </a:pPr>
                    <a:endParaRPr sz="2400" b="0" i="0" u="none" strike="noStrike" cap="none">
                      <a:solidFill>
                        <a:srgbClr val="FFFFFF"/>
                      </a:solidFill>
                      <a:latin typeface="Quattrocento Sans"/>
                      <a:ea typeface="Quattrocento Sans"/>
                      <a:cs typeface="Quattrocento Sans"/>
                      <a:sym typeface="Quattrocento Sans"/>
                    </a:endParaRPr>
                  </a:p>
                </p:txBody>
              </p:sp>
              <p:cxnSp>
                <p:nvCxnSpPr>
                  <p:cNvPr id="4685" name="Google Shape;4685;p171"/>
                  <p:cNvCxnSpPr/>
                  <p:nvPr/>
                </p:nvCxnSpPr>
                <p:spPr>
                  <a:xfrm>
                    <a:off x="5834046" y="2956449"/>
                    <a:ext cx="139620" cy="76997"/>
                  </a:xfrm>
                  <a:prstGeom prst="straightConnector1">
                    <a:avLst/>
                  </a:prstGeom>
                  <a:noFill/>
                  <a:ln w="12700" cap="flat" cmpd="sng">
                    <a:solidFill>
                      <a:schemeClr val="dk2"/>
                    </a:solidFill>
                    <a:prstDash val="solid"/>
                    <a:round/>
                    <a:headEnd type="none" w="sm" len="sm"/>
                    <a:tailEnd type="none" w="sm" len="sm"/>
                  </a:ln>
                </p:spPr>
              </p:cxnSp>
              <p:cxnSp>
                <p:nvCxnSpPr>
                  <p:cNvPr id="4686" name="Google Shape;4686;p171"/>
                  <p:cNvCxnSpPr/>
                  <p:nvPr/>
                </p:nvCxnSpPr>
                <p:spPr>
                  <a:xfrm rot="10800000" flipH="1">
                    <a:off x="5973659" y="2956449"/>
                    <a:ext cx="139630" cy="76997"/>
                  </a:xfrm>
                  <a:prstGeom prst="straightConnector1">
                    <a:avLst/>
                  </a:prstGeom>
                  <a:noFill/>
                  <a:ln w="12700" cap="flat" cmpd="sng">
                    <a:solidFill>
                      <a:schemeClr val="dk2"/>
                    </a:solidFill>
                    <a:prstDash val="solid"/>
                    <a:round/>
                    <a:headEnd type="none" w="sm" len="sm"/>
                    <a:tailEnd type="none" w="sm" len="sm"/>
                  </a:ln>
                </p:spPr>
              </p:cxnSp>
              <p:cxnSp>
                <p:nvCxnSpPr>
                  <p:cNvPr id="4687" name="Google Shape;4687;p171"/>
                  <p:cNvCxnSpPr/>
                  <p:nvPr/>
                </p:nvCxnSpPr>
                <p:spPr>
                  <a:xfrm rot="10800000">
                    <a:off x="5973664" y="3033446"/>
                    <a:ext cx="0" cy="153614"/>
                  </a:xfrm>
                  <a:prstGeom prst="straightConnector1">
                    <a:avLst/>
                  </a:prstGeom>
                  <a:noFill/>
                  <a:ln w="12700" cap="flat" cmpd="sng">
                    <a:solidFill>
                      <a:schemeClr val="dk2"/>
                    </a:solidFill>
                    <a:prstDash val="solid"/>
                    <a:round/>
                    <a:headEnd type="none" w="sm" len="sm"/>
                    <a:tailEnd type="none" w="sm" len="sm"/>
                  </a:ln>
                </p:spPr>
              </p:cxnSp>
            </p:grpSp>
          </p:grpSp>
          <p:grpSp>
            <p:nvGrpSpPr>
              <p:cNvPr id="4688" name="Google Shape;4688;p171"/>
              <p:cNvGrpSpPr/>
              <p:nvPr/>
            </p:nvGrpSpPr>
            <p:grpSpPr>
              <a:xfrm>
                <a:off x="9128180" y="4397599"/>
                <a:ext cx="320174" cy="342357"/>
                <a:chOff x="8882196" y="3721867"/>
                <a:chExt cx="285941" cy="305752"/>
              </a:xfrm>
            </p:grpSpPr>
            <p:sp>
              <p:nvSpPr>
                <p:cNvPr id="4689" name="Google Shape;4689;p171"/>
                <p:cNvSpPr/>
                <p:nvPr/>
              </p:nvSpPr>
              <p:spPr>
                <a:xfrm>
                  <a:off x="8901347" y="3950022"/>
                  <a:ext cx="247639" cy="77597"/>
                </a:xfrm>
                <a:prstGeom prst="rect">
                  <a:avLst/>
                </a:prstGeom>
                <a:solidFill>
                  <a:schemeClr val="lt2"/>
                </a:solidFill>
                <a:ln w="12700" cap="flat" cmpd="sng">
                  <a:solidFill>
                    <a:schemeClr val="dk2"/>
                  </a:solidFill>
                  <a:prstDash val="solid"/>
                  <a:round/>
                  <a:headEnd type="none" w="sm" len="sm"/>
                  <a:tailEnd type="none" w="sm" len="sm"/>
                </a:ln>
              </p:spPr>
              <p:txBody>
                <a:bodyPr spcFirstLastPara="1" wrap="square" lIns="182850" tIns="146275" rIns="182850" bIns="146275" anchor="t" anchorCtr="0">
                  <a:noAutofit/>
                </a:bodyPr>
                <a:lstStyle/>
                <a:p>
                  <a:pPr marL="0" marR="0" lvl="0" indent="0" algn="l" rtl="0">
                    <a:spcBef>
                      <a:spcPts val="0"/>
                    </a:spcBef>
                    <a:spcAft>
                      <a:spcPts val="0"/>
                    </a:spcAft>
                    <a:buNone/>
                  </a:pPr>
                  <a:endParaRPr sz="2000" b="0" i="0" u="none" strike="noStrike" cap="none">
                    <a:solidFill>
                      <a:srgbClr val="FFFFFF"/>
                    </a:solidFill>
                    <a:latin typeface="Quattrocento Sans"/>
                    <a:ea typeface="Quattrocento Sans"/>
                    <a:cs typeface="Quattrocento Sans"/>
                    <a:sym typeface="Quattrocento Sans"/>
                  </a:endParaRPr>
                </a:p>
              </p:txBody>
            </p:sp>
            <p:sp>
              <p:nvSpPr>
                <p:cNvPr id="4690" name="Google Shape;4690;p171"/>
                <p:cNvSpPr/>
                <p:nvPr/>
              </p:nvSpPr>
              <p:spPr>
                <a:xfrm>
                  <a:off x="8882196" y="3721867"/>
                  <a:ext cx="180942" cy="305752"/>
                </a:xfrm>
                <a:custGeom>
                  <a:avLst/>
                  <a:gdLst/>
                  <a:ahLst/>
                  <a:cxnLst/>
                  <a:rect l="l" t="t" r="r" b="b"/>
                  <a:pathLst>
                    <a:path w="2847109" h="4810991" extrusionOk="0">
                      <a:moveTo>
                        <a:pt x="1641764" y="0"/>
                      </a:moveTo>
                      <a:lnTo>
                        <a:pt x="2847109" y="0"/>
                      </a:lnTo>
                      <a:lnTo>
                        <a:pt x="2847109" y="1797627"/>
                      </a:lnTo>
                      <a:lnTo>
                        <a:pt x="290946" y="4810991"/>
                      </a:lnTo>
                      <a:lnTo>
                        <a:pt x="0" y="3647209"/>
                      </a:lnTo>
                      <a:lnTo>
                        <a:pt x="1662546" y="1787236"/>
                      </a:lnTo>
                      <a:lnTo>
                        <a:pt x="1641764" y="0"/>
                      </a:lnTo>
                      <a:close/>
                    </a:path>
                  </a:pathLst>
                </a:custGeom>
                <a:solidFill>
                  <a:schemeClr val="lt2"/>
                </a:solidFill>
                <a:ln w="12700" cap="flat" cmpd="sng">
                  <a:solidFill>
                    <a:schemeClr val="dk2"/>
                  </a:solidFill>
                  <a:prstDash val="solid"/>
                  <a:round/>
                  <a:headEnd type="none" w="sm" len="sm"/>
                  <a:tailEnd type="none" w="sm" len="sm"/>
                </a:ln>
              </p:spPr>
              <p:txBody>
                <a:bodyPr spcFirstLastPara="1" wrap="square" lIns="182850" tIns="146275" rIns="182850" bIns="146275" anchor="t" anchorCtr="0">
                  <a:noAutofit/>
                </a:bodyPr>
                <a:lstStyle/>
                <a:p>
                  <a:pPr marL="0" marR="0" lvl="0" indent="0" algn="l" rtl="0">
                    <a:spcBef>
                      <a:spcPts val="0"/>
                    </a:spcBef>
                    <a:spcAft>
                      <a:spcPts val="0"/>
                    </a:spcAft>
                    <a:buNone/>
                  </a:pPr>
                  <a:endParaRPr sz="2000" b="0" i="0" u="none" strike="noStrike" cap="none">
                    <a:solidFill>
                      <a:srgbClr val="FFFFFF"/>
                    </a:solidFill>
                    <a:latin typeface="Quattrocento Sans"/>
                    <a:ea typeface="Quattrocento Sans"/>
                    <a:cs typeface="Quattrocento Sans"/>
                    <a:sym typeface="Quattrocento Sans"/>
                  </a:endParaRPr>
                </a:p>
              </p:txBody>
            </p:sp>
            <p:sp>
              <p:nvSpPr>
                <p:cNvPr id="4691" name="Google Shape;4691;p171"/>
                <p:cNvSpPr/>
                <p:nvPr/>
              </p:nvSpPr>
              <p:spPr>
                <a:xfrm>
                  <a:off x="9035402" y="3857904"/>
                  <a:ext cx="132735" cy="169715"/>
                </a:xfrm>
                <a:custGeom>
                  <a:avLst/>
                  <a:gdLst/>
                  <a:ahLst/>
                  <a:cxnLst/>
                  <a:rect l="l" t="t" r="r" b="b"/>
                  <a:pathLst>
                    <a:path w="2088573" h="2670464" extrusionOk="0">
                      <a:moveTo>
                        <a:pt x="0" y="883227"/>
                      </a:moveTo>
                      <a:lnTo>
                        <a:pt x="737755" y="0"/>
                      </a:lnTo>
                      <a:lnTo>
                        <a:pt x="2088573" y="1517073"/>
                      </a:lnTo>
                      <a:lnTo>
                        <a:pt x="1797627" y="2670464"/>
                      </a:lnTo>
                      <a:lnTo>
                        <a:pt x="0" y="883227"/>
                      </a:lnTo>
                      <a:close/>
                    </a:path>
                  </a:pathLst>
                </a:custGeom>
                <a:solidFill>
                  <a:schemeClr val="lt2"/>
                </a:solidFill>
                <a:ln w="12700" cap="flat" cmpd="sng">
                  <a:solidFill>
                    <a:schemeClr val="dk2"/>
                  </a:solidFill>
                  <a:prstDash val="solid"/>
                  <a:round/>
                  <a:headEnd type="none" w="sm" len="sm"/>
                  <a:tailEnd type="none" w="sm" len="sm"/>
                </a:ln>
              </p:spPr>
              <p:txBody>
                <a:bodyPr spcFirstLastPara="1" wrap="square" lIns="182850" tIns="146275" rIns="182850" bIns="146275" anchor="t" anchorCtr="0">
                  <a:noAutofit/>
                </a:bodyPr>
                <a:lstStyle/>
                <a:p>
                  <a:pPr marL="0" marR="0" lvl="0" indent="0" algn="l" rtl="0">
                    <a:spcBef>
                      <a:spcPts val="0"/>
                    </a:spcBef>
                    <a:spcAft>
                      <a:spcPts val="0"/>
                    </a:spcAft>
                    <a:buNone/>
                  </a:pPr>
                  <a:endParaRPr sz="2000" b="0" i="0" u="none" strike="noStrike" cap="none">
                    <a:solidFill>
                      <a:srgbClr val="FFFFFF"/>
                    </a:solidFill>
                    <a:latin typeface="Quattrocento Sans"/>
                    <a:ea typeface="Quattrocento Sans"/>
                    <a:cs typeface="Quattrocento Sans"/>
                    <a:sym typeface="Quattrocento Sans"/>
                  </a:endParaRPr>
                </a:p>
              </p:txBody>
            </p:sp>
          </p:grpSp>
          <p:grpSp>
            <p:nvGrpSpPr>
              <p:cNvPr id="4692" name="Google Shape;4692;p171"/>
              <p:cNvGrpSpPr/>
              <p:nvPr/>
            </p:nvGrpSpPr>
            <p:grpSpPr>
              <a:xfrm>
                <a:off x="7416979" y="4409674"/>
                <a:ext cx="312189" cy="318206"/>
                <a:chOff x="7158422" y="1607015"/>
                <a:chExt cx="2726357" cy="2778898"/>
              </a:xfrm>
            </p:grpSpPr>
            <p:sp>
              <p:nvSpPr>
                <p:cNvPr id="4693" name="Google Shape;4693;p171"/>
                <p:cNvSpPr/>
                <p:nvPr/>
              </p:nvSpPr>
              <p:spPr>
                <a:xfrm>
                  <a:off x="7158422" y="2971802"/>
                  <a:ext cx="2726357" cy="1414111"/>
                </a:xfrm>
                <a:custGeom>
                  <a:avLst/>
                  <a:gdLst/>
                  <a:ahLst/>
                  <a:cxnLst/>
                  <a:rect l="l" t="t" r="r" b="b"/>
                  <a:pathLst>
                    <a:path w="2726357" h="1414112" extrusionOk="0">
                      <a:moveTo>
                        <a:pt x="1363179" y="0"/>
                      </a:moveTo>
                      <a:lnTo>
                        <a:pt x="1859701" y="257537"/>
                      </a:lnTo>
                      <a:lnTo>
                        <a:pt x="2722177" y="257537"/>
                      </a:lnTo>
                      <a:lnTo>
                        <a:pt x="2722177" y="704888"/>
                      </a:lnTo>
                      <a:lnTo>
                        <a:pt x="2726357" y="707056"/>
                      </a:lnTo>
                      <a:lnTo>
                        <a:pt x="1363179" y="1414112"/>
                      </a:lnTo>
                      <a:lnTo>
                        <a:pt x="3650" y="708949"/>
                      </a:lnTo>
                      <a:lnTo>
                        <a:pt x="1202" y="708949"/>
                      </a:lnTo>
                      <a:lnTo>
                        <a:pt x="1202" y="707680"/>
                      </a:lnTo>
                      <a:lnTo>
                        <a:pt x="0" y="707056"/>
                      </a:lnTo>
                      <a:lnTo>
                        <a:pt x="1202" y="706433"/>
                      </a:lnTo>
                      <a:lnTo>
                        <a:pt x="1202" y="257537"/>
                      </a:lnTo>
                      <a:lnTo>
                        <a:pt x="866657" y="257537"/>
                      </a:lnTo>
                      <a:close/>
                    </a:path>
                  </a:pathLst>
                </a:custGeom>
                <a:solidFill>
                  <a:schemeClr val="lt2"/>
                </a:solidFill>
                <a:ln w="12700" cap="flat" cmpd="sng">
                  <a:solidFill>
                    <a:schemeClr val="dk2"/>
                  </a:solidFill>
                  <a:prstDash val="solid"/>
                  <a:bevel/>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rgbClr val="000000"/>
                    </a:solidFill>
                    <a:latin typeface="Arial"/>
                    <a:ea typeface="Arial"/>
                    <a:cs typeface="Arial"/>
                    <a:sym typeface="Arial"/>
                  </a:endParaRPr>
                </a:p>
              </p:txBody>
            </p:sp>
            <p:sp>
              <p:nvSpPr>
                <p:cNvPr id="4694" name="Google Shape;4694;p171"/>
                <p:cNvSpPr/>
                <p:nvPr/>
              </p:nvSpPr>
              <p:spPr>
                <a:xfrm>
                  <a:off x="7158422" y="2521415"/>
                  <a:ext cx="2726357" cy="1414112"/>
                </a:xfrm>
                <a:prstGeom prst="diamond">
                  <a:avLst/>
                </a:prstGeom>
                <a:solidFill>
                  <a:schemeClr val="lt2"/>
                </a:solidFill>
                <a:ln w="12700" cap="flat" cmpd="sng">
                  <a:solidFill>
                    <a:schemeClr val="dk2"/>
                  </a:solidFill>
                  <a:prstDash val="solid"/>
                  <a:bevel/>
                  <a:headEnd type="none" w="sm" len="sm"/>
                  <a:tailEnd type="none" w="sm" len="sm"/>
                </a:ln>
              </p:spPr>
              <p:txBody>
                <a:bodyPr spcFirstLastPara="1" wrap="square" lIns="182850" tIns="146275" rIns="182850" bIns="146275" anchor="t" anchorCtr="0">
                  <a:noAutofit/>
                </a:bodyPr>
                <a:lstStyle/>
                <a:p>
                  <a:pPr marL="0" marR="0" lvl="0" indent="0" algn="ctr" rtl="0">
                    <a:lnSpc>
                      <a:spcPct val="90000"/>
                    </a:lnSpc>
                    <a:spcBef>
                      <a:spcPts val="0"/>
                    </a:spcBef>
                    <a:spcAft>
                      <a:spcPts val="0"/>
                    </a:spcAft>
                    <a:buNone/>
                  </a:pPr>
                  <a:endParaRPr sz="2400" b="0" i="0" u="none" strike="noStrike" cap="none">
                    <a:solidFill>
                      <a:srgbClr val="FFFFFF"/>
                    </a:solidFill>
                    <a:latin typeface="Quattrocento Sans"/>
                    <a:ea typeface="Quattrocento Sans"/>
                    <a:cs typeface="Quattrocento Sans"/>
                    <a:sym typeface="Quattrocento Sans"/>
                  </a:endParaRPr>
                </a:p>
              </p:txBody>
            </p:sp>
            <p:sp>
              <p:nvSpPr>
                <p:cNvPr id="4695" name="Google Shape;4695;p171"/>
                <p:cNvSpPr/>
                <p:nvPr/>
              </p:nvSpPr>
              <p:spPr>
                <a:xfrm>
                  <a:off x="7158422" y="2057402"/>
                  <a:ext cx="2726357" cy="1414113"/>
                </a:xfrm>
                <a:custGeom>
                  <a:avLst/>
                  <a:gdLst/>
                  <a:ahLst/>
                  <a:cxnLst/>
                  <a:rect l="l" t="t" r="r" b="b"/>
                  <a:pathLst>
                    <a:path w="2726357" h="1414112" extrusionOk="0">
                      <a:moveTo>
                        <a:pt x="1363179" y="0"/>
                      </a:moveTo>
                      <a:lnTo>
                        <a:pt x="1859701" y="257537"/>
                      </a:lnTo>
                      <a:lnTo>
                        <a:pt x="2722177" y="257537"/>
                      </a:lnTo>
                      <a:lnTo>
                        <a:pt x="2722177" y="704888"/>
                      </a:lnTo>
                      <a:lnTo>
                        <a:pt x="2726357" y="707056"/>
                      </a:lnTo>
                      <a:lnTo>
                        <a:pt x="1363179" y="1414112"/>
                      </a:lnTo>
                      <a:lnTo>
                        <a:pt x="3650" y="708949"/>
                      </a:lnTo>
                      <a:lnTo>
                        <a:pt x="1202" y="708949"/>
                      </a:lnTo>
                      <a:lnTo>
                        <a:pt x="1202" y="707680"/>
                      </a:lnTo>
                      <a:lnTo>
                        <a:pt x="0" y="707056"/>
                      </a:lnTo>
                      <a:lnTo>
                        <a:pt x="1202" y="706433"/>
                      </a:lnTo>
                      <a:lnTo>
                        <a:pt x="1202" y="257537"/>
                      </a:lnTo>
                      <a:lnTo>
                        <a:pt x="866657" y="257537"/>
                      </a:lnTo>
                      <a:close/>
                    </a:path>
                  </a:pathLst>
                </a:custGeom>
                <a:solidFill>
                  <a:schemeClr val="lt2"/>
                </a:solidFill>
                <a:ln w="12700" cap="flat" cmpd="sng">
                  <a:solidFill>
                    <a:schemeClr val="dk2"/>
                  </a:solidFill>
                  <a:prstDash val="solid"/>
                  <a:bevel/>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rgbClr val="000000"/>
                    </a:solidFill>
                    <a:latin typeface="Arial"/>
                    <a:ea typeface="Arial"/>
                    <a:cs typeface="Arial"/>
                    <a:sym typeface="Arial"/>
                  </a:endParaRPr>
                </a:p>
              </p:txBody>
            </p:sp>
            <p:sp>
              <p:nvSpPr>
                <p:cNvPr id="4696" name="Google Shape;4696;p171"/>
                <p:cNvSpPr/>
                <p:nvPr/>
              </p:nvSpPr>
              <p:spPr>
                <a:xfrm>
                  <a:off x="7158422" y="1607015"/>
                  <a:ext cx="2726357" cy="1414112"/>
                </a:xfrm>
                <a:prstGeom prst="diamond">
                  <a:avLst/>
                </a:prstGeom>
                <a:solidFill>
                  <a:schemeClr val="lt2"/>
                </a:solidFill>
                <a:ln w="12700" cap="flat" cmpd="sng">
                  <a:solidFill>
                    <a:schemeClr val="dk2"/>
                  </a:solidFill>
                  <a:prstDash val="solid"/>
                  <a:bevel/>
                  <a:headEnd type="none" w="sm" len="sm"/>
                  <a:tailEnd type="none" w="sm" len="sm"/>
                </a:ln>
              </p:spPr>
              <p:txBody>
                <a:bodyPr spcFirstLastPara="1" wrap="square" lIns="182850" tIns="146275" rIns="182850" bIns="146275" anchor="t" anchorCtr="0">
                  <a:noAutofit/>
                </a:bodyPr>
                <a:lstStyle/>
                <a:p>
                  <a:pPr marL="0" marR="0" lvl="0" indent="0" algn="ctr" rtl="0">
                    <a:lnSpc>
                      <a:spcPct val="90000"/>
                    </a:lnSpc>
                    <a:spcBef>
                      <a:spcPts val="0"/>
                    </a:spcBef>
                    <a:spcAft>
                      <a:spcPts val="0"/>
                    </a:spcAft>
                    <a:buNone/>
                  </a:pPr>
                  <a:endParaRPr sz="2400" b="0" i="0" u="none" strike="noStrike" cap="none">
                    <a:solidFill>
                      <a:srgbClr val="FFFFFF"/>
                    </a:solidFill>
                    <a:latin typeface="Quattrocento Sans"/>
                    <a:ea typeface="Quattrocento Sans"/>
                    <a:cs typeface="Quattrocento Sans"/>
                    <a:sym typeface="Quattrocento Sans"/>
                  </a:endParaRPr>
                </a:p>
              </p:txBody>
            </p:sp>
          </p:grpSp>
          <p:sp>
            <p:nvSpPr>
              <p:cNvPr id="4697" name="Google Shape;4697;p171"/>
              <p:cNvSpPr/>
              <p:nvPr/>
            </p:nvSpPr>
            <p:spPr>
              <a:xfrm>
                <a:off x="7427028" y="5442122"/>
                <a:ext cx="292091" cy="298125"/>
              </a:xfrm>
              <a:custGeom>
                <a:avLst/>
                <a:gdLst/>
                <a:ahLst/>
                <a:cxnLst/>
                <a:rect l="l" t="t" r="r" b="b"/>
                <a:pathLst>
                  <a:path w="334" h="341" extrusionOk="0">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2700" cap="sq"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1729" b="0" i="0" u="none" strike="noStrike" cap="none">
                  <a:solidFill>
                    <a:srgbClr val="0078D4"/>
                  </a:solidFill>
                  <a:latin typeface="Quattrocento Sans"/>
                  <a:ea typeface="Quattrocento Sans"/>
                  <a:cs typeface="Quattrocento Sans"/>
                  <a:sym typeface="Quattrocento Sans"/>
                </a:endParaRPr>
              </a:p>
            </p:txBody>
          </p:sp>
          <p:sp>
            <p:nvSpPr>
              <p:cNvPr id="4698" name="Google Shape;4698;p171"/>
              <p:cNvSpPr txBox="1"/>
              <p:nvPr/>
            </p:nvSpPr>
            <p:spPr>
              <a:xfrm>
                <a:off x="7034085" y="5894601"/>
                <a:ext cx="1077976" cy="323165"/>
              </a:xfrm>
              <a:prstGeom prst="rect">
                <a:avLst/>
              </a:prstGeom>
              <a:noFill/>
              <a:ln>
                <a:noFill/>
              </a:ln>
            </p:spPr>
            <p:txBody>
              <a:bodyPr spcFirstLastPara="1" wrap="square" lIns="0" tIns="0" rIns="0" bIns="182850" anchor="b" anchorCtr="0">
                <a:noAutofit/>
              </a:bodyPr>
              <a:lstStyle/>
              <a:p>
                <a:pPr marL="0" marR="0" lvl="0" indent="0" algn="ctr" rtl="0">
                  <a:lnSpc>
                    <a:spcPct val="90000"/>
                  </a:lnSpc>
                  <a:spcBef>
                    <a:spcPts val="0"/>
                  </a:spcBef>
                  <a:spcAft>
                    <a:spcPts val="0"/>
                  </a:spcAft>
                  <a:buClr>
                    <a:srgbClr val="000000"/>
                  </a:buClr>
                  <a:buSzPts val="1000"/>
                  <a:buFont typeface="Quattrocento Sans"/>
                  <a:buNone/>
                </a:pPr>
                <a:r>
                  <a:rPr lang="en-US" sz="1000" b="0" i="0" u="none" strike="noStrike" cap="none">
                    <a:solidFill>
                      <a:srgbClr val="000000"/>
                    </a:solidFill>
                    <a:latin typeface="Quattrocento Sans"/>
                    <a:ea typeface="Quattrocento Sans"/>
                    <a:cs typeface="Quattrocento Sans"/>
                    <a:sym typeface="Quattrocento Sans"/>
                  </a:rPr>
                  <a:t>CPU</a:t>
                </a:r>
                <a:endParaRPr/>
              </a:p>
            </p:txBody>
          </p:sp>
          <p:grpSp>
            <p:nvGrpSpPr>
              <p:cNvPr id="4699" name="Google Shape;4699;p171"/>
              <p:cNvGrpSpPr/>
              <p:nvPr/>
            </p:nvGrpSpPr>
            <p:grpSpPr>
              <a:xfrm>
                <a:off x="9133636" y="5492532"/>
                <a:ext cx="309263" cy="197305"/>
                <a:chOff x="5842028" y="2023300"/>
                <a:chExt cx="518306" cy="330673"/>
              </a:xfrm>
            </p:grpSpPr>
            <p:sp>
              <p:nvSpPr>
                <p:cNvPr id="4700" name="Google Shape;4700;p171"/>
                <p:cNvSpPr/>
                <p:nvPr/>
              </p:nvSpPr>
              <p:spPr>
                <a:xfrm>
                  <a:off x="5842028" y="2023300"/>
                  <a:ext cx="518306" cy="284908"/>
                </a:xfrm>
                <a:prstGeom prst="round1Rect">
                  <a:avLst>
                    <a:gd name="adj" fmla="val 19322"/>
                  </a:avLst>
                </a:prstGeom>
                <a:noFill/>
                <a:ln w="12700" cap="sq"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1729" b="0" i="0" u="none" strike="noStrike" cap="none">
                    <a:solidFill>
                      <a:srgbClr val="0078D4"/>
                    </a:solidFill>
                    <a:latin typeface="Quattrocento Sans"/>
                    <a:ea typeface="Quattrocento Sans"/>
                    <a:cs typeface="Quattrocento Sans"/>
                    <a:sym typeface="Quattrocento Sans"/>
                  </a:endParaRPr>
                </a:p>
              </p:txBody>
            </p:sp>
            <p:grpSp>
              <p:nvGrpSpPr>
                <p:cNvPr id="4701" name="Google Shape;4701;p171"/>
                <p:cNvGrpSpPr/>
                <p:nvPr/>
              </p:nvGrpSpPr>
              <p:grpSpPr>
                <a:xfrm>
                  <a:off x="5886781" y="2308208"/>
                  <a:ext cx="423110" cy="45765"/>
                  <a:chOff x="2805041" y="5363936"/>
                  <a:chExt cx="937405" cy="125178"/>
                </a:xfrm>
              </p:grpSpPr>
              <p:grpSp>
                <p:nvGrpSpPr>
                  <p:cNvPr id="4702" name="Google Shape;4702;p171"/>
                  <p:cNvGrpSpPr/>
                  <p:nvPr/>
                </p:nvGrpSpPr>
                <p:grpSpPr>
                  <a:xfrm>
                    <a:off x="2805041" y="5363936"/>
                    <a:ext cx="304800" cy="125178"/>
                    <a:chOff x="685111" y="5810249"/>
                    <a:chExt cx="304800" cy="356348"/>
                  </a:xfrm>
                </p:grpSpPr>
                <p:cxnSp>
                  <p:nvCxnSpPr>
                    <p:cNvPr id="4703" name="Google Shape;4703;p171"/>
                    <p:cNvCxnSpPr/>
                    <p:nvPr/>
                  </p:nvCxnSpPr>
                  <p:spPr>
                    <a:xfrm>
                      <a:off x="685111" y="5810249"/>
                      <a:ext cx="0" cy="356348"/>
                    </a:xfrm>
                    <a:prstGeom prst="straightConnector1">
                      <a:avLst/>
                    </a:prstGeom>
                    <a:noFill/>
                    <a:ln w="12700" cap="sq" cmpd="sng">
                      <a:solidFill>
                        <a:schemeClr val="dk2"/>
                      </a:solidFill>
                      <a:prstDash val="solid"/>
                      <a:miter lim="800000"/>
                      <a:headEnd type="none" w="med" len="med"/>
                      <a:tailEnd type="none" w="med" len="med"/>
                    </a:ln>
                  </p:spPr>
                </p:cxnSp>
                <p:cxnSp>
                  <p:nvCxnSpPr>
                    <p:cNvPr id="4704" name="Google Shape;4704;p171"/>
                    <p:cNvCxnSpPr/>
                    <p:nvPr/>
                  </p:nvCxnSpPr>
                  <p:spPr>
                    <a:xfrm>
                      <a:off x="837511" y="5810249"/>
                      <a:ext cx="0" cy="356348"/>
                    </a:xfrm>
                    <a:prstGeom prst="straightConnector1">
                      <a:avLst/>
                    </a:prstGeom>
                    <a:noFill/>
                    <a:ln w="12700" cap="sq" cmpd="sng">
                      <a:solidFill>
                        <a:schemeClr val="dk2"/>
                      </a:solidFill>
                      <a:prstDash val="solid"/>
                      <a:miter lim="800000"/>
                      <a:headEnd type="none" w="med" len="med"/>
                      <a:tailEnd type="none" w="med" len="med"/>
                    </a:ln>
                  </p:spPr>
                </p:cxnSp>
                <p:cxnSp>
                  <p:nvCxnSpPr>
                    <p:cNvPr id="4705" name="Google Shape;4705;p171"/>
                    <p:cNvCxnSpPr/>
                    <p:nvPr/>
                  </p:nvCxnSpPr>
                  <p:spPr>
                    <a:xfrm>
                      <a:off x="989911" y="5810249"/>
                      <a:ext cx="0" cy="356348"/>
                    </a:xfrm>
                    <a:prstGeom prst="straightConnector1">
                      <a:avLst/>
                    </a:prstGeom>
                    <a:noFill/>
                    <a:ln w="12700" cap="sq" cmpd="sng">
                      <a:solidFill>
                        <a:schemeClr val="dk2"/>
                      </a:solidFill>
                      <a:prstDash val="solid"/>
                      <a:miter lim="800000"/>
                      <a:headEnd type="none" w="med" len="med"/>
                      <a:tailEnd type="none" w="med" len="med"/>
                    </a:ln>
                  </p:spPr>
                </p:cxnSp>
              </p:grpSp>
              <p:grpSp>
                <p:nvGrpSpPr>
                  <p:cNvPr id="4706" name="Google Shape;4706;p171"/>
                  <p:cNvGrpSpPr/>
                  <p:nvPr/>
                </p:nvGrpSpPr>
                <p:grpSpPr>
                  <a:xfrm>
                    <a:off x="3437646" y="5363936"/>
                    <a:ext cx="304800" cy="125178"/>
                    <a:chOff x="685111" y="5810249"/>
                    <a:chExt cx="304800" cy="356348"/>
                  </a:xfrm>
                </p:grpSpPr>
                <p:cxnSp>
                  <p:nvCxnSpPr>
                    <p:cNvPr id="4707" name="Google Shape;4707;p171"/>
                    <p:cNvCxnSpPr/>
                    <p:nvPr/>
                  </p:nvCxnSpPr>
                  <p:spPr>
                    <a:xfrm>
                      <a:off x="685111" y="5810249"/>
                      <a:ext cx="0" cy="356348"/>
                    </a:xfrm>
                    <a:prstGeom prst="straightConnector1">
                      <a:avLst/>
                    </a:prstGeom>
                    <a:noFill/>
                    <a:ln w="12700" cap="sq" cmpd="sng">
                      <a:solidFill>
                        <a:schemeClr val="dk2"/>
                      </a:solidFill>
                      <a:prstDash val="solid"/>
                      <a:miter lim="800000"/>
                      <a:headEnd type="none" w="med" len="med"/>
                      <a:tailEnd type="none" w="med" len="med"/>
                    </a:ln>
                  </p:spPr>
                </p:cxnSp>
                <p:cxnSp>
                  <p:nvCxnSpPr>
                    <p:cNvPr id="4708" name="Google Shape;4708;p171"/>
                    <p:cNvCxnSpPr/>
                    <p:nvPr/>
                  </p:nvCxnSpPr>
                  <p:spPr>
                    <a:xfrm>
                      <a:off x="837511" y="5810249"/>
                      <a:ext cx="0" cy="356348"/>
                    </a:xfrm>
                    <a:prstGeom prst="straightConnector1">
                      <a:avLst/>
                    </a:prstGeom>
                    <a:noFill/>
                    <a:ln w="12700" cap="sq" cmpd="sng">
                      <a:solidFill>
                        <a:schemeClr val="dk2"/>
                      </a:solidFill>
                      <a:prstDash val="solid"/>
                      <a:miter lim="800000"/>
                      <a:headEnd type="none" w="med" len="med"/>
                      <a:tailEnd type="none" w="med" len="med"/>
                    </a:ln>
                  </p:spPr>
                </p:cxnSp>
                <p:cxnSp>
                  <p:nvCxnSpPr>
                    <p:cNvPr id="4709" name="Google Shape;4709;p171"/>
                    <p:cNvCxnSpPr/>
                    <p:nvPr/>
                  </p:nvCxnSpPr>
                  <p:spPr>
                    <a:xfrm>
                      <a:off x="989911" y="5810249"/>
                      <a:ext cx="0" cy="356348"/>
                    </a:xfrm>
                    <a:prstGeom prst="straightConnector1">
                      <a:avLst/>
                    </a:prstGeom>
                    <a:noFill/>
                    <a:ln w="12700" cap="sq" cmpd="sng">
                      <a:solidFill>
                        <a:schemeClr val="dk2"/>
                      </a:solidFill>
                      <a:prstDash val="solid"/>
                      <a:miter lim="800000"/>
                      <a:headEnd type="none" w="med" len="med"/>
                      <a:tailEnd type="none" w="med" len="med"/>
                    </a:ln>
                  </p:spPr>
                </p:cxnSp>
              </p:grpSp>
            </p:grpSp>
            <p:sp>
              <p:nvSpPr>
                <p:cNvPr id="4710" name="Google Shape;4710;p171"/>
                <p:cNvSpPr/>
                <p:nvPr/>
              </p:nvSpPr>
              <p:spPr>
                <a:xfrm>
                  <a:off x="6135172" y="2083744"/>
                  <a:ext cx="158117" cy="164020"/>
                </a:xfrm>
                <a:prstGeom prst="ellipse">
                  <a:avLst/>
                </a:prstGeom>
                <a:noFill/>
                <a:ln w="12700" cap="sq"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1729" b="0" i="0" u="none" strike="noStrike" cap="none">
                    <a:solidFill>
                      <a:srgbClr val="0078D4"/>
                    </a:solidFill>
                    <a:latin typeface="Quattrocento Sans"/>
                    <a:ea typeface="Quattrocento Sans"/>
                    <a:cs typeface="Quattrocento Sans"/>
                    <a:sym typeface="Quattrocento Sans"/>
                  </a:endParaRPr>
                </a:p>
              </p:txBody>
            </p:sp>
            <p:sp>
              <p:nvSpPr>
                <p:cNvPr id="4711" name="Google Shape;4711;p171"/>
                <p:cNvSpPr/>
                <p:nvPr/>
              </p:nvSpPr>
              <p:spPr>
                <a:xfrm>
                  <a:off x="5911951" y="2129519"/>
                  <a:ext cx="156176" cy="80034"/>
                </a:xfrm>
                <a:prstGeom prst="rect">
                  <a:avLst/>
                </a:prstGeom>
                <a:noFill/>
                <a:ln w="12700" cap="sq"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1729" b="0" i="0" u="none" strike="noStrike" cap="none">
                    <a:solidFill>
                      <a:srgbClr val="0078D4"/>
                    </a:solidFill>
                    <a:latin typeface="Quattrocento Sans"/>
                    <a:ea typeface="Quattrocento Sans"/>
                    <a:cs typeface="Quattrocento Sans"/>
                    <a:sym typeface="Quattrocento Sans"/>
                  </a:endParaRPr>
                </a:p>
              </p:txBody>
            </p:sp>
          </p:grpSp>
          <p:sp>
            <p:nvSpPr>
              <p:cNvPr id="4712" name="Google Shape;4712;p171"/>
              <p:cNvSpPr txBox="1"/>
              <p:nvPr/>
            </p:nvSpPr>
            <p:spPr>
              <a:xfrm>
                <a:off x="8396822" y="5894601"/>
                <a:ext cx="1782890" cy="323165"/>
              </a:xfrm>
              <a:prstGeom prst="rect">
                <a:avLst/>
              </a:prstGeom>
              <a:noFill/>
              <a:ln>
                <a:noFill/>
              </a:ln>
            </p:spPr>
            <p:txBody>
              <a:bodyPr spcFirstLastPara="1" wrap="square" lIns="0" tIns="0" rIns="0" bIns="182850" anchor="b" anchorCtr="0">
                <a:noAutofit/>
              </a:bodyPr>
              <a:lstStyle/>
              <a:p>
                <a:pPr marL="0" marR="0" lvl="0" indent="0" algn="ctr" rtl="0">
                  <a:lnSpc>
                    <a:spcPct val="90000"/>
                  </a:lnSpc>
                  <a:spcBef>
                    <a:spcPts val="0"/>
                  </a:spcBef>
                  <a:spcAft>
                    <a:spcPts val="0"/>
                  </a:spcAft>
                  <a:buClr>
                    <a:srgbClr val="000000"/>
                  </a:buClr>
                  <a:buSzPts val="1000"/>
                  <a:buFont typeface="Quattrocento Sans"/>
                  <a:buNone/>
                </a:pPr>
                <a:r>
                  <a:rPr lang="en-US" sz="1000" b="0" i="0" u="none" strike="noStrike" cap="none">
                    <a:solidFill>
                      <a:srgbClr val="000000"/>
                    </a:solidFill>
                    <a:latin typeface="Quattrocento Sans"/>
                    <a:ea typeface="Quattrocento Sans"/>
                    <a:cs typeface="Quattrocento Sans"/>
                    <a:sym typeface="Quattrocento Sans"/>
                  </a:rPr>
                  <a:t>GPU</a:t>
                </a:r>
                <a:endParaRPr/>
              </a:p>
            </p:txBody>
          </p:sp>
          <p:grpSp>
            <p:nvGrpSpPr>
              <p:cNvPr id="4713" name="Google Shape;4713;p171"/>
              <p:cNvGrpSpPr/>
              <p:nvPr/>
            </p:nvGrpSpPr>
            <p:grpSpPr>
              <a:xfrm>
                <a:off x="10981129" y="5442109"/>
                <a:ext cx="298124" cy="298124"/>
                <a:chOff x="10035278" y="3218678"/>
                <a:chExt cx="247374" cy="247374"/>
              </a:xfrm>
            </p:grpSpPr>
            <p:grpSp>
              <p:nvGrpSpPr>
                <p:cNvPr id="4714" name="Google Shape;4714;p171"/>
                <p:cNvGrpSpPr/>
                <p:nvPr/>
              </p:nvGrpSpPr>
              <p:grpSpPr>
                <a:xfrm>
                  <a:off x="10035278" y="3218678"/>
                  <a:ext cx="247374" cy="247374"/>
                  <a:chOff x="3485441" y="4505566"/>
                  <a:chExt cx="712494" cy="712494"/>
                </a:xfrm>
              </p:grpSpPr>
              <p:sp>
                <p:nvSpPr>
                  <p:cNvPr id="4715" name="Google Shape;4715;p171"/>
                  <p:cNvSpPr/>
                  <p:nvPr/>
                </p:nvSpPr>
                <p:spPr>
                  <a:xfrm>
                    <a:off x="3565593" y="4585718"/>
                    <a:ext cx="552190" cy="552190"/>
                  </a:xfrm>
                  <a:prstGeom prst="rect">
                    <a:avLst/>
                  </a:prstGeom>
                  <a:noFill/>
                  <a:ln w="12700" cap="flat" cmpd="sng">
                    <a:solidFill>
                      <a:schemeClr val="dk2"/>
                    </a:solidFill>
                    <a:prstDash val="solid"/>
                    <a:miter lim="800000"/>
                    <a:headEnd type="none" w="sm" len="sm"/>
                    <a:tailEnd type="none" w="sm" len="sm"/>
                  </a:ln>
                </p:spPr>
                <p:txBody>
                  <a:bodyPr spcFirstLastPara="1" wrap="square" lIns="182850" tIns="146275" rIns="182850" bIns="146275" anchor="t" anchorCtr="0">
                    <a:noAutofit/>
                  </a:bodyPr>
                  <a:lstStyle/>
                  <a:p>
                    <a:pPr marL="0" marR="0" lvl="0" indent="0" algn="l" rtl="0">
                      <a:spcBef>
                        <a:spcPts val="0"/>
                      </a:spcBef>
                      <a:spcAft>
                        <a:spcPts val="0"/>
                      </a:spcAft>
                      <a:buNone/>
                    </a:pPr>
                    <a:endParaRPr sz="2000" b="0" i="0" u="none" strike="noStrike" cap="none">
                      <a:solidFill>
                        <a:srgbClr val="0078D4"/>
                      </a:solidFill>
                      <a:latin typeface="Quattrocento Sans"/>
                      <a:ea typeface="Quattrocento Sans"/>
                      <a:cs typeface="Quattrocento Sans"/>
                      <a:sym typeface="Quattrocento Sans"/>
                    </a:endParaRPr>
                  </a:p>
                </p:txBody>
              </p:sp>
              <p:grpSp>
                <p:nvGrpSpPr>
                  <p:cNvPr id="4716" name="Google Shape;4716;p171"/>
                  <p:cNvGrpSpPr/>
                  <p:nvPr/>
                </p:nvGrpSpPr>
                <p:grpSpPr>
                  <a:xfrm>
                    <a:off x="3485441" y="4677750"/>
                    <a:ext cx="712494" cy="368126"/>
                    <a:chOff x="3485441" y="4677750"/>
                    <a:chExt cx="712494" cy="368126"/>
                  </a:xfrm>
                </p:grpSpPr>
                <p:grpSp>
                  <p:nvGrpSpPr>
                    <p:cNvPr id="4717" name="Google Shape;4717;p171"/>
                    <p:cNvGrpSpPr/>
                    <p:nvPr/>
                  </p:nvGrpSpPr>
                  <p:grpSpPr>
                    <a:xfrm>
                      <a:off x="4117783" y="4677750"/>
                      <a:ext cx="80152" cy="368126"/>
                      <a:chOff x="4117783" y="4677750"/>
                      <a:chExt cx="129006" cy="368126"/>
                    </a:xfrm>
                  </p:grpSpPr>
                  <p:cxnSp>
                    <p:nvCxnSpPr>
                      <p:cNvPr id="4718" name="Google Shape;4718;p171"/>
                      <p:cNvCxnSpPr/>
                      <p:nvPr/>
                    </p:nvCxnSpPr>
                    <p:spPr>
                      <a:xfrm>
                        <a:off x="4117783" y="4677750"/>
                        <a:ext cx="129006" cy="0"/>
                      </a:xfrm>
                      <a:prstGeom prst="straightConnector1">
                        <a:avLst/>
                      </a:prstGeom>
                      <a:noFill/>
                      <a:ln w="12700" cap="flat" cmpd="sng">
                        <a:solidFill>
                          <a:schemeClr val="dk2"/>
                        </a:solidFill>
                        <a:prstDash val="solid"/>
                        <a:round/>
                        <a:headEnd type="none" w="sm" len="sm"/>
                        <a:tailEnd type="none" w="sm" len="sm"/>
                      </a:ln>
                    </p:spPr>
                  </p:cxnSp>
                  <p:cxnSp>
                    <p:nvCxnSpPr>
                      <p:cNvPr id="4719" name="Google Shape;4719;p171"/>
                      <p:cNvCxnSpPr/>
                      <p:nvPr/>
                    </p:nvCxnSpPr>
                    <p:spPr>
                      <a:xfrm>
                        <a:off x="4117783" y="4769781"/>
                        <a:ext cx="129006" cy="0"/>
                      </a:xfrm>
                      <a:prstGeom prst="straightConnector1">
                        <a:avLst/>
                      </a:prstGeom>
                      <a:noFill/>
                      <a:ln w="12700" cap="flat" cmpd="sng">
                        <a:solidFill>
                          <a:schemeClr val="dk2"/>
                        </a:solidFill>
                        <a:prstDash val="solid"/>
                        <a:round/>
                        <a:headEnd type="none" w="sm" len="sm"/>
                        <a:tailEnd type="none" w="sm" len="sm"/>
                      </a:ln>
                    </p:spPr>
                  </p:cxnSp>
                  <p:cxnSp>
                    <p:nvCxnSpPr>
                      <p:cNvPr id="4720" name="Google Shape;4720;p171"/>
                      <p:cNvCxnSpPr/>
                      <p:nvPr/>
                    </p:nvCxnSpPr>
                    <p:spPr>
                      <a:xfrm>
                        <a:off x="4117783" y="4953845"/>
                        <a:ext cx="129006" cy="0"/>
                      </a:xfrm>
                      <a:prstGeom prst="straightConnector1">
                        <a:avLst/>
                      </a:prstGeom>
                      <a:noFill/>
                      <a:ln w="12700" cap="flat" cmpd="sng">
                        <a:solidFill>
                          <a:schemeClr val="dk2"/>
                        </a:solidFill>
                        <a:prstDash val="solid"/>
                        <a:round/>
                        <a:headEnd type="none" w="sm" len="sm"/>
                        <a:tailEnd type="none" w="sm" len="sm"/>
                      </a:ln>
                    </p:spPr>
                  </p:cxnSp>
                  <p:cxnSp>
                    <p:nvCxnSpPr>
                      <p:cNvPr id="4721" name="Google Shape;4721;p171"/>
                      <p:cNvCxnSpPr/>
                      <p:nvPr/>
                    </p:nvCxnSpPr>
                    <p:spPr>
                      <a:xfrm>
                        <a:off x="4117783" y="5045876"/>
                        <a:ext cx="129006" cy="0"/>
                      </a:xfrm>
                      <a:prstGeom prst="straightConnector1">
                        <a:avLst/>
                      </a:prstGeom>
                      <a:noFill/>
                      <a:ln w="12700" cap="flat" cmpd="sng">
                        <a:solidFill>
                          <a:schemeClr val="dk2"/>
                        </a:solidFill>
                        <a:prstDash val="solid"/>
                        <a:round/>
                        <a:headEnd type="none" w="sm" len="sm"/>
                        <a:tailEnd type="none" w="sm" len="sm"/>
                      </a:ln>
                    </p:spPr>
                  </p:cxnSp>
                </p:grpSp>
                <p:grpSp>
                  <p:nvGrpSpPr>
                    <p:cNvPr id="4722" name="Google Shape;4722;p171"/>
                    <p:cNvGrpSpPr/>
                    <p:nvPr/>
                  </p:nvGrpSpPr>
                  <p:grpSpPr>
                    <a:xfrm>
                      <a:off x="3485441" y="4677750"/>
                      <a:ext cx="80152" cy="368126"/>
                      <a:chOff x="4117783" y="4677750"/>
                      <a:chExt cx="129006" cy="368126"/>
                    </a:xfrm>
                  </p:grpSpPr>
                  <p:cxnSp>
                    <p:nvCxnSpPr>
                      <p:cNvPr id="4723" name="Google Shape;4723;p171"/>
                      <p:cNvCxnSpPr/>
                      <p:nvPr/>
                    </p:nvCxnSpPr>
                    <p:spPr>
                      <a:xfrm>
                        <a:off x="4117783" y="4677750"/>
                        <a:ext cx="129006" cy="0"/>
                      </a:xfrm>
                      <a:prstGeom prst="straightConnector1">
                        <a:avLst/>
                      </a:prstGeom>
                      <a:noFill/>
                      <a:ln w="12700" cap="flat" cmpd="sng">
                        <a:solidFill>
                          <a:schemeClr val="dk2"/>
                        </a:solidFill>
                        <a:prstDash val="solid"/>
                        <a:round/>
                        <a:headEnd type="none" w="sm" len="sm"/>
                        <a:tailEnd type="none" w="sm" len="sm"/>
                      </a:ln>
                    </p:spPr>
                  </p:cxnSp>
                  <p:cxnSp>
                    <p:nvCxnSpPr>
                      <p:cNvPr id="4724" name="Google Shape;4724;p171"/>
                      <p:cNvCxnSpPr/>
                      <p:nvPr/>
                    </p:nvCxnSpPr>
                    <p:spPr>
                      <a:xfrm>
                        <a:off x="4117783" y="4769781"/>
                        <a:ext cx="129006" cy="0"/>
                      </a:xfrm>
                      <a:prstGeom prst="straightConnector1">
                        <a:avLst/>
                      </a:prstGeom>
                      <a:noFill/>
                      <a:ln w="12700" cap="flat" cmpd="sng">
                        <a:solidFill>
                          <a:schemeClr val="dk2"/>
                        </a:solidFill>
                        <a:prstDash val="solid"/>
                        <a:round/>
                        <a:headEnd type="none" w="sm" len="sm"/>
                        <a:tailEnd type="none" w="sm" len="sm"/>
                      </a:ln>
                    </p:spPr>
                  </p:cxnSp>
                  <p:cxnSp>
                    <p:nvCxnSpPr>
                      <p:cNvPr id="4725" name="Google Shape;4725;p171"/>
                      <p:cNvCxnSpPr/>
                      <p:nvPr/>
                    </p:nvCxnSpPr>
                    <p:spPr>
                      <a:xfrm>
                        <a:off x="4117783" y="4953845"/>
                        <a:ext cx="129006" cy="0"/>
                      </a:xfrm>
                      <a:prstGeom prst="straightConnector1">
                        <a:avLst/>
                      </a:prstGeom>
                      <a:noFill/>
                      <a:ln w="12700" cap="flat" cmpd="sng">
                        <a:solidFill>
                          <a:schemeClr val="dk2"/>
                        </a:solidFill>
                        <a:prstDash val="solid"/>
                        <a:round/>
                        <a:headEnd type="none" w="sm" len="sm"/>
                        <a:tailEnd type="none" w="sm" len="sm"/>
                      </a:ln>
                    </p:spPr>
                  </p:cxnSp>
                  <p:cxnSp>
                    <p:nvCxnSpPr>
                      <p:cNvPr id="4726" name="Google Shape;4726;p171"/>
                      <p:cNvCxnSpPr/>
                      <p:nvPr/>
                    </p:nvCxnSpPr>
                    <p:spPr>
                      <a:xfrm>
                        <a:off x="4117783" y="5045876"/>
                        <a:ext cx="129006" cy="0"/>
                      </a:xfrm>
                      <a:prstGeom prst="straightConnector1">
                        <a:avLst/>
                      </a:prstGeom>
                      <a:noFill/>
                      <a:ln w="12700" cap="flat" cmpd="sng">
                        <a:solidFill>
                          <a:schemeClr val="dk2"/>
                        </a:solidFill>
                        <a:prstDash val="solid"/>
                        <a:round/>
                        <a:headEnd type="none" w="sm" len="sm"/>
                        <a:tailEnd type="none" w="sm" len="sm"/>
                      </a:ln>
                    </p:spPr>
                  </p:cxnSp>
                </p:grpSp>
              </p:grpSp>
              <p:grpSp>
                <p:nvGrpSpPr>
                  <p:cNvPr id="4727" name="Google Shape;4727;p171"/>
                  <p:cNvGrpSpPr/>
                  <p:nvPr/>
                </p:nvGrpSpPr>
                <p:grpSpPr>
                  <a:xfrm rot="5400000">
                    <a:off x="3480396" y="4677750"/>
                    <a:ext cx="712494" cy="368126"/>
                    <a:chOff x="3485441" y="4677750"/>
                    <a:chExt cx="712494" cy="368126"/>
                  </a:xfrm>
                </p:grpSpPr>
                <p:grpSp>
                  <p:nvGrpSpPr>
                    <p:cNvPr id="4728" name="Google Shape;4728;p171"/>
                    <p:cNvGrpSpPr/>
                    <p:nvPr/>
                  </p:nvGrpSpPr>
                  <p:grpSpPr>
                    <a:xfrm>
                      <a:off x="4117783" y="4677750"/>
                      <a:ext cx="80152" cy="368126"/>
                      <a:chOff x="4117783" y="4677750"/>
                      <a:chExt cx="129006" cy="368126"/>
                    </a:xfrm>
                  </p:grpSpPr>
                  <p:cxnSp>
                    <p:nvCxnSpPr>
                      <p:cNvPr id="4729" name="Google Shape;4729;p171"/>
                      <p:cNvCxnSpPr/>
                      <p:nvPr/>
                    </p:nvCxnSpPr>
                    <p:spPr>
                      <a:xfrm>
                        <a:off x="4117783" y="4677750"/>
                        <a:ext cx="129006" cy="0"/>
                      </a:xfrm>
                      <a:prstGeom prst="straightConnector1">
                        <a:avLst/>
                      </a:prstGeom>
                      <a:noFill/>
                      <a:ln w="12700" cap="flat" cmpd="sng">
                        <a:solidFill>
                          <a:schemeClr val="dk2"/>
                        </a:solidFill>
                        <a:prstDash val="solid"/>
                        <a:round/>
                        <a:headEnd type="none" w="sm" len="sm"/>
                        <a:tailEnd type="none" w="sm" len="sm"/>
                      </a:ln>
                    </p:spPr>
                  </p:cxnSp>
                  <p:cxnSp>
                    <p:nvCxnSpPr>
                      <p:cNvPr id="4730" name="Google Shape;4730;p171"/>
                      <p:cNvCxnSpPr/>
                      <p:nvPr/>
                    </p:nvCxnSpPr>
                    <p:spPr>
                      <a:xfrm>
                        <a:off x="4117783" y="4769781"/>
                        <a:ext cx="129006" cy="0"/>
                      </a:xfrm>
                      <a:prstGeom prst="straightConnector1">
                        <a:avLst/>
                      </a:prstGeom>
                      <a:noFill/>
                      <a:ln w="12700" cap="flat" cmpd="sng">
                        <a:solidFill>
                          <a:schemeClr val="dk2"/>
                        </a:solidFill>
                        <a:prstDash val="solid"/>
                        <a:round/>
                        <a:headEnd type="none" w="sm" len="sm"/>
                        <a:tailEnd type="none" w="sm" len="sm"/>
                      </a:ln>
                    </p:spPr>
                  </p:cxnSp>
                  <p:cxnSp>
                    <p:nvCxnSpPr>
                      <p:cNvPr id="4731" name="Google Shape;4731;p171"/>
                      <p:cNvCxnSpPr/>
                      <p:nvPr/>
                    </p:nvCxnSpPr>
                    <p:spPr>
                      <a:xfrm>
                        <a:off x="4117783" y="4953845"/>
                        <a:ext cx="129006" cy="0"/>
                      </a:xfrm>
                      <a:prstGeom prst="straightConnector1">
                        <a:avLst/>
                      </a:prstGeom>
                      <a:noFill/>
                      <a:ln w="12700" cap="flat" cmpd="sng">
                        <a:solidFill>
                          <a:schemeClr val="dk2"/>
                        </a:solidFill>
                        <a:prstDash val="solid"/>
                        <a:round/>
                        <a:headEnd type="none" w="sm" len="sm"/>
                        <a:tailEnd type="none" w="sm" len="sm"/>
                      </a:ln>
                    </p:spPr>
                  </p:cxnSp>
                  <p:cxnSp>
                    <p:nvCxnSpPr>
                      <p:cNvPr id="4732" name="Google Shape;4732;p171"/>
                      <p:cNvCxnSpPr/>
                      <p:nvPr/>
                    </p:nvCxnSpPr>
                    <p:spPr>
                      <a:xfrm>
                        <a:off x="4117783" y="5045876"/>
                        <a:ext cx="129006" cy="0"/>
                      </a:xfrm>
                      <a:prstGeom prst="straightConnector1">
                        <a:avLst/>
                      </a:prstGeom>
                      <a:noFill/>
                      <a:ln w="12700" cap="flat" cmpd="sng">
                        <a:solidFill>
                          <a:schemeClr val="dk2"/>
                        </a:solidFill>
                        <a:prstDash val="solid"/>
                        <a:round/>
                        <a:headEnd type="none" w="sm" len="sm"/>
                        <a:tailEnd type="none" w="sm" len="sm"/>
                      </a:ln>
                    </p:spPr>
                  </p:cxnSp>
                </p:grpSp>
                <p:grpSp>
                  <p:nvGrpSpPr>
                    <p:cNvPr id="4733" name="Google Shape;4733;p171"/>
                    <p:cNvGrpSpPr/>
                    <p:nvPr/>
                  </p:nvGrpSpPr>
                  <p:grpSpPr>
                    <a:xfrm>
                      <a:off x="3485441" y="4677750"/>
                      <a:ext cx="80152" cy="368126"/>
                      <a:chOff x="4117783" y="4677750"/>
                      <a:chExt cx="129006" cy="368126"/>
                    </a:xfrm>
                  </p:grpSpPr>
                  <p:cxnSp>
                    <p:nvCxnSpPr>
                      <p:cNvPr id="4734" name="Google Shape;4734;p171"/>
                      <p:cNvCxnSpPr/>
                      <p:nvPr/>
                    </p:nvCxnSpPr>
                    <p:spPr>
                      <a:xfrm>
                        <a:off x="4117783" y="4677750"/>
                        <a:ext cx="129006" cy="0"/>
                      </a:xfrm>
                      <a:prstGeom prst="straightConnector1">
                        <a:avLst/>
                      </a:prstGeom>
                      <a:noFill/>
                      <a:ln w="12700" cap="flat" cmpd="sng">
                        <a:solidFill>
                          <a:schemeClr val="dk2"/>
                        </a:solidFill>
                        <a:prstDash val="solid"/>
                        <a:round/>
                        <a:headEnd type="none" w="sm" len="sm"/>
                        <a:tailEnd type="none" w="sm" len="sm"/>
                      </a:ln>
                    </p:spPr>
                  </p:cxnSp>
                  <p:cxnSp>
                    <p:nvCxnSpPr>
                      <p:cNvPr id="4735" name="Google Shape;4735;p171"/>
                      <p:cNvCxnSpPr/>
                      <p:nvPr/>
                    </p:nvCxnSpPr>
                    <p:spPr>
                      <a:xfrm>
                        <a:off x="4117783" y="4769781"/>
                        <a:ext cx="129006" cy="0"/>
                      </a:xfrm>
                      <a:prstGeom prst="straightConnector1">
                        <a:avLst/>
                      </a:prstGeom>
                      <a:noFill/>
                      <a:ln w="12700" cap="flat" cmpd="sng">
                        <a:solidFill>
                          <a:schemeClr val="dk2"/>
                        </a:solidFill>
                        <a:prstDash val="solid"/>
                        <a:round/>
                        <a:headEnd type="none" w="sm" len="sm"/>
                        <a:tailEnd type="none" w="sm" len="sm"/>
                      </a:ln>
                    </p:spPr>
                  </p:cxnSp>
                  <p:cxnSp>
                    <p:nvCxnSpPr>
                      <p:cNvPr id="4736" name="Google Shape;4736;p171"/>
                      <p:cNvCxnSpPr/>
                      <p:nvPr/>
                    </p:nvCxnSpPr>
                    <p:spPr>
                      <a:xfrm>
                        <a:off x="4117783" y="4953845"/>
                        <a:ext cx="129006" cy="0"/>
                      </a:xfrm>
                      <a:prstGeom prst="straightConnector1">
                        <a:avLst/>
                      </a:prstGeom>
                      <a:noFill/>
                      <a:ln w="12700" cap="flat" cmpd="sng">
                        <a:solidFill>
                          <a:schemeClr val="dk2"/>
                        </a:solidFill>
                        <a:prstDash val="solid"/>
                        <a:round/>
                        <a:headEnd type="none" w="sm" len="sm"/>
                        <a:tailEnd type="none" w="sm" len="sm"/>
                      </a:ln>
                    </p:spPr>
                  </p:cxnSp>
                  <p:cxnSp>
                    <p:nvCxnSpPr>
                      <p:cNvPr id="4737" name="Google Shape;4737;p171"/>
                      <p:cNvCxnSpPr/>
                      <p:nvPr/>
                    </p:nvCxnSpPr>
                    <p:spPr>
                      <a:xfrm>
                        <a:off x="4117783" y="5045876"/>
                        <a:ext cx="129006" cy="0"/>
                      </a:xfrm>
                      <a:prstGeom prst="straightConnector1">
                        <a:avLst/>
                      </a:prstGeom>
                      <a:noFill/>
                      <a:ln w="12700" cap="flat" cmpd="sng">
                        <a:solidFill>
                          <a:schemeClr val="dk2"/>
                        </a:solidFill>
                        <a:prstDash val="solid"/>
                        <a:round/>
                        <a:headEnd type="none" w="sm" len="sm"/>
                        <a:tailEnd type="none" w="sm" len="sm"/>
                      </a:ln>
                    </p:spPr>
                  </p:cxnSp>
                </p:grpSp>
              </p:grpSp>
            </p:grpSp>
            <p:sp>
              <p:nvSpPr>
                <p:cNvPr id="4738" name="Google Shape;4738;p171"/>
                <p:cNvSpPr/>
                <p:nvPr/>
              </p:nvSpPr>
              <p:spPr>
                <a:xfrm>
                  <a:off x="10124345" y="3293573"/>
                  <a:ext cx="71612" cy="91319"/>
                </a:xfrm>
                <a:custGeom>
                  <a:avLst/>
                  <a:gdLst/>
                  <a:ahLst/>
                  <a:cxnLst/>
                  <a:rect l="l" t="t" r="r" b="b"/>
                  <a:pathLst>
                    <a:path w="974972" h="1504393" extrusionOk="0">
                      <a:moveTo>
                        <a:pt x="699778" y="0"/>
                      </a:moveTo>
                      <a:lnTo>
                        <a:pt x="502371" y="571355"/>
                      </a:lnTo>
                      <a:lnTo>
                        <a:pt x="597565" y="571355"/>
                      </a:lnTo>
                      <a:lnTo>
                        <a:pt x="629015" y="571355"/>
                      </a:lnTo>
                      <a:lnTo>
                        <a:pt x="974972" y="571355"/>
                      </a:lnTo>
                      <a:lnTo>
                        <a:pt x="275193" y="1504393"/>
                      </a:lnTo>
                      <a:lnTo>
                        <a:pt x="472601" y="933038"/>
                      </a:lnTo>
                      <a:lnTo>
                        <a:pt x="377407" y="933038"/>
                      </a:lnTo>
                      <a:lnTo>
                        <a:pt x="349889" y="933038"/>
                      </a:lnTo>
                      <a:lnTo>
                        <a:pt x="0" y="933038"/>
                      </a:lnTo>
                      <a:lnTo>
                        <a:pt x="699778" y="0"/>
                      </a:lnTo>
                      <a:close/>
                    </a:path>
                  </a:pathLst>
                </a:custGeom>
                <a:noFill/>
                <a:ln w="12700" cap="flat" cmpd="sng">
                  <a:solidFill>
                    <a:schemeClr val="dk2"/>
                  </a:solidFill>
                  <a:prstDash val="solid"/>
                  <a:miter lim="800000"/>
                  <a:headEnd type="none" w="sm" len="sm"/>
                  <a:tailEnd type="none" w="sm" len="sm"/>
                </a:ln>
              </p:spPr>
              <p:txBody>
                <a:bodyPr spcFirstLastPara="1" wrap="square" lIns="182850" tIns="146275" rIns="182850" bIns="146275" anchor="t" anchorCtr="0">
                  <a:noAutofit/>
                </a:bodyPr>
                <a:lstStyle/>
                <a:p>
                  <a:pPr marL="0" marR="0" lvl="0" indent="0" algn="ctr" rtl="0">
                    <a:lnSpc>
                      <a:spcPct val="90000"/>
                    </a:lnSpc>
                    <a:spcBef>
                      <a:spcPts val="0"/>
                    </a:spcBef>
                    <a:spcAft>
                      <a:spcPts val="0"/>
                    </a:spcAft>
                    <a:buNone/>
                  </a:pPr>
                  <a:endParaRPr sz="2400" b="0" i="0" u="none" strike="noStrike" cap="none">
                    <a:solidFill>
                      <a:srgbClr val="0078D4"/>
                    </a:solidFill>
                    <a:latin typeface="Quattrocento Sans"/>
                    <a:ea typeface="Quattrocento Sans"/>
                    <a:cs typeface="Quattrocento Sans"/>
                    <a:sym typeface="Quattrocento Sans"/>
                  </a:endParaRPr>
                </a:p>
              </p:txBody>
            </p:sp>
          </p:grpSp>
          <p:sp>
            <p:nvSpPr>
              <p:cNvPr id="4739" name="Google Shape;4739;p171"/>
              <p:cNvSpPr txBox="1"/>
              <p:nvPr/>
            </p:nvSpPr>
            <p:spPr>
              <a:xfrm>
                <a:off x="10938515" y="5894601"/>
                <a:ext cx="383435" cy="323165"/>
              </a:xfrm>
              <a:prstGeom prst="rect">
                <a:avLst/>
              </a:prstGeom>
              <a:noFill/>
              <a:ln>
                <a:noFill/>
              </a:ln>
            </p:spPr>
            <p:txBody>
              <a:bodyPr spcFirstLastPara="1" wrap="square" lIns="0" tIns="0" rIns="0" bIns="182850" anchor="b" anchorCtr="0">
                <a:noAutofit/>
              </a:bodyPr>
              <a:lstStyle/>
              <a:p>
                <a:pPr marL="0" marR="0" lvl="0" indent="0" algn="ctr" rtl="0">
                  <a:lnSpc>
                    <a:spcPct val="90000"/>
                  </a:lnSpc>
                  <a:spcBef>
                    <a:spcPts val="0"/>
                  </a:spcBef>
                  <a:spcAft>
                    <a:spcPts val="0"/>
                  </a:spcAft>
                  <a:buClr>
                    <a:srgbClr val="000000"/>
                  </a:buClr>
                  <a:buSzPts val="1000"/>
                  <a:buFont typeface="Quattrocento Sans"/>
                  <a:buNone/>
                </a:pPr>
                <a:r>
                  <a:rPr lang="en-US" sz="1000" b="0" i="0" u="none" strike="noStrike" cap="none">
                    <a:solidFill>
                      <a:srgbClr val="000000"/>
                    </a:solidFill>
                    <a:latin typeface="Quattrocento Sans"/>
                    <a:ea typeface="Quattrocento Sans"/>
                    <a:cs typeface="Quattrocento Sans"/>
                    <a:sym typeface="Quattrocento Sans"/>
                  </a:rPr>
                  <a:t>FPGA</a:t>
                </a:r>
                <a:endParaRPr/>
              </a:p>
            </p:txBody>
          </p:sp>
          <p:grpSp>
            <p:nvGrpSpPr>
              <p:cNvPr id="4740" name="Google Shape;4740;p171"/>
              <p:cNvGrpSpPr/>
              <p:nvPr/>
            </p:nvGrpSpPr>
            <p:grpSpPr>
              <a:xfrm>
                <a:off x="10932876" y="2478114"/>
                <a:ext cx="349295" cy="297138"/>
                <a:chOff x="11238522" y="2214151"/>
                <a:chExt cx="394713" cy="335774"/>
              </a:xfrm>
            </p:grpSpPr>
            <p:grpSp>
              <p:nvGrpSpPr>
                <p:cNvPr id="4741" name="Google Shape;4741;p171"/>
                <p:cNvGrpSpPr/>
                <p:nvPr/>
              </p:nvGrpSpPr>
              <p:grpSpPr>
                <a:xfrm>
                  <a:off x="11238522" y="2214151"/>
                  <a:ext cx="394713" cy="335774"/>
                  <a:chOff x="2107244" y="1575258"/>
                  <a:chExt cx="310993" cy="264555"/>
                </a:xfrm>
              </p:grpSpPr>
              <p:grpSp>
                <p:nvGrpSpPr>
                  <p:cNvPr id="4742" name="Google Shape;4742;p171"/>
                  <p:cNvGrpSpPr/>
                  <p:nvPr/>
                </p:nvGrpSpPr>
                <p:grpSpPr>
                  <a:xfrm>
                    <a:off x="2107244" y="1575258"/>
                    <a:ext cx="310993" cy="264555"/>
                    <a:chOff x="2107244" y="1575258"/>
                    <a:chExt cx="310993" cy="264555"/>
                  </a:xfrm>
                </p:grpSpPr>
                <p:sp>
                  <p:nvSpPr>
                    <p:cNvPr id="4743" name="Google Shape;4743;p171"/>
                    <p:cNvSpPr/>
                    <p:nvPr/>
                  </p:nvSpPr>
                  <p:spPr>
                    <a:xfrm>
                      <a:off x="2107244" y="1575258"/>
                      <a:ext cx="310993" cy="264555"/>
                    </a:xfrm>
                    <a:prstGeom prst="rect">
                      <a:avLst/>
                    </a:prstGeom>
                    <a:noFill/>
                    <a:ln w="12700" cap="flat" cmpd="sng">
                      <a:solidFill>
                        <a:schemeClr val="dk2"/>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b="0" i="0" u="none" strike="noStrike" cap="none">
                        <a:solidFill>
                          <a:srgbClr val="3F3F3F"/>
                        </a:solidFill>
                        <a:latin typeface="Quattrocento Sans"/>
                        <a:ea typeface="Quattrocento Sans"/>
                        <a:cs typeface="Quattrocento Sans"/>
                        <a:sym typeface="Quattrocento Sans"/>
                      </a:endParaRPr>
                    </a:p>
                  </p:txBody>
                </p:sp>
                <p:cxnSp>
                  <p:nvCxnSpPr>
                    <p:cNvPr id="4744" name="Google Shape;4744;p171"/>
                    <p:cNvCxnSpPr/>
                    <p:nvPr/>
                  </p:nvCxnSpPr>
                  <p:spPr>
                    <a:xfrm rot="10800000">
                      <a:off x="2107244" y="1647026"/>
                      <a:ext cx="310993" cy="0"/>
                    </a:xfrm>
                    <a:prstGeom prst="straightConnector1">
                      <a:avLst/>
                    </a:prstGeom>
                    <a:noFill/>
                    <a:ln w="12700" cap="flat" cmpd="sng">
                      <a:solidFill>
                        <a:schemeClr val="dk2"/>
                      </a:solidFill>
                      <a:prstDash val="solid"/>
                      <a:miter lim="800000"/>
                      <a:headEnd type="none" w="med" len="med"/>
                      <a:tailEnd type="none" w="med" len="med"/>
                    </a:ln>
                  </p:spPr>
                </p:cxnSp>
              </p:grpSp>
              <p:grpSp>
                <p:nvGrpSpPr>
                  <p:cNvPr id="4745" name="Google Shape;4745;p171"/>
                  <p:cNvGrpSpPr/>
                  <p:nvPr/>
                </p:nvGrpSpPr>
                <p:grpSpPr>
                  <a:xfrm>
                    <a:off x="2287367" y="1599181"/>
                    <a:ext cx="95690" cy="23923"/>
                    <a:chOff x="2287367" y="1599181"/>
                    <a:chExt cx="95690" cy="23923"/>
                  </a:xfrm>
                </p:grpSpPr>
                <p:sp>
                  <p:nvSpPr>
                    <p:cNvPr id="4746" name="Google Shape;4746;p171"/>
                    <p:cNvSpPr/>
                    <p:nvPr/>
                  </p:nvSpPr>
                  <p:spPr>
                    <a:xfrm>
                      <a:off x="2287367" y="1599181"/>
                      <a:ext cx="23923" cy="23923"/>
                    </a:xfrm>
                    <a:prstGeom prst="ellipse">
                      <a:avLst/>
                    </a:prstGeom>
                    <a:solidFill>
                      <a:schemeClr val="lt1"/>
                    </a:solid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b="0" i="0" u="none" strike="noStrike" cap="none">
                        <a:solidFill>
                          <a:srgbClr val="3F3F3F"/>
                        </a:solidFill>
                        <a:latin typeface="Quattrocento Sans"/>
                        <a:ea typeface="Quattrocento Sans"/>
                        <a:cs typeface="Quattrocento Sans"/>
                        <a:sym typeface="Quattrocento Sans"/>
                      </a:endParaRPr>
                    </a:p>
                  </p:txBody>
                </p:sp>
                <p:sp>
                  <p:nvSpPr>
                    <p:cNvPr id="4747" name="Google Shape;4747;p171"/>
                    <p:cNvSpPr/>
                    <p:nvPr/>
                  </p:nvSpPr>
                  <p:spPr>
                    <a:xfrm>
                      <a:off x="2322547" y="1599181"/>
                      <a:ext cx="23923" cy="23923"/>
                    </a:xfrm>
                    <a:prstGeom prst="ellipse">
                      <a:avLst/>
                    </a:prstGeom>
                    <a:solidFill>
                      <a:schemeClr val="lt1"/>
                    </a:solid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b="0" i="0" u="none" strike="noStrike" cap="none">
                        <a:solidFill>
                          <a:srgbClr val="3F3F3F"/>
                        </a:solidFill>
                        <a:latin typeface="Quattrocento Sans"/>
                        <a:ea typeface="Quattrocento Sans"/>
                        <a:cs typeface="Quattrocento Sans"/>
                        <a:sym typeface="Quattrocento Sans"/>
                      </a:endParaRPr>
                    </a:p>
                  </p:txBody>
                </p:sp>
                <p:sp>
                  <p:nvSpPr>
                    <p:cNvPr id="4748" name="Google Shape;4748;p171"/>
                    <p:cNvSpPr/>
                    <p:nvPr/>
                  </p:nvSpPr>
                  <p:spPr>
                    <a:xfrm>
                      <a:off x="2359134" y="1599181"/>
                      <a:ext cx="23923" cy="23923"/>
                    </a:xfrm>
                    <a:prstGeom prst="ellipse">
                      <a:avLst/>
                    </a:prstGeom>
                    <a:solidFill>
                      <a:schemeClr val="lt1"/>
                    </a:solid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b="0" i="0" u="none" strike="noStrike" cap="none">
                        <a:solidFill>
                          <a:srgbClr val="3F3F3F"/>
                        </a:solidFill>
                        <a:latin typeface="Quattrocento Sans"/>
                        <a:ea typeface="Quattrocento Sans"/>
                        <a:cs typeface="Quattrocento Sans"/>
                        <a:sym typeface="Quattrocento Sans"/>
                      </a:endParaRPr>
                    </a:p>
                  </p:txBody>
                </p:sp>
              </p:grpSp>
            </p:grpSp>
            <p:sp>
              <p:nvSpPr>
                <p:cNvPr id="4749" name="Google Shape;4749;p171"/>
                <p:cNvSpPr/>
                <p:nvPr/>
              </p:nvSpPr>
              <p:spPr>
                <a:xfrm flipH="1">
                  <a:off x="11292455" y="2354178"/>
                  <a:ext cx="84926" cy="139515"/>
                </a:xfrm>
                <a:custGeom>
                  <a:avLst/>
                  <a:gdLst/>
                  <a:ahLst/>
                  <a:cxnLst/>
                  <a:rect l="l" t="t" r="r" b="b"/>
                  <a:pathLst>
                    <a:path w="250825" h="269875" extrusionOk="0">
                      <a:moveTo>
                        <a:pt x="250825" y="0"/>
                      </a:moveTo>
                      <a:lnTo>
                        <a:pt x="0" y="142875"/>
                      </a:lnTo>
                      <a:lnTo>
                        <a:pt x="250825" y="269875"/>
                      </a:lnTo>
                    </a:path>
                  </a:pathLst>
                </a:custGeom>
                <a:noFill/>
                <a:ln w="127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Quattrocento Sans"/>
                    <a:ea typeface="Quattrocento Sans"/>
                    <a:cs typeface="Quattrocento Sans"/>
                    <a:sym typeface="Quattrocento Sans"/>
                  </a:endParaRPr>
                </a:p>
              </p:txBody>
            </p:sp>
            <p:cxnSp>
              <p:nvCxnSpPr>
                <p:cNvPr id="4750" name="Google Shape;4750;p171"/>
                <p:cNvCxnSpPr/>
                <p:nvPr/>
              </p:nvCxnSpPr>
              <p:spPr>
                <a:xfrm>
                  <a:off x="11392807" y="2493693"/>
                  <a:ext cx="118979" cy="0"/>
                </a:xfrm>
                <a:prstGeom prst="straightConnector1">
                  <a:avLst/>
                </a:prstGeom>
                <a:noFill/>
                <a:ln w="12700" cap="flat" cmpd="sng">
                  <a:solidFill>
                    <a:schemeClr val="dk2"/>
                  </a:solidFill>
                  <a:prstDash val="solid"/>
                  <a:round/>
                  <a:headEnd type="none" w="sm" len="sm"/>
                  <a:tailEnd type="none" w="sm" len="sm"/>
                </a:ln>
              </p:spPr>
            </p:cxnSp>
          </p:grpSp>
          <p:cxnSp>
            <p:nvCxnSpPr>
              <p:cNvPr id="4751" name="Google Shape;4751;p171"/>
              <p:cNvCxnSpPr/>
              <p:nvPr/>
            </p:nvCxnSpPr>
            <p:spPr>
              <a:xfrm>
                <a:off x="526596" y="2244588"/>
                <a:ext cx="11176969" cy="0"/>
              </a:xfrm>
              <a:prstGeom prst="straightConnector1">
                <a:avLst/>
              </a:prstGeom>
              <a:noFill/>
              <a:ln w="15875" cap="rnd" cmpd="sng">
                <a:solidFill>
                  <a:srgbClr val="D9D9D9"/>
                </a:solidFill>
                <a:prstDash val="solid"/>
                <a:round/>
                <a:headEnd type="none" w="sm" len="sm"/>
                <a:tailEnd type="none" w="sm" len="sm"/>
              </a:ln>
            </p:spPr>
          </p:cxnSp>
          <p:cxnSp>
            <p:nvCxnSpPr>
              <p:cNvPr id="4752" name="Google Shape;4752;p171"/>
              <p:cNvCxnSpPr/>
              <p:nvPr/>
            </p:nvCxnSpPr>
            <p:spPr>
              <a:xfrm>
                <a:off x="526596" y="3233463"/>
                <a:ext cx="11176969" cy="0"/>
              </a:xfrm>
              <a:prstGeom prst="straightConnector1">
                <a:avLst/>
              </a:prstGeom>
              <a:noFill/>
              <a:ln w="15875" cap="rnd" cmpd="sng">
                <a:solidFill>
                  <a:srgbClr val="FFFFFF"/>
                </a:solidFill>
                <a:prstDash val="solid"/>
                <a:round/>
                <a:headEnd type="none" w="sm" len="sm"/>
                <a:tailEnd type="none" w="sm" len="sm"/>
              </a:ln>
            </p:spPr>
          </p:cxnSp>
          <p:cxnSp>
            <p:nvCxnSpPr>
              <p:cNvPr id="4753" name="Google Shape;4753;p171"/>
              <p:cNvCxnSpPr/>
              <p:nvPr/>
            </p:nvCxnSpPr>
            <p:spPr>
              <a:xfrm>
                <a:off x="526596" y="5211213"/>
                <a:ext cx="11176969" cy="0"/>
              </a:xfrm>
              <a:prstGeom prst="straightConnector1">
                <a:avLst/>
              </a:prstGeom>
              <a:noFill/>
              <a:ln w="15875" cap="rnd" cmpd="sng">
                <a:solidFill>
                  <a:srgbClr val="FFFFFF"/>
                </a:solidFill>
                <a:prstDash val="solid"/>
                <a:round/>
                <a:headEnd type="none" w="sm" len="sm"/>
                <a:tailEnd type="none" w="sm" len="sm"/>
              </a:ln>
            </p:spPr>
          </p:cxnSp>
          <p:pic>
            <p:nvPicPr>
              <p:cNvPr id="4754" name="Google Shape;4754;p171"/>
              <p:cNvPicPr preferRelativeResize="0"/>
              <p:nvPr/>
            </p:nvPicPr>
            <p:blipFill rotWithShape="1">
              <a:blip r:embed="rId4">
                <a:alphaModFix/>
              </a:blip>
              <a:srcRect/>
              <a:stretch/>
            </p:blipFill>
            <p:spPr>
              <a:xfrm>
                <a:off x="10941642" y="3428041"/>
                <a:ext cx="380308" cy="373064"/>
              </a:xfrm>
              <a:prstGeom prst="rect">
                <a:avLst/>
              </a:prstGeom>
              <a:noFill/>
              <a:ln>
                <a:noFill/>
              </a:ln>
            </p:spPr>
          </p:pic>
          <p:pic>
            <p:nvPicPr>
              <p:cNvPr id="4755" name="Google Shape;4755;p171" descr="A close up of a sign&#10;&#10;Description automatically generated"/>
              <p:cNvPicPr preferRelativeResize="0"/>
              <p:nvPr/>
            </p:nvPicPr>
            <p:blipFill rotWithShape="1">
              <a:blip r:embed="rId5">
                <a:alphaModFix/>
              </a:blip>
              <a:srcRect/>
              <a:stretch/>
            </p:blipFill>
            <p:spPr>
              <a:xfrm>
                <a:off x="7427019" y="2498296"/>
                <a:ext cx="287484" cy="300414"/>
              </a:xfrm>
              <a:prstGeom prst="rect">
                <a:avLst/>
              </a:prstGeom>
              <a:noFill/>
              <a:ln>
                <a:noFill/>
              </a:ln>
            </p:spPr>
          </p:pic>
          <p:pic>
            <p:nvPicPr>
              <p:cNvPr id="4756" name="Google Shape;4756;p171" descr="A picture containing vector graphics&#10;&#10;Description automatically generated"/>
              <p:cNvPicPr preferRelativeResize="0"/>
              <p:nvPr/>
            </p:nvPicPr>
            <p:blipFill rotWithShape="1">
              <a:blip r:embed="rId6">
                <a:alphaModFix/>
              </a:blip>
              <a:srcRect/>
              <a:stretch/>
            </p:blipFill>
            <p:spPr>
              <a:xfrm>
                <a:off x="8609809" y="2432478"/>
                <a:ext cx="349296" cy="399412"/>
              </a:xfrm>
              <a:prstGeom prst="rect">
                <a:avLst/>
              </a:prstGeom>
              <a:noFill/>
              <a:ln>
                <a:noFill/>
              </a:ln>
            </p:spPr>
          </p:pic>
          <p:pic>
            <p:nvPicPr>
              <p:cNvPr id="4757" name="Google Shape;4757;p171" descr="A close up of a sign&#10;&#10;Description automatically generated"/>
              <p:cNvPicPr preferRelativeResize="0"/>
              <p:nvPr/>
            </p:nvPicPr>
            <p:blipFill rotWithShape="1">
              <a:blip r:embed="rId7">
                <a:alphaModFix/>
              </a:blip>
              <a:srcRect/>
              <a:stretch/>
            </p:blipFill>
            <p:spPr>
              <a:xfrm>
                <a:off x="8660275" y="3436517"/>
                <a:ext cx="298830" cy="323165"/>
              </a:xfrm>
              <a:prstGeom prst="rect">
                <a:avLst/>
              </a:prstGeom>
              <a:noFill/>
              <a:ln>
                <a:noFill/>
              </a:ln>
            </p:spPr>
          </p:pic>
          <p:pic>
            <p:nvPicPr>
              <p:cNvPr id="4758" name="Google Shape;4758;p171"/>
              <p:cNvPicPr preferRelativeResize="0"/>
              <p:nvPr/>
            </p:nvPicPr>
            <p:blipFill rotWithShape="1">
              <a:blip r:embed="rId8">
                <a:alphaModFix/>
              </a:blip>
              <a:srcRect/>
              <a:stretch/>
            </p:blipFill>
            <p:spPr>
              <a:xfrm>
                <a:off x="7427019" y="3434373"/>
                <a:ext cx="292099" cy="343181"/>
              </a:xfrm>
              <a:prstGeom prst="rect">
                <a:avLst/>
              </a:prstGeom>
              <a:noFill/>
              <a:ln>
                <a:noFill/>
              </a:ln>
            </p:spPr>
          </p:pic>
          <p:pic>
            <p:nvPicPr>
              <p:cNvPr id="4759" name="Google Shape;4759;p171" descr="A close up of a sign&#10;&#10;Description automatically generated"/>
              <p:cNvPicPr preferRelativeResize="0"/>
              <p:nvPr/>
            </p:nvPicPr>
            <p:blipFill rotWithShape="1">
              <a:blip r:embed="rId9">
                <a:alphaModFix/>
              </a:blip>
              <a:srcRect/>
              <a:stretch/>
            </p:blipFill>
            <p:spPr>
              <a:xfrm>
                <a:off x="9798344" y="2481522"/>
                <a:ext cx="328027" cy="327573"/>
              </a:xfrm>
              <a:prstGeom prst="rect">
                <a:avLst/>
              </a:prstGeom>
              <a:noFill/>
              <a:ln>
                <a:noFill/>
              </a:ln>
            </p:spPr>
          </p:pic>
          <p:pic>
            <p:nvPicPr>
              <p:cNvPr id="4760" name="Google Shape;4760;p171"/>
              <p:cNvPicPr preferRelativeResize="0"/>
              <p:nvPr/>
            </p:nvPicPr>
            <p:blipFill rotWithShape="1">
              <a:blip r:embed="rId10">
                <a:alphaModFix/>
              </a:blip>
              <a:srcRect/>
              <a:stretch/>
            </p:blipFill>
            <p:spPr>
              <a:xfrm>
                <a:off x="9775424" y="3483341"/>
                <a:ext cx="553473" cy="294200"/>
              </a:xfrm>
              <a:prstGeom prst="rect">
                <a:avLst/>
              </a:prstGeom>
              <a:noFill/>
              <a:ln>
                <a:noFill/>
              </a:ln>
            </p:spPr>
          </p:pic>
        </p:grpSp>
        <p:cxnSp>
          <p:nvCxnSpPr>
            <p:cNvPr id="4761" name="Google Shape;4761;p171"/>
            <p:cNvCxnSpPr/>
            <p:nvPr/>
          </p:nvCxnSpPr>
          <p:spPr>
            <a:xfrm>
              <a:off x="526596" y="4222338"/>
              <a:ext cx="11176969" cy="0"/>
            </a:xfrm>
            <a:prstGeom prst="straightConnector1">
              <a:avLst/>
            </a:prstGeom>
            <a:noFill/>
            <a:ln w="15875" cap="rnd" cmpd="sng">
              <a:solidFill>
                <a:srgbClr val="FFFFFF"/>
              </a:solidFill>
              <a:prstDash val="solid"/>
              <a:round/>
              <a:headEnd type="none" w="sm" len="sm"/>
              <a:tailEnd type="none" w="sm" len="sm"/>
            </a:ln>
          </p:spPr>
        </p:cxnSp>
      </p:grpSp>
      <p:sp>
        <p:nvSpPr>
          <p:cNvPr id="4762" name="Google Shape;4762;p171"/>
          <p:cNvSpPr/>
          <p:nvPr/>
        </p:nvSpPr>
        <p:spPr>
          <a:xfrm>
            <a:off x="5664570" y="5580719"/>
            <a:ext cx="894396" cy="119294"/>
          </a:xfrm>
          <a:prstGeom prst="rect">
            <a:avLst/>
          </a:prstGeom>
          <a:solidFill>
            <a:schemeClr val="lt1"/>
          </a:solidFill>
          <a:ln>
            <a:noFill/>
          </a:ln>
        </p:spPr>
        <p:txBody>
          <a:bodyPr spcFirstLastPara="1" wrap="square" lIns="182850" tIns="146275" rIns="182850" bIns="146275" anchor="t" anchorCtr="0">
            <a:noAutofit/>
          </a:bodyPr>
          <a:lstStyle/>
          <a:p>
            <a:pPr marL="0" marR="0" lvl="0" indent="0" algn="ctr" rtl="0">
              <a:lnSpc>
                <a:spcPct val="90000"/>
              </a:lnSpc>
              <a:spcBef>
                <a:spcPts val="0"/>
              </a:spcBef>
              <a:spcAft>
                <a:spcPts val="0"/>
              </a:spcAft>
              <a:buNone/>
            </a:pPr>
            <a:endParaRPr sz="2400" b="0" i="0" u="none" strike="noStrike" cap="none">
              <a:solidFill>
                <a:srgbClr val="FFFFFF"/>
              </a:solidFill>
              <a:latin typeface="Quattrocento Sans"/>
              <a:ea typeface="Quattrocento Sans"/>
              <a:cs typeface="Quattrocento Sans"/>
              <a:sym typeface="Quattrocento Sans"/>
            </a:endParaRPr>
          </a:p>
        </p:txBody>
      </p:sp>
      <p:sp>
        <p:nvSpPr>
          <p:cNvPr id="4763" name="Google Shape;4763;p171"/>
          <p:cNvSpPr/>
          <p:nvPr/>
        </p:nvSpPr>
        <p:spPr>
          <a:xfrm>
            <a:off x="3412220" y="6328873"/>
            <a:ext cx="453745" cy="254028"/>
          </a:xfrm>
          <a:custGeom>
            <a:avLst/>
            <a:gdLst/>
            <a:ahLst/>
            <a:cxnLst/>
            <a:rect l="l" t="t" r="r" b="b"/>
            <a:pathLst>
              <a:path w="509" h="281" extrusionOk="0">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noFill/>
          <a:ln w="19050" cap="flat" cmpd="sng">
            <a:solidFill>
              <a:schemeClr val="dk2"/>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000" b="0" i="0" u="none" strike="noStrike" cap="none">
              <a:solidFill>
                <a:srgbClr val="333333"/>
              </a:solidFill>
              <a:latin typeface="Quattrocento Sans"/>
              <a:ea typeface="Quattrocento Sans"/>
              <a:cs typeface="Quattrocento Sans"/>
              <a:sym typeface="Quattrocento Sans"/>
            </a:endParaRPr>
          </a:p>
        </p:txBody>
      </p:sp>
      <p:grpSp>
        <p:nvGrpSpPr>
          <p:cNvPr id="4764" name="Google Shape;4764;p171"/>
          <p:cNvGrpSpPr/>
          <p:nvPr/>
        </p:nvGrpSpPr>
        <p:grpSpPr>
          <a:xfrm>
            <a:off x="9301312" y="6304884"/>
            <a:ext cx="289992" cy="288751"/>
            <a:chOff x="5775130" y="5528944"/>
            <a:chExt cx="187018" cy="188120"/>
          </a:xfrm>
        </p:grpSpPr>
        <p:grpSp>
          <p:nvGrpSpPr>
            <p:cNvPr id="4765" name="Google Shape;4765;p171"/>
            <p:cNvGrpSpPr/>
            <p:nvPr/>
          </p:nvGrpSpPr>
          <p:grpSpPr>
            <a:xfrm flipH="1">
              <a:off x="5775130" y="5528944"/>
              <a:ext cx="187018" cy="188120"/>
              <a:chOff x="7749590" y="2876913"/>
              <a:chExt cx="187018" cy="188120"/>
            </a:xfrm>
          </p:grpSpPr>
          <p:sp>
            <p:nvSpPr>
              <p:cNvPr id="4766" name="Google Shape;4766;p171"/>
              <p:cNvSpPr/>
              <p:nvPr/>
            </p:nvSpPr>
            <p:spPr>
              <a:xfrm>
                <a:off x="7749616" y="2951946"/>
                <a:ext cx="111966" cy="113087"/>
              </a:xfrm>
              <a:custGeom>
                <a:avLst/>
                <a:gdLst/>
                <a:ahLst/>
                <a:cxnLst/>
                <a:rect l="l" t="t" r="r" b="b"/>
                <a:pathLst>
                  <a:path w="46" h="47" extrusionOk="0">
                    <a:moveTo>
                      <a:pt x="0" y="0"/>
                    </a:moveTo>
                    <a:cubicBezTo>
                      <a:pt x="25" y="0"/>
                      <a:pt x="46" y="21"/>
                      <a:pt x="46" y="47"/>
                    </a:cubicBezTo>
                  </a:path>
                </a:pathLst>
              </a:custGeom>
              <a:noFill/>
              <a:ln w="19050" cap="flat" cmpd="sng">
                <a:solidFill>
                  <a:schemeClr val="dk2"/>
                </a:solidFill>
                <a:prstDash val="solid"/>
                <a:miter lim="800000"/>
                <a:headEnd type="none" w="sm" len="sm"/>
                <a:tailEnd type="none" w="sm" len="sm"/>
              </a:ln>
            </p:spPr>
            <p:txBody>
              <a:bodyPr spcFirstLastPara="1" wrap="square" lIns="72400" tIns="36200" rIns="72400" bIns="36200" anchor="t" anchorCtr="0">
                <a:noAutofit/>
              </a:bodyPr>
              <a:lstStyle/>
              <a:p>
                <a:pPr marL="0" marR="0" lvl="0" indent="0" algn="l" rtl="0">
                  <a:spcBef>
                    <a:spcPts val="0"/>
                  </a:spcBef>
                  <a:spcAft>
                    <a:spcPts val="0"/>
                  </a:spcAft>
                  <a:buNone/>
                </a:pPr>
                <a:endParaRPr sz="1000" b="0" i="0" u="none" strike="noStrike" cap="none">
                  <a:solidFill>
                    <a:srgbClr val="FFFFFF"/>
                  </a:solidFill>
                  <a:latin typeface="Quattrocento Sans"/>
                  <a:ea typeface="Quattrocento Sans"/>
                  <a:cs typeface="Quattrocento Sans"/>
                  <a:sym typeface="Quattrocento Sans"/>
                </a:endParaRPr>
              </a:p>
            </p:txBody>
          </p:sp>
          <p:sp>
            <p:nvSpPr>
              <p:cNvPr id="4767" name="Google Shape;4767;p171"/>
              <p:cNvSpPr/>
              <p:nvPr/>
            </p:nvSpPr>
            <p:spPr>
              <a:xfrm>
                <a:off x="7749590" y="2916113"/>
                <a:ext cx="150035" cy="148916"/>
              </a:xfrm>
              <a:custGeom>
                <a:avLst/>
                <a:gdLst/>
                <a:ahLst/>
                <a:cxnLst/>
                <a:rect l="l" t="t" r="r" b="b"/>
                <a:pathLst>
                  <a:path w="62" h="62" extrusionOk="0">
                    <a:moveTo>
                      <a:pt x="0" y="0"/>
                    </a:moveTo>
                    <a:cubicBezTo>
                      <a:pt x="34" y="0"/>
                      <a:pt x="62" y="27"/>
                      <a:pt x="62" y="62"/>
                    </a:cubicBezTo>
                  </a:path>
                </a:pathLst>
              </a:custGeom>
              <a:noFill/>
              <a:ln w="19050" cap="flat" cmpd="sng">
                <a:solidFill>
                  <a:schemeClr val="dk2"/>
                </a:solidFill>
                <a:prstDash val="solid"/>
                <a:miter lim="800000"/>
                <a:headEnd type="none" w="sm" len="sm"/>
                <a:tailEnd type="none" w="sm" len="sm"/>
              </a:ln>
            </p:spPr>
            <p:txBody>
              <a:bodyPr spcFirstLastPara="1" wrap="square" lIns="72400" tIns="36200" rIns="72400" bIns="36200" anchor="t" anchorCtr="0">
                <a:noAutofit/>
              </a:bodyPr>
              <a:lstStyle/>
              <a:p>
                <a:pPr marL="0" marR="0" lvl="0" indent="0" algn="l" rtl="0">
                  <a:spcBef>
                    <a:spcPts val="0"/>
                  </a:spcBef>
                  <a:spcAft>
                    <a:spcPts val="0"/>
                  </a:spcAft>
                  <a:buNone/>
                </a:pPr>
                <a:endParaRPr sz="1000" b="0" i="0" u="none" strike="noStrike" cap="none">
                  <a:solidFill>
                    <a:srgbClr val="FFFFFF"/>
                  </a:solidFill>
                  <a:latin typeface="Quattrocento Sans"/>
                  <a:ea typeface="Quattrocento Sans"/>
                  <a:cs typeface="Quattrocento Sans"/>
                  <a:sym typeface="Quattrocento Sans"/>
                </a:endParaRPr>
              </a:p>
            </p:txBody>
          </p:sp>
          <p:sp>
            <p:nvSpPr>
              <p:cNvPr id="4768" name="Google Shape;4768;p171"/>
              <p:cNvSpPr/>
              <p:nvPr/>
            </p:nvSpPr>
            <p:spPr>
              <a:xfrm>
                <a:off x="7749625" y="2876913"/>
                <a:ext cx="186983" cy="188103"/>
              </a:xfrm>
              <a:custGeom>
                <a:avLst/>
                <a:gdLst/>
                <a:ahLst/>
                <a:cxnLst/>
                <a:rect l="l" t="t" r="r" b="b"/>
                <a:pathLst>
                  <a:path w="77" h="78" extrusionOk="0">
                    <a:moveTo>
                      <a:pt x="0" y="0"/>
                    </a:moveTo>
                    <a:cubicBezTo>
                      <a:pt x="42" y="0"/>
                      <a:pt x="77" y="35"/>
                      <a:pt x="77" y="78"/>
                    </a:cubicBezTo>
                  </a:path>
                </a:pathLst>
              </a:custGeom>
              <a:noFill/>
              <a:ln w="19050" cap="flat" cmpd="sng">
                <a:solidFill>
                  <a:schemeClr val="dk2"/>
                </a:solidFill>
                <a:prstDash val="solid"/>
                <a:miter lim="800000"/>
                <a:headEnd type="none" w="sm" len="sm"/>
                <a:tailEnd type="none" w="sm" len="sm"/>
              </a:ln>
            </p:spPr>
            <p:txBody>
              <a:bodyPr spcFirstLastPara="1" wrap="square" lIns="72400" tIns="36200" rIns="72400" bIns="36200" anchor="t" anchorCtr="0">
                <a:noAutofit/>
              </a:bodyPr>
              <a:lstStyle/>
              <a:p>
                <a:pPr marL="0" marR="0" lvl="0" indent="0" algn="l" rtl="0">
                  <a:spcBef>
                    <a:spcPts val="0"/>
                  </a:spcBef>
                  <a:spcAft>
                    <a:spcPts val="0"/>
                  </a:spcAft>
                  <a:buNone/>
                </a:pPr>
                <a:endParaRPr sz="1000" b="0" i="0" u="none" strike="noStrike" cap="none">
                  <a:solidFill>
                    <a:srgbClr val="FFFFFF"/>
                  </a:solidFill>
                  <a:latin typeface="Quattrocento Sans"/>
                  <a:ea typeface="Quattrocento Sans"/>
                  <a:cs typeface="Quattrocento Sans"/>
                  <a:sym typeface="Quattrocento Sans"/>
                </a:endParaRPr>
              </a:p>
            </p:txBody>
          </p:sp>
        </p:grpSp>
        <p:sp>
          <p:nvSpPr>
            <p:cNvPr id="4769" name="Google Shape;4769;p171"/>
            <p:cNvSpPr/>
            <p:nvPr/>
          </p:nvSpPr>
          <p:spPr>
            <a:xfrm>
              <a:off x="5900501" y="5653212"/>
              <a:ext cx="56859" cy="56859"/>
            </a:xfrm>
            <a:prstGeom prst="ellipse">
              <a:avLst/>
            </a:prstGeom>
            <a:noFill/>
            <a:ln w="19050" cap="flat" cmpd="sng">
              <a:solidFill>
                <a:schemeClr val="dk2"/>
              </a:solidFill>
              <a:prstDash val="solid"/>
              <a:miter lim="800000"/>
              <a:headEnd type="none" w="sm" len="sm"/>
              <a:tailEnd type="none" w="sm" len="sm"/>
            </a:ln>
          </p:spPr>
          <p:txBody>
            <a:bodyPr spcFirstLastPara="1" wrap="square" lIns="182850" tIns="146275" rIns="182850" bIns="146275" anchor="t" anchorCtr="0">
              <a:noAutofit/>
            </a:bodyPr>
            <a:lstStyle/>
            <a:p>
              <a:pPr marL="0" marR="0" lvl="0" indent="0" algn="ctr" rtl="0">
                <a:lnSpc>
                  <a:spcPct val="90000"/>
                </a:lnSpc>
                <a:spcBef>
                  <a:spcPts val="0"/>
                </a:spcBef>
                <a:spcAft>
                  <a:spcPts val="0"/>
                </a:spcAft>
                <a:buNone/>
              </a:pPr>
              <a:endParaRPr sz="1000" b="0" i="0" u="none" strike="noStrike" cap="none">
                <a:solidFill>
                  <a:srgbClr val="FFFFFF"/>
                </a:solidFill>
                <a:latin typeface="Quattrocento Sans"/>
                <a:ea typeface="Quattrocento Sans"/>
                <a:cs typeface="Quattrocento Sans"/>
                <a:sym typeface="Quattrocento Sans"/>
              </a:endParaRPr>
            </a:p>
          </p:txBody>
        </p:sp>
      </p:grpSp>
      <p:sp>
        <p:nvSpPr>
          <p:cNvPr id="4770" name="Google Shape;4770;p171"/>
          <p:cNvSpPr txBox="1"/>
          <p:nvPr/>
        </p:nvSpPr>
        <p:spPr>
          <a:xfrm>
            <a:off x="3763757" y="6044673"/>
            <a:ext cx="5549400" cy="544800"/>
          </a:xfrm>
          <a:prstGeom prst="rect">
            <a:avLst/>
          </a:prstGeom>
          <a:noFill/>
          <a:ln>
            <a:noFill/>
          </a:ln>
        </p:spPr>
        <p:txBody>
          <a:bodyPr spcFirstLastPara="1" wrap="square" lIns="182850" tIns="146275" rIns="182850" bIns="146275" anchor="t" anchorCtr="0">
            <a:noAutofit/>
          </a:bodyPr>
          <a:lstStyle/>
          <a:p>
            <a:pPr marL="0" marR="0" lvl="0" indent="0" algn="ctr" rtl="0">
              <a:lnSpc>
                <a:spcPct val="90000"/>
              </a:lnSpc>
              <a:spcBef>
                <a:spcPts val="0"/>
              </a:spcBef>
              <a:spcAft>
                <a:spcPts val="0"/>
              </a:spcAft>
              <a:buNone/>
            </a:pPr>
            <a:r>
              <a:rPr lang="en-US" sz="2000" b="1" i="0" u="none" strike="noStrike" cap="none">
                <a:solidFill>
                  <a:srgbClr val="000000"/>
                </a:solidFill>
                <a:latin typeface="Calibri"/>
                <a:ea typeface="Calibri"/>
                <a:cs typeface="Calibri"/>
                <a:sym typeface="Calibri"/>
              </a:rPr>
              <a:t>From the Intelligent Cloud to the Intelligent Edge</a:t>
            </a:r>
            <a:endParaRPr sz="2000">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0"/>
                                  </p:stCondLst>
                                  <p:childTnLst>
                                    <p:set>
                                      <p:cBhvr>
                                        <p:cTn id="6" dur="1" fill="hold">
                                          <p:stCondLst>
                                            <p:cond delay="0"/>
                                          </p:stCondLst>
                                        </p:cTn>
                                        <p:tgtEl>
                                          <p:spTgt spid="4648"/>
                                        </p:tgtEl>
                                        <p:attrNameLst>
                                          <p:attrName>style.visibility</p:attrName>
                                        </p:attrNameLst>
                                      </p:cBhvr>
                                      <p:to>
                                        <p:strVal val="visible"/>
                                      </p:to>
                                    </p:set>
                                    <p:animEffect transition="in" filter="fade">
                                      <p:cBhvr>
                                        <p:cTn id="7" dur="500"/>
                                        <p:tgtEl>
                                          <p:spTgt spid="4648"/>
                                        </p:tgtEl>
                                      </p:cBhvr>
                                    </p:animEffect>
                                  </p:childTnLst>
                                </p:cTn>
                              </p:par>
                              <p:par>
                                <p:cTn id="8" presetID="10" presetClass="entr" presetSubtype="0" fill="hold" nodeType="withEffect">
                                  <p:stCondLst>
                                    <p:cond delay="1000"/>
                                  </p:stCondLst>
                                  <p:childTnLst>
                                    <p:set>
                                      <p:cBhvr>
                                        <p:cTn id="9" dur="1" fill="hold">
                                          <p:stCondLst>
                                            <p:cond delay="0"/>
                                          </p:stCondLst>
                                        </p:cTn>
                                        <p:tgtEl>
                                          <p:spTgt spid="4770"/>
                                        </p:tgtEl>
                                        <p:attrNameLst>
                                          <p:attrName>style.visibility</p:attrName>
                                        </p:attrNameLst>
                                      </p:cBhvr>
                                      <p:to>
                                        <p:strVal val="visible"/>
                                      </p:to>
                                    </p:set>
                                    <p:animEffect transition="in" filter="fade">
                                      <p:cBhvr>
                                        <p:cTn id="10" dur="500"/>
                                        <p:tgtEl>
                                          <p:spTgt spid="4770"/>
                                        </p:tgtEl>
                                      </p:cBhvr>
                                    </p:animEffect>
                                  </p:childTnLst>
                                </p:cTn>
                              </p:par>
                              <p:par>
                                <p:cTn id="11" presetID="10" presetClass="entr" presetSubtype="0" fill="hold" nodeType="withEffect">
                                  <p:stCondLst>
                                    <p:cond delay="1000"/>
                                  </p:stCondLst>
                                  <p:childTnLst>
                                    <p:set>
                                      <p:cBhvr>
                                        <p:cTn id="12" dur="1" fill="hold">
                                          <p:stCondLst>
                                            <p:cond delay="0"/>
                                          </p:stCondLst>
                                        </p:cTn>
                                        <p:tgtEl>
                                          <p:spTgt spid="4763"/>
                                        </p:tgtEl>
                                        <p:attrNameLst>
                                          <p:attrName>style.visibility</p:attrName>
                                        </p:attrNameLst>
                                      </p:cBhvr>
                                      <p:to>
                                        <p:strVal val="visible"/>
                                      </p:to>
                                    </p:set>
                                    <p:animEffect transition="in" filter="fade">
                                      <p:cBhvr>
                                        <p:cTn id="13" dur="500"/>
                                        <p:tgtEl>
                                          <p:spTgt spid="4763"/>
                                        </p:tgtEl>
                                      </p:cBhvr>
                                    </p:animEffect>
                                  </p:childTnLst>
                                </p:cTn>
                              </p:par>
                              <p:par>
                                <p:cTn id="14" presetID="10" presetClass="entr" presetSubtype="0" fill="hold" nodeType="withEffect">
                                  <p:stCondLst>
                                    <p:cond delay="1000"/>
                                  </p:stCondLst>
                                  <p:childTnLst>
                                    <p:set>
                                      <p:cBhvr>
                                        <p:cTn id="15" dur="1" fill="hold">
                                          <p:stCondLst>
                                            <p:cond delay="0"/>
                                          </p:stCondLst>
                                        </p:cTn>
                                        <p:tgtEl>
                                          <p:spTgt spid="4764"/>
                                        </p:tgtEl>
                                        <p:attrNameLst>
                                          <p:attrName>style.visibility</p:attrName>
                                        </p:attrNameLst>
                                      </p:cBhvr>
                                      <p:to>
                                        <p:strVal val="visible"/>
                                      </p:to>
                                    </p:set>
                                    <p:animEffect transition="in" filter="fade">
                                      <p:cBhvr>
                                        <p:cTn id="16" dur="500"/>
                                        <p:tgtEl>
                                          <p:spTgt spid="47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6306"/>
        <p:cNvGrpSpPr/>
        <p:nvPr/>
      </p:nvGrpSpPr>
      <p:grpSpPr>
        <a:xfrm>
          <a:off x="0" y="0"/>
          <a:ext cx="0" cy="0"/>
          <a:chOff x="0" y="0"/>
          <a:chExt cx="0" cy="0"/>
        </a:xfrm>
      </p:grpSpPr>
      <p:grpSp>
        <p:nvGrpSpPr>
          <p:cNvPr id="6307" name="Google Shape;6307;p207"/>
          <p:cNvGrpSpPr/>
          <p:nvPr/>
        </p:nvGrpSpPr>
        <p:grpSpPr>
          <a:xfrm>
            <a:off x="206720" y="3800986"/>
            <a:ext cx="11555384" cy="2278780"/>
            <a:chOff x="2317" y="5042"/>
            <a:chExt cx="11787600" cy="2324100"/>
          </a:xfrm>
        </p:grpSpPr>
        <p:sp>
          <p:nvSpPr>
            <p:cNvPr id="6308" name="Google Shape;6308;p207"/>
            <p:cNvSpPr/>
            <p:nvPr/>
          </p:nvSpPr>
          <p:spPr>
            <a:xfrm>
              <a:off x="2317" y="5042"/>
              <a:ext cx="11787600" cy="2324100"/>
            </a:xfrm>
            <a:prstGeom prst="roundRect">
              <a:avLst>
                <a:gd name="adj" fmla="val 10000"/>
              </a:avLst>
            </a:prstGeom>
            <a:solidFill>
              <a:srgbClr val="0078D4"/>
            </a:solidFill>
            <a:ln>
              <a:noFill/>
            </a:ln>
          </p:spPr>
          <p:txBody>
            <a:bodyPr spcFirstLastPara="1" wrap="square" lIns="89625" tIns="89625" rIns="89625" bIns="89625" anchor="ctr" anchorCtr="0">
              <a:noAutofit/>
            </a:bodyPr>
            <a:lstStyle/>
            <a:p>
              <a:pPr marL="0" lvl="0" indent="0" algn="l" rtl="0">
                <a:spcBef>
                  <a:spcPts val="0"/>
                </a:spcBef>
                <a:spcAft>
                  <a:spcPts val="0"/>
                </a:spcAft>
                <a:buNone/>
              </a:pPr>
              <a:endParaRPr/>
            </a:p>
          </p:txBody>
        </p:sp>
        <p:sp>
          <p:nvSpPr>
            <p:cNvPr id="6309" name="Google Shape;6309;p207"/>
            <p:cNvSpPr txBox="1"/>
            <p:nvPr/>
          </p:nvSpPr>
          <p:spPr>
            <a:xfrm>
              <a:off x="70387" y="73112"/>
              <a:ext cx="11651400" cy="2187900"/>
            </a:xfrm>
            <a:prstGeom prst="rect">
              <a:avLst/>
            </a:prstGeom>
            <a:noFill/>
            <a:ln>
              <a:noFill/>
            </a:ln>
          </p:spPr>
          <p:txBody>
            <a:bodyPr spcFirstLastPara="1" wrap="square" lIns="182850" tIns="146275" rIns="182850" bIns="146275" anchor="t" anchorCtr="0">
              <a:noAutofit/>
            </a:bodyPr>
            <a:lstStyle/>
            <a:p>
              <a:pPr marL="0" marR="0" lvl="0" indent="0" algn="ctr" rtl="0">
                <a:lnSpc>
                  <a:spcPct val="90000"/>
                </a:lnSpc>
                <a:spcBef>
                  <a:spcPts val="0"/>
                </a:spcBef>
                <a:spcAft>
                  <a:spcPts val="0"/>
                </a:spcAft>
                <a:buClr>
                  <a:srgbClr val="FFFFFF"/>
                </a:buClr>
                <a:buSzPts val="2700"/>
                <a:buFont typeface="Quattrocento Sans"/>
                <a:buNone/>
              </a:pPr>
              <a:r>
                <a:rPr lang="en-US" sz="2700" b="1" i="0" u="none" strike="noStrike" cap="none">
                  <a:solidFill>
                    <a:srgbClr val="FFFFFF"/>
                  </a:solidFill>
                  <a:latin typeface="Quattrocento Sans"/>
                  <a:ea typeface="Quattrocento Sans"/>
                  <a:cs typeface="Quattrocento Sans"/>
                  <a:sym typeface="Quattrocento Sans"/>
                </a:rPr>
                <a:t>Core Engine</a:t>
              </a:r>
              <a:endParaRPr sz="1400"/>
            </a:p>
            <a:p>
              <a:pPr marL="0" marR="0" lvl="0" indent="0" algn="ctr" rtl="0">
                <a:lnSpc>
                  <a:spcPct val="90000"/>
                </a:lnSpc>
                <a:spcBef>
                  <a:spcPts val="600"/>
                </a:spcBef>
                <a:spcAft>
                  <a:spcPts val="0"/>
                </a:spcAft>
                <a:buClr>
                  <a:schemeClr val="lt1"/>
                </a:buClr>
                <a:buSzPts val="1600"/>
                <a:buFont typeface="Calibri"/>
                <a:buNone/>
              </a:pPr>
              <a:endParaRPr sz="1600" b="0" i="0" u="none" strike="noStrike" cap="none">
                <a:solidFill>
                  <a:srgbClr val="FFFFFF"/>
                </a:solidFill>
                <a:latin typeface="Quattrocento Sans"/>
                <a:ea typeface="Quattrocento Sans"/>
                <a:cs typeface="Quattrocento Sans"/>
                <a:sym typeface="Quattrocento Sans"/>
              </a:endParaRPr>
            </a:p>
            <a:p>
              <a:pPr marL="0" marR="0" lvl="0" indent="0" algn="ctr" rtl="0">
                <a:lnSpc>
                  <a:spcPct val="90000"/>
                </a:lnSpc>
                <a:spcBef>
                  <a:spcPts val="600"/>
                </a:spcBef>
                <a:spcAft>
                  <a:spcPts val="0"/>
                </a:spcAft>
                <a:buClr>
                  <a:srgbClr val="FFFFFF"/>
                </a:buClr>
                <a:buSzPts val="1600"/>
                <a:buFont typeface="Quattrocento Sans"/>
                <a:buNone/>
              </a:pPr>
              <a:r>
                <a:rPr lang="en-US" sz="1600" b="0" i="0" u="none" strike="noStrike" cap="none">
                  <a:solidFill>
                    <a:srgbClr val="FFFFFF"/>
                  </a:solidFill>
                  <a:latin typeface="Quattrocento Sans"/>
                  <a:ea typeface="Quattrocento Sans"/>
                  <a:cs typeface="Quattrocento Sans"/>
                  <a:sym typeface="Quattrocento Sans"/>
                </a:rPr>
                <a:t>Scale through streaming</a:t>
              </a:r>
              <a:endParaRPr sz="1400"/>
            </a:p>
            <a:p>
              <a:pPr marL="0" marR="0" lvl="0" indent="0" algn="ctr" rtl="0">
                <a:lnSpc>
                  <a:spcPct val="90000"/>
                </a:lnSpc>
                <a:spcBef>
                  <a:spcPts val="600"/>
                </a:spcBef>
                <a:spcAft>
                  <a:spcPts val="0"/>
                </a:spcAft>
                <a:buClr>
                  <a:srgbClr val="FFFFFF"/>
                </a:buClr>
                <a:buSzPts val="1600"/>
                <a:buFont typeface="Quattrocento Sans"/>
                <a:buNone/>
              </a:pPr>
              <a:r>
                <a:rPr lang="en-US" sz="1600" b="0" i="0" u="none" strike="noStrike" cap="none">
                  <a:solidFill>
                    <a:srgbClr val="FFFFFF"/>
                  </a:solidFill>
                  <a:latin typeface="Quattrocento Sans"/>
                  <a:ea typeface="Quattrocento Sans"/>
                  <a:cs typeface="Quattrocento Sans"/>
                  <a:sym typeface="Quattrocento Sans"/>
                </a:rPr>
                <a:t>Multiple runtimes (Scale Up/Scale Out) single artifact</a:t>
              </a:r>
              <a:endParaRPr sz="1400"/>
            </a:p>
            <a:p>
              <a:pPr marL="0" marR="0" lvl="0" indent="0" algn="ctr" rtl="0">
                <a:lnSpc>
                  <a:spcPct val="90000"/>
                </a:lnSpc>
                <a:spcBef>
                  <a:spcPts val="600"/>
                </a:spcBef>
                <a:spcAft>
                  <a:spcPts val="0"/>
                </a:spcAft>
                <a:buClr>
                  <a:srgbClr val="FFFFFF"/>
                </a:buClr>
                <a:buSzPts val="1600"/>
                <a:buFont typeface="Quattrocento Sans"/>
                <a:buNone/>
              </a:pPr>
              <a:r>
                <a:rPr lang="en-US" sz="1600" b="0" i="0" u="none" strike="noStrike" cap="none">
                  <a:solidFill>
                    <a:srgbClr val="FFFFFF"/>
                  </a:solidFill>
                  <a:latin typeface="Quattrocento Sans"/>
                  <a:ea typeface="Quattrocento Sans"/>
                  <a:cs typeface="Quattrocento Sans"/>
                  <a:sym typeface="Quattrocento Sans"/>
                </a:rPr>
                <a:t>Intelligent transforms (by example, autoSplit, autojoin, fuzzy grouping, …)</a:t>
              </a:r>
              <a:endParaRPr sz="1400"/>
            </a:p>
            <a:p>
              <a:pPr marL="0" marR="0" lvl="0" indent="0" algn="ctr" rtl="0">
                <a:lnSpc>
                  <a:spcPct val="90000"/>
                </a:lnSpc>
                <a:spcBef>
                  <a:spcPts val="600"/>
                </a:spcBef>
                <a:spcAft>
                  <a:spcPts val="0"/>
                </a:spcAft>
                <a:buClr>
                  <a:srgbClr val="FFFFFF"/>
                </a:buClr>
                <a:buSzPts val="1600"/>
                <a:buFont typeface="Quattrocento Sans"/>
                <a:buNone/>
              </a:pPr>
              <a:r>
                <a:rPr lang="en-US" sz="1600" b="0" i="0" u="none" strike="noStrike" cap="none">
                  <a:solidFill>
                    <a:srgbClr val="FFFFFF"/>
                  </a:solidFill>
                  <a:latin typeface="Quattrocento Sans"/>
                  <a:ea typeface="Quattrocento Sans"/>
                  <a:cs typeface="Quattrocento Sans"/>
                  <a:sym typeface="Quattrocento Sans"/>
                </a:rPr>
                <a:t>Smart file reading</a:t>
              </a:r>
              <a:endParaRPr sz="1400"/>
            </a:p>
          </p:txBody>
        </p:sp>
      </p:grpSp>
      <p:sp>
        <p:nvSpPr>
          <p:cNvPr id="6310" name="Google Shape;6310;p207"/>
          <p:cNvSpPr txBox="1"/>
          <p:nvPr/>
        </p:nvSpPr>
        <p:spPr>
          <a:xfrm>
            <a:off x="426424" y="302551"/>
            <a:ext cx="11335800" cy="758100"/>
          </a:xfrm>
          <a:prstGeom prst="rect">
            <a:avLst/>
          </a:prstGeom>
          <a:noFill/>
          <a:ln>
            <a:noFill/>
          </a:ln>
        </p:spPr>
        <p:txBody>
          <a:bodyPr spcFirstLastPara="1" wrap="square" lIns="89625" tIns="161350" rIns="0" bIns="0" anchor="t" anchorCtr="0">
            <a:noAutofit/>
          </a:bodyPr>
          <a:lstStyle/>
          <a:p>
            <a:pPr marL="0" marR="0" lvl="0" indent="0" algn="l" rtl="0">
              <a:lnSpc>
                <a:spcPct val="90000"/>
              </a:lnSpc>
              <a:spcBef>
                <a:spcPts val="0"/>
              </a:spcBef>
              <a:spcAft>
                <a:spcPts val="0"/>
              </a:spcAft>
              <a:buClr>
                <a:srgbClr val="000000"/>
              </a:buClr>
              <a:buSzPts val="3600"/>
              <a:buFont typeface="Quattrocento Sans"/>
              <a:buNone/>
            </a:pPr>
            <a:r>
              <a:rPr lang="en-US" sz="4500" b="1" i="0" u="none" strike="noStrike" cap="none">
                <a:solidFill>
                  <a:srgbClr val="000000"/>
                </a:solidFill>
                <a:latin typeface="Calibri"/>
                <a:ea typeface="Calibri"/>
                <a:cs typeface="Calibri"/>
                <a:sym typeface="Calibri"/>
              </a:rPr>
              <a:t>Data Prep SDK</a:t>
            </a:r>
            <a:endParaRPr sz="4500" b="1">
              <a:latin typeface="Calibri"/>
              <a:ea typeface="Calibri"/>
              <a:cs typeface="Calibri"/>
              <a:sym typeface="Calibri"/>
            </a:endParaRPr>
          </a:p>
        </p:txBody>
      </p:sp>
      <p:grpSp>
        <p:nvGrpSpPr>
          <p:cNvPr id="6311" name="Google Shape;6311;p207"/>
          <p:cNvGrpSpPr/>
          <p:nvPr/>
        </p:nvGrpSpPr>
        <p:grpSpPr>
          <a:xfrm>
            <a:off x="204439" y="1516865"/>
            <a:ext cx="11557443" cy="2193477"/>
            <a:chOff x="208547" y="1167658"/>
            <a:chExt cx="11789700" cy="2237100"/>
          </a:xfrm>
        </p:grpSpPr>
        <p:sp>
          <p:nvSpPr>
            <p:cNvPr id="6312" name="Google Shape;6312;p207"/>
            <p:cNvSpPr/>
            <p:nvPr/>
          </p:nvSpPr>
          <p:spPr>
            <a:xfrm>
              <a:off x="208547" y="1167658"/>
              <a:ext cx="11789700" cy="2237100"/>
            </a:xfrm>
            <a:prstGeom prst="roundRect">
              <a:avLst>
                <a:gd name="adj" fmla="val 16667"/>
              </a:avLst>
            </a:prstGeom>
            <a:solidFill>
              <a:srgbClr val="9CC2E5"/>
            </a:solidFill>
            <a:ln>
              <a:noFill/>
            </a:ln>
          </p:spPr>
          <p:txBody>
            <a:bodyPr spcFirstLastPara="1" wrap="square" lIns="182850" tIns="146275" rIns="182850" bIns="146275" anchor="t" anchorCtr="0">
              <a:noAutofit/>
            </a:bodyPr>
            <a:lstStyle/>
            <a:p>
              <a:pPr marL="0" marR="0" lvl="0" indent="0" algn="ctr" rtl="0">
                <a:lnSpc>
                  <a:spcPct val="90000"/>
                </a:lnSpc>
                <a:spcBef>
                  <a:spcPts val="0"/>
                </a:spcBef>
                <a:spcAft>
                  <a:spcPts val="0"/>
                </a:spcAft>
                <a:buNone/>
              </a:pPr>
              <a:r>
                <a:rPr lang="en-US" sz="2700" b="1">
                  <a:solidFill>
                    <a:srgbClr val="FFFFFF"/>
                  </a:solidFill>
                  <a:latin typeface="Quattrocento Sans"/>
                  <a:ea typeface="Quattrocento Sans"/>
                  <a:cs typeface="Quattrocento Sans"/>
                  <a:sym typeface="Quattrocento Sans"/>
                </a:rPr>
                <a:t>SDK</a:t>
              </a:r>
              <a:endParaRPr sz="1400"/>
            </a:p>
          </p:txBody>
        </p:sp>
        <p:sp>
          <p:nvSpPr>
            <p:cNvPr id="6313" name="Google Shape;6313;p207"/>
            <p:cNvSpPr/>
            <p:nvPr/>
          </p:nvSpPr>
          <p:spPr>
            <a:xfrm>
              <a:off x="344740" y="1906624"/>
              <a:ext cx="2719500" cy="1352100"/>
            </a:xfrm>
            <a:prstGeom prst="roundRect">
              <a:avLst>
                <a:gd name="adj" fmla="val 16667"/>
              </a:avLst>
            </a:prstGeom>
            <a:solidFill>
              <a:srgbClr val="0078D4"/>
            </a:solidFill>
            <a:ln>
              <a:noFill/>
            </a:ln>
          </p:spPr>
          <p:txBody>
            <a:bodyPr spcFirstLastPara="1" wrap="square" lIns="182850" tIns="146275" rIns="182850" bIns="146275" anchor="ctr" anchorCtr="0">
              <a:noAutofit/>
            </a:bodyPr>
            <a:lstStyle/>
            <a:p>
              <a:pPr marL="0" marR="0" lvl="0" indent="0" algn="ctr" rtl="0">
                <a:spcBef>
                  <a:spcPts val="0"/>
                </a:spcBef>
                <a:spcAft>
                  <a:spcPts val="0"/>
                </a:spcAft>
                <a:buNone/>
              </a:pPr>
              <a:r>
                <a:rPr lang="en-US" sz="1600">
                  <a:solidFill>
                    <a:srgbClr val="FFFFFF"/>
                  </a:solidFill>
                  <a:latin typeface="Quattrocento Sans"/>
                  <a:ea typeface="Quattrocento Sans"/>
                  <a:cs typeface="Quattrocento Sans"/>
                  <a:sym typeface="Quattrocento Sans"/>
                </a:rPr>
                <a:t>Familiar pattern for complex transforms</a:t>
              </a:r>
              <a:endParaRPr sz="1400"/>
            </a:p>
          </p:txBody>
        </p:sp>
        <p:sp>
          <p:nvSpPr>
            <p:cNvPr id="6314" name="Google Shape;6314;p207"/>
            <p:cNvSpPr/>
            <p:nvPr/>
          </p:nvSpPr>
          <p:spPr>
            <a:xfrm>
              <a:off x="3235913" y="1906624"/>
              <a:ext cx="2853600" cy="1352100"/>
            </a:xfrm>
            <a:prstGeom prst="roundRect">
              <a:avLst>
                <a:gd name="adj" fmla="val 16667"/>
              </a:avLst>
            </a:prstGeom>
            <a:solidFill>
              <a:srgbClr val="0078D4"/>
            </a:solidFill>
            <a:ln>
              <a:noFill/>
            </a:ln>
          </p:spPr>
          <p:txBody>
            <a:bodyPr spcFirstLastPara="1" wrap="square" lIns="182850" tIns="146275" rIns="182850" bIns="146275" anchor="ctr" anchorCtr="0">
              <a:noAutofit/>
            </a:bodyPr>
            <a:lstStyle/>
            <a:p>
              <a:pPr marL="0" marR="0" lvl="0" indent="0" algn="ctr" rtl="0">
                <a:spcBef>
                  <a:spcPts val="0"/>
                </a:spcBef>
                <a:spcAft>
                  <a:spcPts val="0"/>
                </a:spcAft>
                <a:buNone/>
              </a:pPr>
              <a:r>
                <a:rPr lang="en-US" sz="1600">
                  <a:solidFill>
                    <a:srgbClr val="FFFFFF"/>
                  </a:solidFill>
                  <a:latin typeface="Quattrocento Sans"/>
                  <a:ea typeface="Quattrocento Sans"/>
                  <a:cs typeface="Quattrocento Sans"/>
                  <a:sym typeface="Quattrocento Sans"/>
                </a:rPr>
                <a:t>Responsive, lazy evaluations</a:t>
              </a:r>
              <a:endParaRPr sz="1400"/>
            </a:p>
          </p:txBody>
        </p:sp>
        <p:sp>
          <p:nvSpPr>
            <p:cNvPr id="6315" name="Google Shape;6315;p207"/>
            <p:cNvSpPr/>
            <p:nvPr/>
          </p:nvSpPr>
          <p:spPr>
            <a:xfrm>
              <a:off x="6251485" y="1872915"/>
              <a:ext cx="2719500" cy="1352100"/>
            </a:xfrm>
            <a:prstGeom prst="roundRect">
              <a:avLst>
                <a:gd name="adj" fmla="val 16667"/>
              </a:avLst>
            </a:prstGeom>
            <a:solidFill>
              <a:srgbClr val="0078D4"/>
            </a:solidFill>
            <a:ln>
              <a:noFill/>
            </a:ln>
          </p:spPr>
          <p:txBody>
            <a:bodyPr spcFirstLastPara="1" wrap="square" lIns="182850" tIns="146275" rIns="182850" bIns="146275" anchor="ctr" anchorCtr="0">
              <a:noAutofit/>
            </a:bodyPr>
            <a:lstStyle/>
            <a:p>
              <a:pPr marL="0" marR="0" lvl="0" indent="0" algn="ctr" rtl="0">
                <a:spcBef>
                  <a:spcPts val="0"/>
                </a:spcBef>
                <a:spcAft>
                  <a:spcPts val="0"/>
                </a:spcAft>
                <a:buNone/>
              </a:pPr>
              <a:r>
                <a:rPr lang="en-US" sz="1600">
                  <a:solidFill>
                    <a:srgbClr val="FFFFFF"/>
                  </a:solidFill>
                  <a:latin typeface="Quattrocento Sans"/>
                  <a:ea typeface="Quattrocento Sans"/>
                  <a:cs typeface="Quattrocento Sans"/>
                  <a:sym typeface="Quattrocento Sans"/>
                </a:rPr>
                <a:t>Share pipelines via serialization</a:t>
              </a:r>
              <a:endParaRPr sz="1400"/>
            </a:p>
          </p:txBody>
        </p:sp>
        <p:sp>
          <p:nvSpPr>
            <p:cNvPr id="6316" name="Google Shape;6316;p207"/>
            <p:cNvSpPr/>
            <p:nvPr/>
          </p:nvSpPr>
          <p:spPr>
            <a:xfrm>
              <a:off x="9132930" y="1872915"/>
              <a:ext cx="2719500" cy="1352100"/>
            </a:xfrm>
            <a:prstGeom prst="roundRect">
              <a:avLst>
                <a:gd name="adj" fmla="val 16667"/>
              </a:avLst>
            </a:prstGeom>
            <a:solidFill>
              <a:srgbClr val="0078D4"/>
            </a:solidFill>
            <a:ln>
              <a:noFill/>
            </a:ln>
          </p:spPr>
          <p:txBody>
            <a:bodyPr spcFirstLastPara="1" wrap="square" lIns="182850" tIns="146275" rIns="182850" bIns="146275" anchor="ctr" anchorCtr="0">
              <a:noAutofit/>
            </a:bodyPr>
            <a:lstStyle/>
            <a:p>
              <a:pPr marL="0" marR="0" lvl="0" indent="0" algn="ctr" rtl="0">
                <a:spcBef>
                  <a:spcPts val="0"/>
                </a:spcBef>
                <a:spcAft>
                  <a:spcPts val="0"/>
                </a:spcAft>
                <a:buNone/>
              </a:pPr>
              <a:r>
                <a:rPr lang="en-US" sz="1600">
                  <a:solidFill>
                    <a:srgbClr val="FFFFFF"/>
                  </a:solidFill>
                  <a:latin typeface="Quattrocento Sans"/>
                  <a:ea typeface="Quattrocento Sans"/>
                  <a:cs typeface="Quattrocento Sans"/>
                  <a:sym typeface="Quattrocento Sans"/>
                </a:rPr>
                <a:t>Support for execution</a:t>
              </a:r>
              <a:endParaRPr sz="1400"/>
            </a:p>
          </p:txBody>
        </p:sp>
      </p:gr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6320"/>
        <p:cNvGrpSpPr/>
        <p:nvPr/>
      </p:nvGrpSpPr>
      <p:grpSpPr>
        <a:xfrm>
          <a:off x="0" y="0"/>
          <a:ext cx="0" cy="0"/>
          <a:chOff x="0" y="0"/>
          <a:chExt cx="0" cy="0"/>
        </a:xfrm>
      </p:grpSpPr>
      <p:sp>
        <p:nvSpPr>
          <p:cNvPr id="6321" name="Google Shape;6321;p208"/>
          <p:cNvSpPr txBox="1">
            <a:spLocks noGrp="1"/>
          </p:cNvSpPr>
          <p:nvPr>
            <p:ph type="title"/>
          </p:nvPr>
        </p:nvSpPr>
        <p:spPr>
          <a:xfrm>
            <a:off x="585225" y="3130447"/>
            <a:ext cx="6400800" cy="723300"/>
          </a:xfrm>
          <a:prstGeom prst="rect">
            <a:avLst/>
          </a:prstGeom>
          <a:noFill/>
          <a:ln>
            <a:noFill/>
          </a:ln>
        </p:spPr>
        <p:txBody>
          <a:bodyPr spcFirstLastPara="1" wrap="square" lIns="0" tIns="0" rIns="0" bIns="0" anchor="b" anchorCtr="0">
            <a:noAutofit/>
          </a:bodyPr>
          <a:lstStyle/>
          <a:p>
            <a:pPr marL="0" lvl="0" indent="0" algn="l" rtl="0">
              <a:lnSpc>
                <a:spcPct val="90000"/>
              </a:lnSpc>
              <a:spcBef>
                <a:spcPts val="0"/>
              </a:spcBef>
              <a:spcAft>
                <a:spcPts val="0"/>
              </a:spcAft>
              <a:buClr>
                <a:schemeClr val="dk1"/>
              </a:buClr>
              <a:buSzPts val="3600"/>
              <a:buFont typeface="Quattrocento Sans"/>
              <a:buNone/>
            </a:pPr>
            <a:r>
              <a:rPr lang="en-US" sz="4500">
                <a:latin typeface="Calibri"/>
                <a:ea typeface="Calibri"/>
                <a:cs typeface="Calibri"/>
                <a:sym typeface="Calibri"/>
              </a:rPr>
              <a:t>Summary</a:t>
            </a:r>
            <a:endParaRPr sz="4500">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6326"/>
        <p:cNvGrpSpPr/>
        <p:nvPr/>
      </p:nvGrpSpPr>
      <p:grpSpPr>
        <a:xfrm>
          <a:off x="0" y="0"/>
          <a:ext cx="0" cy="0"/>
          <a:chOff x="0" y="0"/>
          <a:chExt cx="0" cy="0"/>
        </a:xfrm>
      </p:grpSpPr>
      <p:grpSp>
        <p:nvGrpSpPr>
          <p:cNvPr id="6327" name="Google Shape;6327;p209"/>
          <p:cNvGrpSpPr/>
          <p:nvPr/>
        </p:nvGrpSpPr>
        <p:grpSpPr>
          <a:xfrm>
            <a:off x="11397889" y="174948"/>
            <a:ext cx="535211" cy="574688"/>
            <a:chOff x="11436930" y="6104948"/>
            <a:chExt cx="535264" cy="574688"/>
          </a:xfrm>
        </p:grpSpPr>
        <p:sp>
          <p:nvSpPr>
            <p:cNvPr id="6328" name="Google Shape;6328;p209"/>
            <p:cNvSpPr/>
            <p:nvPr/>
          </p:nvSpPr>
          <p:spPr>
            <a:xfrm>
              <a:off x="11471805" y="6521938"/>
              <a:ext cx="470062" cy="151633"/>
            </a:xfrm>
            <a:custGeom>
              <a:avLst/>
              <a:gdLst/>
              <a:ahLst/>
              <a:cxnLst/>
              <a:rect l="l" t="t" r="r" b="b"/>
              <a:pathLst>
                <a:path w="470062" h="151633" extrusionOk="0">
                  <a:moveTo>
                    <a:pt x="11372" y="146326"/>
                  </a:moveTo>
                  <a:lnTo>
                    <a:pt x="466271" y="146326"/>
                  </a:lnTo>
                  <a:lnTo>
                    <a:pt x="338900" y="11372"/>
                  </a:lnTo>
                  <a:lnTo>
                    <a:pt x="117516" y="11372"/>
                  </a:lnTo>
                  <a:close/>
                </a:path>
              </a:pathLst>
            </a:custGeom>
            <a:solidFill>
              <a:srgbClr val="153C63"/>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329" name="Google Shape;6329;p209"/>
            <p:cNvSpPr/>
            <p:nvPr/>
          </p:nvSpPr>
          <p:spPr>
            <a:xfrm>
              <a:off x="11436930" y="6315717"/>
              <a:ext cx="348755" cy="363919"/>
            </a:xfrm>
            <a:custGeom>
              <a:avLst/>
              <a:gdLst/>
              <a:ahLst/>
              <a:cxnLst/>
              <a:rect l="l" t="t" r="r" b="b"/>
              <a:pathLst>
                <a:path w="348755" h="363919" extrusionOk="0">
                  <a:moveTo>
                    <a:pt x="46248" y="352547"/>
                  </a:moveTo>
                  <a:lnTo>
                    <a:pt x="11372" y="217593"/>
                  </a:lnTo>
                  <a:lnTo>
                    <a:pt x="203946" y="11372"/>
                  </a:lnTo>
                  <a:lnTo>
                    <a:pt x="338900" y="11372"/>
                  </a:lnTo>
                  <a:close/>
                </a:path>
              </a:pathLst>
            </a:custGeom>
            <a:solidFill>
              <a:srgbClr val="1C93D6"/>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330" name="Google Shape;6330;p209"/>
            <p:cNvSpPr/>
            <p:nvPr/>
          </p:nvSpPr>
          <p:spPr>
            <a:xfrm>
              <a:off x="11627987" y="6104948"/>
              <a:ext cx="151632" cy="227449"/>
            </a:xfrm>
            <a:custGeom>
              <a:avLst/>
              <a:gdLst/>
              <a:ahLst/>
              <a:cxnLst/>
              <a:rect l="l" t="t" r="r" b="b"/>
              <a:pathLst>
                <a:path w="151632" h="227449" extrusionOk="0">
                  <a:moveTo>
                    <a:pt x="11372" y="11372"/>
                  </a:moveTo>
                  <a:lnTo>
                    <a:pt x="147842" y="11372"/>
                  </a:lnTo>
                  <a:lnTo>
                    <a:pt x="147842" y="222142"/>
                  </a:lnTo>
                  <a:lnTo>
                    <a:pt x="12889" y="222142"/>
                  </a:lnTo>
                  <a:close/>
                </a:path>
              </a:pathLst>
            </a:custGeom>
            <a:solidFill>
              <a:srgbClr val="0478B6"/>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331" name="Google Shape;6331;p209"/>
            <p:cNvSpPr/>
            <p:nvPr/>
          </p:nvSpPr>
          <p:spPr>
            <a:xfrm>
              <a:off x="11714418" y="6350593"/>
              <a:ext cx="257776" cy="318429"/>
            </a:xfrm>
            <a:custGeom>
              <a:avLst/>
              <a:gdLst/>
              <a:ahLst/>
              <a:cxnLst/>
              <a:rect l="l" t="t" r="r" b="b"/>
              <a:pathLst>
                <a:path w="257776" h="318429" extrusionOk="0">
                  <a:moveTo>
                    <a:pt x="11372" y="111450"/>
                  </a:moveTo>
                  <a:lnTo>
                    <a:pt x="97803" y="11372"/>
                  </a:lnTo>
                  <a:lnTo>
                    <a:pt x="253985" y="185751"/>
                  </a:lnTo>
                  <a:lnTo>
                    <a:pt x="223659" y="317671"/>
                  </a:lnTo>
                  <a:close/>
                </a:path>
              </a:pathLst>
            </a:custGeom>
            <a:solidFill>
              <a:srgbClr val="0273B1"/>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grpSp>
      <p:sp>
        <p:nvSpPr>
          <p:cNvPr id="6332" name="Google Shape;6332;p209"/>
          <p:cNvSpPr txBox="1">
            <a:spLocks noGrp="1"/>
          </p:cNvSpPr>
          <p:nvPr>
            <p:ph type="title"/>
          </p:nvPr>
        </p:nvSpPr>
        <p:spPr>
          <a:xfrm>
            <a:off x="426424" y="302551"/>
            <a:ext cx="11335800" cy="758100"/>
          </a:xfrm>
          <a:prstGeom prst="rect">
            <a:avLst/>
          </a:prstGeom>
          <a:noFill/>
          <a:ln>
            <a:noFill/>
          </a:ln>
        </p:spPr>
        <p:txBody>
          <a:bodyPr spcFirstLastPara="1" wrap="square" lIns="0" tIns="161350" rIns="0" bIns="0" anchor="t" anchorCtr="0">
            <a:noAutofit/>
          </a:bodyPr>
          <a:lstStyle/>
          <a:p>
            <a:pPr marL="0" lvl="0" indent="0" algn="l" rtl="0">
              <a:lnSpc>
                <a:spcPct val="90000"/>
              </a:lnSpc>
              <a:spcBef>
                <a:spcPts val="0"/>
              </a:spcBef>
              <a:spcAft>
                <a:spcPts val="0"/>
              </a:spcAft>
              <a:buClr>
                <a:srgbClr val="000000"/>
              </a:buClr>
              <a:buSzPts val="3700"/>
              <a:buFont typeface="Quattrocento Sans"/>
              <a:buNone/>
            </a:pPr>
            <a:r>
              <a:rPr lang="en-US" sz="4500" b="1">
                <a:latin typeface="Calibri"/>
                <a:ea typeface="Calibri"/>
                <a:cs typeface="Calibri"/>
                <a:sym typeface="Calibri"/>
              </a:rPr>
              <a:t>Azure Machine Learning service</a:t>
            </a:r>
            <a:endParaRPr sz="4500" b="1">
              <a:latin typeface="Calibri"/>
              <a:ea typeface="Calibri"/>
              <a:cs typeface="Calibri"/>
              <a:sym typeface="Calibri"/>
            </a:endParaRPr>
          </a:p>
        </p:txBody>
      </p:sp>
      <p:sp>
        <p:nvSpPr>
          <p:cNvPr id="6333" name="Google Shape;6333;p209"/>
          <p:cNvSpPr txBox="1">
            <a:spLocks noGrp="1"/>
          </p:cNvSpPr>
          <p:nvPr>
            <p:ph type="body" idx="1"/>
          </p:nvPr>
        </p:nvSpPr>
        <p:spPr>
          <a:xfrm>
            <a:off x="426148" y="1168895"/>
            <a:ext cx="11339700" cy="2715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rgbClr val="000000"/>
              </a:buClr>
              <a:buSzPts val="1800"/>
              <a:buNone/>
            </a:pPr>
            <a:r>
              <a:rPr lang="en-US"/>
              <a:t>Bring AI to everyone with an end-to-end, scalable, trusted platform</a:t>
            </a:r>
            <a:endParaRPr/>
          </a:p>
        </p:txBody>
      </p:sp>
      <p:grpSp>
        <p:nvGrpSpPr>
          <p:cNvPr id="6334" name="Google Shape;6334;p209"/>
          <p:cNvGrpSpPr/>
          <p:nvPr/>
        </p:nvGrpSpPr>
        <p:grpSpPr>
          <a:xfrm>
            <a:off x="6760587" y="1859639"/>
            <a:ext cx="4023498" cy="4016700"/>
            <a:chOff x="6760399" y="1859639"/>
            <a:chExt cx="4023900" cy="4016700"/>
          </a:xfrm>
        </p:grpSpPr>
        <p:sp>
          <p:nvSpPr>
            <p:cNvPr id="6335" name="Google Shape;6335;p209"/>
            <p:cNvSpPr/>
            <p:nvPr/>
          </p:nvSpPr>
          <p:spPr>
            <a:xfrm>
              <a:off x="6826028" y="1925310"/>
              <a:ext cx="748200" cy="748200"/>
            </a:xfrm>
            <a:prstGeom prst="ellipse">
              <a:avLst/>
            </a:prstGeom>
            <a:solidFill>
              <a:schemeClr val="lt1"/>
            </a:solidFill>
            <a:ln w="9525" cap="flat" cmpd="sng">
              <a:solidFill>
                <a:srgbClr val="BFBFBF"/>
              </a:solidFill>
              <a:prstDash val="solid"/>
              <a:round/>
              <a:headEnd type="none" w="sm" len="sm"/>
              <a:tailEnd type="none" w="sm" len="sm"/>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lt1"/>
                </a:buClr>
                <a:buSzPts val="2400"/>
                <a:buFont typeface="Quattrocento Sans"/>
                <a:buNone/>
              </a:pPr>
              <a:endParaRPr sz="2400" b="0" i="0" u="none" strike="noStrike" cap="none">
                <a:solidFill>
                  <a:srgbClr val="FFFFFF"/>
                </a:solidFill>
                <a:latin typeface="Quattrocento Sans"/>
                <a:ea typeface="Quattrocento Sans"/>
                <a:cs typeface="Quattrocento Sans"/>
                <a:sym typeface="Quattrocento Sans"/>
              </a:endParaRPr>
            </a:p>
          </p:txBody>
        </p:sp>
        <p:sp>
          <p:nvSpPr>
            <p:cNvPr id="6336" name="Google Shape;6336;p209"/>
            <p:cNvSpPr/>
            <p:nvPr/>
          </p:nvSpPr>
          <p:spPr>
            <a:xfrm rot="10800000" flipH="1">
              <a:off x="6760399" y="1859639"/>
              <a:ext cx="879600" cy="879600"/>
            </a:xfrm>
            <a:prstGeom prst="arc">
              <a:avLst>
                <a:gd name="adj1" fmla="val 16200000"/>
                <a:gd name="adj2" fmla="val 0"/>
              </a:avLst>
            </a:prstGeom>
            <a:noFill/>
            <a:ln w="9525" cap="flat" cmpd="sng">
              <a:solidFill>
                <a:srgbClr val="BFBFBF"/>
              </a:solidFill>
              <a:prstDash val="solid"/>
              <a:round/>
              <a:headEnd type="none" w="sm" len="sm"/>
              <a:tailEnd type="none" w="sm" len="sm"/>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lt1"/>
                </a:buClr>
                <a:buSzPts val="2400"/>
                <a:buFont typeface="Quattrocento Sans"/>
                <a:buNone/>
              </a:pPr>
              <a:endParaRPr sz="2400" b="0" i="0" u="none" strike="noStrike" cap="none">
                <a:solidFill>
                  <a:srgbClr val="FFFFFF"/>
                </a:solidFill>
                <a:latin typeface="Quattrocento Sans"/>
                <a:ea typeface="Quattrocento Sans"/>
                <a:cs typeface="Quattrocento Sans"/>
                <a:sym typeface="Quattrocento Sans"/>
              </a:endParaRPr>
            </a:p>
          </p:txBody>
        </p:sp>
        <p:cxnSp>
          <p:nvCxnSpPr>
            <p:cNvPr id="6337" name="Google Shape;6337;p209"/>
            <p:cNvCxnSpPr>
              <a:stCxn id="6336" idx="2"/>
            </p:cNvCxnSpPr>
            <p:nvPr/>
          </p:nvCxnSpPr>
          <p:spPr>
            <a:xfrm>
              <a:off x="7639999" y="2299439"/>
              <a:ext cx="3144300" cy="0"/>
            </a:xfrm>
            <a:prstGeom prst="straightConnector1">
              <a:avLst/>
            </a:prstGeom>
            <a:noFill/>
            <a:ln w="9525" cap="flat" cmpd="sng">
              <a:solidFill>
                <a:srgbClr val="BFBFBF"/>
              </a:solidFill>
              <a:prstDash val="solid"/>
              <a:round/>
              <a:headEnd type="none" w="sm" len="sm"/>
              <a:tailEnd type="none" w="sm" len="sm"/>
            </a:ln>
          </p:spPr>
        </p:cxnSp>
        <p:cxnSp>
          <p:nvCxnSpPr>
            <p:cNvPr id="6338" name="Google Shape;6338;p209"/>
            <p:cNvCxnSpPr>
              <a:stCxn id="6336" idx="0"/>
            </p:cNvCxnSpPr>
            <p:nvPr/>
          </p:nvCxnSpPr>
          <p:spPr>
            <a:xfrm>
              <a:off x="7200199" y="2739239"/>
              <a:ext cx="0" cy="3137100"/>
            </a:xfrm>
            <a:prstGeom prst="straightConnector1">
              <a:avLst/>
            </a:prstGeom>
            <a:noFill/>
            <a:ln w="9525" cap="flat" cmpd="sng">
              <a:solidFill>
                <a:srgbClr val="BFBFBF"/>
              </a:solidFill>
              <a:prstDash val="solid"/>
              <a:round/>
              <a:headEnd type="none" w="sm" len="sm"/>
              <a:tailEnd type="none" w="sm" len="sm"/>
            </a:ln>
          </p:spPr>
        </p:cxnSp>
        <p:sp>
          <p:nvSpPr>
            <p:cNvPr id="6339" name="Google Shape;6339;p209"/>
            <p:cNvSpPr/>
            <p:nvPr/>
          </p:nvSpPr>
          <p:spPr>
            <a:xfrm>
              <a:off x="7662492" y="2067417"/>
              <a:ext cx="2814000" cy="2196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78D7"/>
                </a:buClr>
                <a:buSzPts val="1400"/>
                <a:buFont typeface="Quattrocento Sans"/>
                <a:buNone/>
              </a:pPr>
              <a:r>
                <a:rPr lang="en-US" sz="1400" b="0" i="0" u="none" strike="noStrike" cap="none">
                  <a:solidFill>
                    <a:srgbClr val="0078D7"/>
                  </a:solidFill>
                  <a:latin typeface="Quattrocento Sans"/>
                  <a:ea typeface="Quattrocento Sans"/>
                  <a:cs typeface="Quattrocento Sans"/>
                  <a:sym typeface="Quattrocento Sans"/>
                </a:rPr>
                <a:t>Built with your needs in mind</a:t>
              </a:r>
              <a:endParaRPr sz="1400"/>
            </a:p>
          </p:txBody>
        </p:sp>
        <p:sp>
          <p:nvSpPr>
            <p:cNvPr id="6340" name="Google Shape;6340;p209"/>
            <p:cNvSpPr/>
            <p:nvPr/>
          </p:nvSpPr>
          <p:spPr>
            <a:xfrm>
              <a:off x="7469989" y="4912998"/>
              <a:ext cx="3017400" cy="1884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505050"/>
                </a:buClr>
                <a:buSzPts val="1200"/>
                <a:buFont typeface="Quattrocento Sans"/>
                <a:buNone/>
              </a:pPr>
              <a:r>
                <a:rPr lang="en-US" sz="1200" b="0" i="0" u="none" strike="noStrike" cap="none">
                  <a:solidFill>
                    <a:srgbClr val="505050"/>
                  </a:solidFill>
                  <a:latin typeface="Quattrocento Sans"/>
                  <a:ea typeface="Quattrocento Sans"/>
                  <a:cs typeface="Quattrocento Sans"/>
                  <a:sym typeface="Quattrocento Sans"/>
                </a:rPr>
                <a:t>Support for open source frameworks</a:t>
              </a:r>
              <a:endParaRPr sz="1400"/>
            </a:p>
          </p:txBody>
        </p:sp>
        <p:sp>
          <p:nvSpPr>
            <p:cNvPr id="6341" name="Google Shape;6341;p209"/>
            <p:cNvSpPr/>
            <p:nvPr/>
          </p:nvSpPr>
          <p:spPr>
            <a:xfrm>
              <a:off x="7151769" y="2924678"/>
              <a:ext cx="96900" cy="96900"/>
            </a:xfrm>
            <a:prstGeom prst="ellipse">
              <a:avLst/>
            </a:prstGeom>
            <a:solidFill>
              <a:srgbClr val="A5A5A5"/>
            </a:solidFill>
            <a:ln w="25400" cap="flat" cmpd="sng">
              <a:solidFill>
                <a:schemeClr val="lt1"/>
              </a:solidFill>
              <a:prstDash val="solid"/>
              <a:round/>
              <a:headEnd type="none" w="sm" len="sm"/>
              <a:tailEnd type="none" w="sm" len="sm"/>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lt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342" name="Google Shape;6342;p209"/>
            <p:cNvSpPr/>
            <p:nvPr/>
          </p:nvSpPr>
          <p:spPr>
            <a:xfrm>
              <a:off x="7485109" y="3387520"/>
              <a:ext cx="3017400" cy="1884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505050"/>
                </a:buClr>
                <a:buSzPts val="1200"/>
                <a:buFont typeface="Quattrocento Sans"/>
                <a:buNone/>
              </a:pPr>
              <a:r>
                <a:rPr lang="en-US" sz="1200" b="0" i="0" u="none" strike="noStrike" cap="none">
                  <a:solidFill>
                    <a:srgbClr val="505050"/>
                  </a:solidFill>
                  <a:latin typeface="Quattrocento Sans"/>
                  <a:ea typeface="Quattrocento Sans"/>
                  <a:cs typeface="Quattrocento Sans"/>
                  <a:sym typeface="Quattrocento Sans"/>
                </a:rPr>
                <a:t>Managed compute</a:t>
              </a:r>
              <a:endParaRPr sz="1400"/>
            </a:p>
          </p:txBody>
        </p:sp>
        <p:sp>
          <p:nvSpPr>
            <p:cNvPr id="6343" name="Google Shape;6343;p209"/>
            <p:cNvSpPr/>
            <p:nvPr/>
          </p:nvSpPr>
          <p:spPr>
            <a:xfrm>
              <a:off x="7151769" y="3432813"/>
              <a:ext cx="96900" cy="96900"/>
            </a:xfrm>
            <a:prstGeom prst="ellipse">
              <a:avLst/>
            </a:prstGeom>
            <a:solidFill>
              <a:srgbClr val="A5A5A5"/>
            </a:solidFill>
            <a:ln w="25400" cap="flat" cmpd="sng">
              <a:solidFill>
                <a:schemeClr val="lt1"/>
              </a:solidFill>
              <a:prstDash val="solid"/>
              <a:round/>
              <a:headEnd type="none" w="sm" len="sm"/>
              <a:tailEnd type="none" w="sm" len="sm"/>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lt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344" name="Google Shape;6344;p209"/>
            <p:cNvSpPr/>
            <p:nvPr/>
          </p:nvSpPr>
          <p:spPr>
            <a:xfrm>
              <a:off x="7151769" y="3940948"/>
              <a:ext cx="96900" cy="96900"/>
            </a:xfrm>
            <a:prstGeom prst="ellipse">
              <a:avLst/>
            </a:prstGeom>
            <a:solidFill>
              <a:srgbClr val="A5A5A5"/>
            </a:solidFill>
            <a:ln w="25400" cap="flat" cmpd="sng">
              <a:solidFill>
                <a:schemeClr val="lt1"/>
              </a:solidFill>
              <a:prstDash val="solid"/>
              <a:round/>
              <a:headEnd type="none" w="sm" len="sm"/>
              <a:tailEnd type="none" w="sm" len="sm"/>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lt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345" name="Google Shape;6345;p209"/>
            <p:cNvSpPr/>
            <p:nvPr/>
          </p:nvSpPr>
          <p:spPr>
            <a:xfrm>
              <a:off x="7486352" y="4391401"/>
              <a:ext cx="3017400" cy="1884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505050"/>
                </a:buClr>
                <a:buSzPts val="1200"/>
                <a:buFont typeface="Quattrocento Sans"/>
                <a:buNone/>
              </a:pPr>
              <a:r>
                <a:rPr lang="en-US" sz="1200" b="0" i="0" u="none" strike="noStrike" cap="none">
                  <a:solidFill>
                    <a:srgbClr val="505050"/>
                  </a:solidFill>
                  <a:latin typeface="Quattrocento Sans"/>
                  <a:ea typeface="Quattrocento Sans"/>
                  <a:cs typeface="Quattrocento Sans"/>
                  <a:sym typeface="Quattrocento Sans"/>
                </a:rPr>
                <a:t>DevOps for machine learning</a:t>
              </a:r>
              <a:endParaRPr sz="1400"/>
            </a:p>
          </p:txBody>
        </p:sp>
        <p:sp>
          <p:nvSpPr>
            <p:cNvPr id="6346" name="Google Shape;6346;p209"/>
            <p:cNvSpPr/>
            <p:nvPr/>
          </p:nvSpPr>
          <p:spPr>
            <a:xfrm>
              <a:off x="7151769" y="4449083"/>
              <a:ext cx="96900" cy="96900"/>
            </a:xfrm>
            <a:prstGeom prst="ellipse">
              <a:avLst/>
            </a:prstGeom>
            <a:solidFill>
              <a:srgbClr val="A5A5A5"/>
            </a:solidFill>
            <a:ln w="25400" cap="flat" cmpd="sng">
              <a:solidFill>
                <a:schemeClr val="lt1"/>
              </a:solidFill>
              <a:prstDash val="solid"/>
              <a:round/>
              <a:headEnd type="none" w="sm" len="sm"/>
              <a:tailEnd type="none" w="sm" len="sm"/>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lt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347" name="Google Shape;6347;p209"/>
            <p:cNvSpPr/>
            <p:nvPr/>
          </p:nvSpPr>
          <p:spPr>
            <a:xfrm>
              <a:off x="7486352" y="3898366"/>
              <a:ext cx="3017400" cy="1884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505050"/>
                </a:buClr>
                <a:buSzPts val="1200"/>
                <a:buFont typeface="Quattrocento Sans"/>
                <a:buNone/>
              </a:pPr>
              <a:r>
                <a:rPr lang="en-US" sz="1200" b="0" i="0" u="none" strike="noStrike" cap="none">
                  <a:solidFill>
                    <a:srgbClr val="505050"/>
                  </a:solidFill>
                  <a:latin typeface="Quattrocento Sans"/>
                  <a:ea typeface="Quattrocento Sans"/>
                  <a:cs typeface="Quattrocento Sans"/>
                  <a:sym typeface="Quattrocento Sans"/>
                </a:rPr>
                <a:t>Simple deployment</a:t>
              </a:r>
              <a:endParaRPr sz="1400"/>
            </a:p>
          </p:txBody>
        </p:sp>
        <p:sp>
          <p:nvSpPr>
            <p:cNvPr id="6348" name="Google Shape;6348;p209"/>
            <p:cNvSpPr/>
            <p:nvPr/>
          </p:nvSpPr>
          <p:spPr>
            <a:xfrm>
              <a:off x="7151769" y="4957218"/>
              <a:ext cx="96900" cy="96900"/>
            </a:xfrm>
            <a:prstGeom prst="ellipse">
              <a:avLst/>
            </a:prstGeom>
            <a:solidFill>
              <a:srgbClr val="A5A5A5"/>
            </a:solidFill>
            <a:ln w="25400" cap="flat" cmpd="sng">
              <a:solidFill>
                <a:schemeClr val="lt1"/>
              </a:solidFill>
              <a:prstDash val="solid"/>
              <a:round/>
              <a:headEnd type="none" w="sm" len="sm"/>
              <a:tailEnd type="none" w="sm" len="sm"/>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lt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349" name="Google Shape;6349;p209"/>
            <p:cNvSpPr/>
            <p:nvPr/>
          </p:nvSpPr>
          <p:spPr>
            <a:xfrm>
              <a:off x="7151769" y="5465355"/>
              <a:ext cx="96900" cy="96900"/>
            </a:xfrm>
            <a:prstGeom prst="ellipse">
              <a:avLst/>
            </a:prstGeom>
            <a:solidFill>
              <a:srgbClr val="A5A5A5"/>
            </a:solidFill>
            <a:ln w="25400" cap="flat" cmpd="sng">
              <a:solidFill>
                <a:schemeClr val="lt1"/>
              </a:solidFill>
              <a:prstDash val="solid"/>
              <a:round/>
              <a:headEnd type="none" w="sm" len="sm"/>
              <a:tailEnd type="none" w="sm" len="sm"/>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lt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350" name="Google Shape;6350;p209"/>
            <p:cNvSpPr/>
            <p:nvPr/>
          </p:nvSpPr>
          <p:spPr>
            <a:xfrm>
              <a:off x="7468746" y="2887423"/>
              <a:ext cx="3017400" cy="1884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505050"/>
                </a:buClr>
                <a:buSzPts val="1200"/>
                <a:buFont typeface="Quattrocento Sans"/>
                <a:buNone/>
              </a:pPr>
              <a:r>
                <a:rPr lang="en-US" sz="1200" b="0" i="0" u="none" strike="noStrike" cap="none">
                  <a:solidFill>
                    <a:srgbClr val="505050"/>
                  </a:solidFill>
                  <a:latin typeface="Quattrocento Sans"/>
                  <a:ea typeface="Quattrocento Sans"/>
                  <a:cs typeface="Quattrocento Sans"/>
                  <a:sym typeface="Quattrocento Sans"/>
                </a:rPr>
                <a:t>Automated machine learning</a:t>
              </a:r>
              <a:endParaRPr sz="1400"/>
            </a:p>
          </p:txBody>
        </p:sp>
        <p:sp>
          <p:nvSpPr>
            <p:cNvPr id="6351" name="Google Shape;6351;p209" title="Icon of a gear with a wrench"/>
            <p:cNvSpPr/>
            <p:nvPr/>
          </p:nvSpPr>
          <p:spPr>
            <a:xfrm>
              <a:off x="6987276" y="2103429"/>
              <a:ext cx="425804" cy="392062"/>
            </a:xfrm>
            <a:custGeom>
              <a:avLst/>
              <a:gdLst/>
              <a:ahLst/>
              <a:cxnLst/>
              <a:rect l="l" t="t" r="r" b="b"/>
              <a:pathLst>
                <a:path w="356" h="328" extrusionOk="0">
                  <a:moveTo>
                    <a:pt x="224" y="273"/>
                  </a:moveTo>
                  <a:cubicBezTo>
                    <a:pt x="213" y="284"/>
                    <a:pt x="195" y="291"/>
                    <a:pt x="181" y="295"/>
                  </a:cubicBezTo>
                  <a:cubicBezTo>
                    <a:pt x="181" y="295"/>
                    <a:pt x="181" y="295"/>
                    <a:pt x="181" y="328"/>
                  </a:cubicBezTo>
                  <a:cubicBezTo>
                    <a:pt x="181" y="328"/>
                    <a:pt x="181" y="328"/>
                    <a:pt x="121" y="328"/>
                  </a:cubicBezTo>
                  <a:cubicBezTo>
                    <a:pt x="121" y="328"/>
                    <a:pt x="121" y="328"/>
                    <a:pt x="121" y="291"/>
                  </a:cubicBezTo>
                  <a:cubicBezTo>
                    <a:pt x="96" y="287"/>
                    <a:pt x="75" y="273"/>
                    <a:pt x="57" y="254"/>
                  </a:cubicBezTo>
                  <a:cubicBezTo>
                    <a:pt x="57" y="254"/>
                    <a:pt x="57" y="254"/>
                    <a:pt x="28" y="269"/>
                  </a:cubicBezTo>
                  <a:cubicBezTo>
                    <a:pt x="28" y="269"/>
                    <a:pt x="28" y="269"/>
                    <a:pt x="0" y="214"/>
                  </a:cubicBezTo>
                  <a:cubicBezTo>
                    <a:pt x="0" y="214"/>
                    <a:pt x="0" y="214"/>
                    <a:pt x="28" y="199"/>
                  </a:cubicBezTo>
                  <a:cubicBezTo>
                    <a:pt x="25" y="188"/>
                    <a:pt x="21" y="177"/>
                    <a:pt x="21" y="162"/>
                  </a:cubicBezTo>
                  <a:cubicBezTo>
                    <a:pt x="21" y="151"/>
                    <a:pt x="25" y="136"/>
                    <a:pt x="28" y="125"/>
                  </a:cubicBezTo>
                  <a:cubicBezTo>
                    <a:pt x="28" y="125"/>
                    <a:pt x="28" y="125"/>
                    <a:pt x="0" y="111"/>
                  </a:cubicBezTo>
                  <a:cubicBezTo>
                    <a:pt x="0" y="111"/>
                    <a:pt x="0" y="111"/>
                    <a:pt x="28" y="55"/>
                  </a:cubicBezTo>
                  <a:cubicBezTo>
                    <a:pt x="28" y="55"/>
                    <a:pt x="28" y="55"/>
                    <a:pt x="57" y="70"/>
                  </a:cubicBezTo>
                  <a:cubicBezTo>
                    <a:pt x="75" y="52"/>
                    <a:pt x="96" y="37"/>
                    <a:pt x="121" y="33"/>
                  </a:cubicBezTo>
                  <a:cubicBezTo>
                    <a:pt x="121" y="33"/>
                    <a:pt x="121" y="33"/>
                    <a:pt x="121" y="0"/>
                  </a:cubicBezTo>
                  <a:cubicBezTo>
                    <a:pt x="121" y="0"/>
                    <a:pt x="121" y="0"/>
                    <a:pt x="181" y="0"/>
                  </a:cubicBezTo>
                  <a:cubicBezTo>
                    <a:pt x="181" y="0"/>
                    <a:pt x="181" y="0"/>
                    <a:pt x="181" y="30"/>
                  </a:cubicBezTo>
                  <a:cubicBezTo>
                    <a:pt x="206" y="37"/>
                    <a:pt x="231" y="52"/>
                    <a:pt x="249" y="70"/>
                  </a:cubicBezTo>
                  <a:cubicBezTo>
                    <a:pt x="249" y="70"/>
                    <a:pt x="249" y="70"/>
                    <a:pt x="274" y="55"/>
                  </a:cubicBezTo>
                  <a:cubicBezTo>
                    <a:pt x="274" y="55"/>
                    <a:pt x="274" y="55"/>
                    <a:pt x="306" y="111"/>
                  </a:cubicBezTo>
                  <a:cubicBezTo>
                    <a:pt x="306" y="111"/>
                    <a:pt x="306" y="111"/>
                    <a:pt x="277" y="125"/>
                  </a:cubicBezTo>
                  <a:cubicBezTo>
                    <a:pt x="281" y="136"/>
                    <a:pt x="282" y="150"/>
                    <a:pt x="282" y="162"/>
                  </a:cubicBezTo>
                  <a:cubicBezTo>
                    <a:pt x="282" y="169"/>
                    <a:pt x="282" y="178"/>
                    <a:pt x="279" y="188"/>
                  </a:cubicBezTo>
                  <a:moveTo>
                    <a:pt x="186" y="100"/>
                  </a:moveTo>
                  <a:cubicBezTo>
                    <a:pt x="176" y="93"/>
                    <a:pt x="165" y="89"/>
                    <a:pt x="150" y="89"/>
                  </a:cubicBezTo>
                  <a:cubicBezTo>
                    <a:pt x="107" y="89"/>
                    <a:pt x="75" y="126"/>
                    <a:pt x="75" y="166"/>
                  </a:cubicBezTo>
                  <a:cubicBezTo>
                    <a:pt x="75" y="195"/>
                    <a:pt x="85" y="217"/>
                    <a:pt x="107" y="231"/>
                  </a:cubicBezTo>
                  <a:moveTo>
                    <a:pt x="209" y="238"/>
                  </a:moveTo>
                  <a:cubicBezTo>
                    <a:pt x="310" y="302"/>
                    <a:pt x="310" y="302"/>
                    <a:pt x="310" y="302"/>
                  </a:cubicBezTo>
                  <a:cubicBezTo>
                    <a:pt x="323" y="310"/>
                    <a:pt x="340" y="307"/>
                    <a:pt x="348" y="294"/>
                  </a:cubicBezTo>
                  <a:cubicBezTo>
                    <a:pt x="356" y="282"/>
                    <a:pt x="353" y="265"/>
                    <a:pt x="340" y="256"/>
                  </a:cubicBezTo>
                  <a:cubicBezTo>
                    <a:pt x="237" y="195"/>
                    <a:pt x="237" y="195"/>
                    <a:pt x="237" y="195"/>
                  </a:cubicBezTo>
                  <a:cubicBezTo>
                    <a:pt x="235" y="194"/>
                    <a:pt x="235" y="194"/>
                    <a:pt x="235" y="194"/>
                  </a:cubicBezTo>
                  <a:cubicBezTo>
                    <a:pt x="236" y="189"/>
                    <a:pt x="235" y="184"/>
                    <a:pt x="234" y="179"/>
                  </a:cubicBezTo>
                  <a:cubicBezTo>
                    <a:pt x="228" y="151"/>
                    <a:pt x="200" y="132"/>
                    <a:pt x="172" y="139"/>
                  </a:cubicBezTo>
                  <a:cubicBezTo>
                    <a:pt x="162" y="141"/>
                    <a:pt x="152" y="146"/>
                    <a:pt x="145" y="153"/>
                  </a:cubicBezTo>
                  <a:cubicBezTo>
                    <a:pt x="194" y="183"/>
                    <a:pt x="194" y="183"/>
                    <a:pt x="194" y="183"/>
                  </a:cubicBezTo>
                  <a:cubicBezTo>
                    <a:pt x="182" y="199"/>
                    <a:pt x="182" y="199"/>
                    <a:pt x="182" y="199"/>
                  </a:cubicBezTo>
                  <a:cubicBezTo>
                    <a:pt x="135" y="169"/>
                    <a:pt x="135" y="169"/>
                    <a:pt x="135" y="169"/>
                  </a:cubicBezTo>
                  <a:cubicBezTo>
                    <a:pt x="131" y="179"/>
                    <a:pt x="129" y="190"/>
                    <a:pt x="132" y="201"/>
                  </a:cubicBezTo>
                  <a:cubicBezTo>
                    <a:pt x="138" y="229"/>
                    <a:pt x="165" y="247"/>
                    <a:pt x="194" y="241"/>
                  </a:cubicBezTo>
                  <a:cubicBezTo>
                    <a:pt x="198" y="240"/>
                    <a:pt x="203" y="239"/>
                    <a:pt x="207" y="237"/>
                  </a:cubicBezTo>
                  <a:lnTo>
                    <a:pt x="209" y="238"/>
                  </a:lnTo>
                  <a:close/>
                </a:path>
              </a:pathLst>
            </a:custGeom>
            <a:noFill/>
            <a:ln w="12700" cap="sq" cmpd="sng">
              <a:solidFill>
                <a:schemeClr val="dk2"/>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grpSp>
      <p:sp>
        <p:nvSpPr>
          <p:cNvPr id="6352" name="Google Shape;6352;p209"/>
          <p:cNvSpPr txBox="1"/>
          <p:nvPr/>
        </p:nvSpPr>
        <p:spPr>
          <a:xfrm>
            <a:off x="4169345" y="6393319"/>
            <a:ext cx="3853200" cy="614400"/>
          </a:xfrm>
          <a:prstGeom prst="rect">
            <a:avLst/>
          </a:prstGeom>
          <a:noFill/>
          <a:ln>
            <a:noFill/>
          </a:ln>
        </p:spPr>
        <p:txBody>
          <a:bodyPr spcFirstLastPara="1" wrap="square" lIns="358525" tIns="179275" rIns="89575" bIns="146175" anchor="t" anchorCtr="0">
            <a:noAutofit/>
          </a:bodyPr>
          <a:lstStyle/>
          <a:p>
            <a:pPr marL="0" marR="0" lvl="0" indent="0" algn="ctr" rtl="0">
              <a:lnSpc>
                <a:spcPct val="100000"/>
              </a:lnSpc>
              <a:spcBef>
                <a:spcPts val="0"/>
              </a:spcBef>
              <a:spcAft>
                <a:spcPts val="0"/>
              </a:spcAft>
              <a:buClr>
                <a:srgbClr val="505050"/>
              </a:buClr>
              <a:buSzPts val="1200"/>
              <a:buFont typeface="Quattrocento Sans"/>
              <a:buNone/>
            </a:pPr>
            <a:r>
              <a:rPr lang="en-US" sz="1200" b="0" i="0" u="none" strike="noStrike" cap="none">
                <a:solidFill>
                  <a:srgbClr val="505050"/>
                </a:solidFill>
                <a:latin typeface="Quattrocento Sans"/>
                <a:ea typeface="Quattrocento Sans"/>
                <a:cs typeface="Quattrocento Sans"/>
                <a:sym typeface="Quattrocento Sans"/>
              </a:rPr>
              <a:t>Seamlessly integrated with the Azure Portfolio</a:t>
            </a:r>
            <a:endParaRPr sz="1400"/>
          </a:p>
        </p:txBody>
      </p:sp>
      <p:cxnSp>
        <p:nvCxnSpPr>
          <p:cNvPr id="6353" name="Google Shape;6353;p209"/>
          <p:cNvCxnSpPr/>
          <p:nvPr/>
        </p:nvCxnSpPr>
        <p:spPr>
          <a:xfrm rot="10800000">
            <a:off x="1232683" y="6438995"/>
            <a:ext cx="9726600" cy="0"/>
          </a:xfrm>
          <a:prstGeom prst="straightConnector1">
            <a:avLst/>
          </a:prstGeom>
          <a:noFill/>
          <a:ln w="9525" cap="flat" cmpd="sng">
            <a:solidFill>
              <a:schemeClr val="dk2"/>
            </a:solidFill>
            <a:prstDash val="solid"/>
            <a:round/>
            <a:headEnd type="triangle" w="med" len="med"/>
            <a:tailEnd type="triangle" w="med" len="med"/>
          </a:ln>
        </p:spPr>
      </p:cxnSp>
      <p:grpSp>
        <p:nvGrpSpPr>
          <p:cNvPr id="6354" name="Google Shape;6354;p209"/>
          <p:cNvGrpSpPr/>
          <p:nvPr/>
        </p:nvGrpSpPr>
        <p:grpSpPr>
          <a:xfrm>
            <a:off x="1671037" y="1991303"/>
            <a:ext cx="4861709" cy="675942"/>
            <a:chOff x="1670339" y="1991304"/>
            <a:chExt cx="4862196" cy="675942"/>
          </a:xfrm>
        </p:grpSpPr>
        <p:sp>
          <p:nvSpPr>
            <p:cNvPr id="6355" name="Google Shape;6355;p209"/>
            <p:cNvSpPr/>
            <p:nvPr/>
          </p:nvSpPr>
          <p:spPr>
            <a:xfrm>
              <a:off x="3124235" y="2211781"/>
              <a:ext cx="3408300" cy="2196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78D7"/>
                </a:buClr>
                <a:buSzPts val="1400"/>
                <a:buFont typeface="Quattrocento Sans"/>
                <a:buNone/>
              </a:pPr>
              <a:r>
                <a:rPr lang="en-US" sz="1400" b="1" i="0" u="none" strike="noStrike" cap="none">
                  <a:solidFill>
                    <a:srgbClr val="0078D7"/>
                  </a:solidFill>
                  <a:latin typeface="Quattrocento Sans"/>
                  <a:ea typeface="Quattrocento Sans"/>
                  <a:cs typeface="Quattrocento Sans"/>
                  <a:sym typeface="Quattrocento Sans"/>
                </a:rPr>
                <a:t>Boost your data science productivity</a:t>
              </a:r>
              <a:endParaRPr sz="1400"/>
            </a:p>
          </p:txBody>
        </p:sp>
        <p:cxnSp>
          <p:nvCxnSpPr>
            <p:cNvPr id="6356" name="Google Shape;6356;p209"/>
            <p:cNvCxnSpPr/>
            <p:nvPr/>
          </p:nvCxnSpPr>
          <p:spPr>
            <a:xfrm>
              <a:off x="2844745" y="2033380"/>
              <a:ext cx="0" cy="603000"/>
            </a:xfrm>
            <a:prstGeom prst="straightConnector1">
              <a:avLst/>
            </a:prstGeom>
            <a:noFill/>
            <a:ln w="12700" cap="rnd" cmpd="sng">
              <a:solidFill>
                <a:srgbClr val="BFBFBF"/>
              </a:solidFill>
              <a:prstDash val="dash"/>
              <a:round/>
              <a:headEnd type="none" w="sm" len="sm"/>
              <a:tailEnd type="none" w="sm" len="sm"/>
            </a:ln>
          </p:spPr>
        </p:cxnSp>
        <p:grpSp>
          <p:nvGrpSpPr>
            <p:cNvPr id="6357" name="Google Shape;6357;p209"/>
            <p:cNvGrpSpPr/>
            <p:nvPr/>
          </p:nvGrpSpPr>
          <p:grpSpPr>
            <a:xfrm>
              <a:off x="1670339" y="1991304"/>
              <a:ext cx="675942" cy="675942"/>
              <a:chOff x="158078" y="2047683"/>
              <a:chExt cx="2143125" cy="2143125"/>
            </a:xfrm>
          </p:grpSpPr>
          <p:sp>
            <p:nvSpPr>
              <p:cNvPr id="6358" name="Google Shape;6358;p209"/>
              <p:cNvSpPr/>
              <p:nvPr/>
            </p:nvSpPr>
            <p:spPr>
              <a:xfrm>
                <a:off x="158078" y="2047683"/>
                <a:ext cx="2143125" cy="2143125"/>
              </a:xfrm>
              <a:custGeom>
                <a:avLst/>
                <a:gdLst/>
                <a:ahLst/>
                <a:cxnLst/>
                <a:rect l="l" t="t" r="r" b="b"/>
                <a:pathLst>
                  <a:path w="2143125" h="2143125" extrusionOk="0">
                    <a:moveTo>
                      <a:pt x="1080292" y="7144"/>
                    </a:moveTo>
                    <a:lnTo>
                      <a:pt x="2137577" y="404012"/>
                    </a:lnTo>
                    <a:lnTo>
                      <a:pt x="2137577" y="1734342"/>
                    </a:lnTo>
                    <a:lnTo>
                      <a:pt x="1089817" y="2140745"/>
                    </a:lnTo>
                    <a:lnTo>
                      <a:pt x="7144" y="1734342"/>
                    </a:lnTo>
                    <a:lnTo>
                      <a:pt x="7144" y="404012"/>
                    </a:lnTo>
                    <a:lnTo>
                      <a:pt x="1080292" y="7144"/>
                    </a:lnTo>
                    <a:close/>
                    <a:moveTo>
                      <a:pt x="188119" y="1622147"/>
                    </a:moveTo>
                    <a:lnTo>
                      <a:pt x="1077130" y="1953417"/>
                    </a:lnTo>
                    <a:lnTo>
                      <a:pt x="1969308" y="1610517"/>
                    </a:lnTo>
                    <a:lnTo>
                      <a:pt x="1969308" y="521018"/>
                    </a:lnTo>
                    <a:lnTo>
                      <a:pt x="1078940" y="188395"/>
                    </a:lnTo>
                    <a:lnTo>
                      <a:pt x="188119" y="531019"/>
                    </a:lnTo>
                    <a:lnTo>
                      <a:pt x="188119" y="1622147"/>
                    </a:lnTo>
                    <a:close/>
                  </a:path>
                </a:pathLst>
              </a:custGeom>
              <a:solidFill>
                <a:srgbClr val="0075DA"/>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359" name="Google Shape;6359;p209"/>
              <p:cNvSpPr/>
              <p:nvPr/>
            </p:nvSpPr>
            <p:spPr>
              <a:xfrm>
                <a:off x="761333" y="2535050"/>
                <a:ext cx="952500" cy="314325"/>
              </a:xfrm>
              <a:custGeom>
                <a:avLst/>
                <a:gdLst/>
                <a:ahLst/>
                <a:cxnLst/>
                <a:rect l="l" t="t" r="r" b="b"/>
                <a:pathLst>
                  <a:path w="952500" h="314325" extrusionOk="0">
                    <a:moveTo>
                      <a:pt x="816766" y="308762"/>
                    </a:moveTo>
                    <a:lnTo>
                      <a:pt x="472275" y="156362"/>
                    </a:lnTo>
                    <a:lnTo>
                      <a:pt x="135731" y="307181"/>
                    </a:lnTo>
                    <a:lnTo>
                      <a:pt x="7144" y="227800"/>
                    </a:lnTo>
                    <a:lnTo>
                      <a:pt x="467513" y="7144"/>
                    </a:lnTo>
                    <a:lnTo>
                      <a:pt x="953288" y="227800"/>
                    </a:lnTo>
                    <a:close/>
                  </a:path>
                </a:pathLst>
              </a:custGeom>
              <a:solidFill>
                <a:srgbClr val="0075DA"/>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360" name="Google Shape;6360;p209"/>
              <p:cNvSpPr/>
              <p:nvPr/>
            </p:nvSpPr>
            <p:spPr>
              <a:xfrm>
                <a:off x="696248" y="2890647"/>
                <a:ext cx="466725" cy="771525"/>
              </a:xfrm>
              <a:custGeom>
                <a:avLst/>
                <a:gdLst/>
                <a:ahLst/>
                <a:cxnLst/>
                <a:rect l="l" t="t" r="r" b="b"/>
                <a:pathLst>
                  <a:path w="466725" h="771525" extrusionOk="0">
                    <a:moveTo>
                      <a:pt x="464342" y="629441"/>
                    </a:moveTo>
                    <a:lnTo>
                      <a:pt x="461161" y="772316"/>
                    </a:lnTo>
                    <a:lnTo>
                      <a:pt x="7144" y="561975"/>
                    </a:lnTo>
                    <a:lnTo>
                      <a:pt x="7144" y="7144"/>
                    </a:lnTo>
                    <a:lnTo>
                      <a:pt x="137312" y="83344"/>
                    </a:lnTo>
                    <a:lnTo>
                      <a:pt x="137312" y="475460"/>
                    </a:lnTo>
                    <a:close/>
                  </a:path>
                </a:pathLst>
              </a:custGeom>
              <a:solidFill>
                <a:srgbClr val="0075DA"/>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361" name="Google Shape;6361;p209"/>
              <p:cNvSpPr/>
              <p:nvPr/>
            </p:nvSpPr>
            <p:spPr>
              <a:xfrm>
                <a:off x="1301083" y="2890647"/>
                <a:ext cx="466725" cy="771525"/>
              </a:xfrm>
              <a:custGeom>
                <a:avLst/>
                <a:gdLst/>
                <a:ahLst/>
                <a:cxnLst/>
                <a:rect l="l" t="t" r="r" b="b"/>
                <a:pathLst>
                  <a:path w="466725" h="771525" extrusionOk="0">
                    <a:moveTo>
                      <a:pt x="7144" y="629441"/>
                    </a:moveTo>
                    <a:lnTo>
                      <a:pt x="10316" y="772316"/>
                    </a:lnTo>
                    <a:lnTo>
                      <a:pt x="464344" y="561975"/>
                    </a:lnTo>
                    <a:lnTo>
                      <a:pt x="464344" y="7144"/>
                    </a:lnTo>
                    <a:lnTo>
                      <a:pt x="334166" y="83344"/>
                    </a:lnTo>
                    <a:lnTo>
                      <a:pt x="334166" y="475460"/>
                    </a:lnTo>
                    <a:close/>
                  </a:path>
                </a:pathLst>
              </a:custGeom>
              <a:solidFill>
                <a:srgbClr val="0075DA"/>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grpSp>
      </p:grpSp>
      <p:grpSp>
        <p:nvGrpSpPr>
          <p:cNvPr id="6362" name="Google Shape;6362;p209"/>
          <p:cNvGrpSpPr/>
          <p:nvPr/>
        </p:nvGrpSpPr>
        <p:grpSpPr>
          <a:xfrm>
            <a:off x="1458790" y="3499943"/>
            <a:ext cx="5254539" cy="740349"/>
            <a:chOff x="1458071" y="3521337"/>
            <a:chExt cx="5255064" cy="740349"/>
          </a:xfrm>
        </p:grpSpPr>
        <p:sp>
          <p:nvSpPr>
            <p:cNvPr id="6363" name="Google Shape;6363;p209"/>
            <p:cNvSpPr/>
            <p:nvPr/>
          </p:nvSpPr>
          <p:spPr>
            <a:xfrm>
              <a:off x="3124235" y="3752885"/>
              <a:ext cx="3588900" cy="2196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78D7"/>
                </a:buClr>
                <a:buSzPts val="1400"/>
                <a:buFont typeface="Quattrocento Sans"/>
                <a:buNone/>
              </a:pPr>
              <a:r>
                <a:rPr lang="en-US" sz="1400" b="1" i="0" u="none" strike="noStrike" cap="none">
                  <a:solidFill>
                    <a:srgbClr val="0078D7"/>
                  </a:solidFill>
                  <a:latin typeface="Quattrocento Sans"/>
                  <a:ea typeface="Quattrocento Sans"/>
                  <a:cs typeface="Quattrocento Sans"/>
                  <a:sym typeface="Quattrocento Sans"/>
                </a:rPr>
                <a:t>Increase your rate of experimentation</a:t>
              </a:r>
              <a:endParaRPr sz="1400"/>
            </a:p>
          </p:txBody>
        </p:sp>
        <p:grpSp>
          <p:nvGrpSpPr>
            <p:cNvPr id="6364" name="Google Shape;6364;p209"/>
            <p:cNvGrpSpPr/>
            <p:nvPr/>
          </p:nvGrpSpPr>
          <p:grpSpPr>
            <a:xfrm>
              <a:off x="1458071" y="3521337"/>
              <a:ext cx="1386674" cy="740349"/>
              <a:chOff x="1458071" y="3521337"/>
              <a:chExt cx="1386674" cy="740349"/>
            </a:xfrm>
          </p:grpSpPr>
          <p:cxnSp>
            <p:nvCxnSpPr>
              <p:cNvPr id="6365" name="Google Shape;6365;p209"/>
              <p:cNvCxnSpPr/>
              <p:nvPr/>
            </p:nvCxnSpPr>
            <p:spPr>
              <a:xfrm>
                <a:off x="2844745" y="3574484"/>
                <a:ext cx="0" cy="603000"/>
              </a:xfrm>
              <a:prstGeom prst="straightConnector1">
                <a:avLst/>
              </a:prstGeom>
              <a:noFill/>
              <a:ln w="12700" cap="rnd" cmpd="sng">
                <a:solidFill>
                  <a:srgbClr val="BFBFBF"/>
                </a:solidFill>
                <a:prstDash val="dash"/>
                <a:round/>
                <a:headEnd type="none" w="sm" len="sm"/>
                <a:tailEnd type="none" w="sm" len="sm"/>
              </a:ln>
            </p:spPr>
          </p:cxnSp>
          <p:grpSp>
            <p:nvGrpSpPr>
              <p:cNvPr id="6366" name="Google Shape;6366;p209"/>
              <p:cNvGrpSpPr/>
              <p:nvPr/>
            </p:nvGrpSpPr>
            <p:grpSpPr>
              <a:xfrm>
                <a:off x="1458071" y="3521337"/>
                <a:ext cx="984980" cy="740349"/>
                <a:chOff x="611928" y="3022476"/>
                <a:chExt cx="2341846" cy="1760220"/>
              </a:xfrm>
            </p:grpSpPr>
            <p:sp>
              <p:nvSpPr>
                <p:cNvPr id="6367" name="Google Shape;6367;p209"/>
                <p:cNvSpPr/>
                <p:nvPr/>
              </p:nvSpPr>
              <p:spPr>
                <a:xfrm>
                  <a:off x="1739012" y="3849656"/>
                  <a:ext cx="752475" cy="228600"/>
                </a:xfrm>
                <a:custGeom>
                  <a:avLst/>
                  <a:gdLst/>
                  <a:ahLst/>
                  <a:cxnLst/>
                  <a:rect l="l" t="t" r="r" b="b"/>
                  <a:pathLst>
                    <a:path w="752475" h="228600" extrusionOk="0">
                      <a:moveTo>
                        <a:pt x="545354" y="7144"/>
                      </a:moveTo>
                      <a:lnTo>
                        <a:pt x="237515" y="7144"/>
                      </a:lnTo>
                      <a:cubicBezTo>
                        <a:pt x="274511" y="137741"/>
                        <a:pt x="224809" y="156467"/>
                        <a:pt x="7144" y="156467"/>
                      </a:cubicBezTo>
                      <a:lnTo>
                        <a:pt x="7144" y="224857"/>
                      </a:lnTo>
                      <a:lnTo>
                        <a:pt x="747332" y="224857"/>
                      </a:lnTo>
                      <a:lnTo>
                        <a:pt x="747332" y="156477"/>
                      </a:lnTo>
                      <a:cubicBezTo>
                        <a:pt x="529657" y="156477"/>
                        <a:pt x="508311" y="137817"/>
                        <a:pt x="545344" y="7153"/>
                      </a:cubicBezTo>
                    </a:path>
                  </a:pathLst>
                </a:custGeom>
                <a:solidFill>
                  <a:srgbClr val="7A7A7A"/>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368" name="Google Shape;6368;p209"/>
                <p:cNvSpPr/>
                <p:nvPr/>
              </p:nvSpPr>
              <p:spPr>
                <a:xfrm>
                  <a:off x="1543081" y="3022476"/>
                  <a:ext cx="1143000" cy="838200"/>
                </a:xfrm>
                <a:custGeom>
                  <a:avLst/>
                  <a:gdLst/>
                  <a:ahLst/>
                  <a:cxnLst/>
                  <a:rect l="l" t="t" r="r" b="b"/>
                  <a:pathLst>
                    <a:path w="1143000" h="838200" extrusionOk="0">
                      <a:moveTo>
                        <a:pt x="1070802" y="7144"/>
                      </a:moveTo>
                      <a:lnTo>
                        <a:pt x="68658" y="7144"/>
                      </a:lnTo>
                      <a:cubicBezTo>
                        <a:pt x="34120" y="8500"/>
                        <a:pt x="6887" y="37032"/>
                        <a:pt x="7146" y="71599"/>
                      </a:cubicBezTo>
                      <a:lnTo>
                        <a:pt x="7146" y="770449"/>
                      </a:lnTo>
                      <a:cubicBezTo>
                        <a:pt x="6997" y="804881"/>
                        <a:pt x="34244" y="833193"/>
                        <a:pt x="68658" y="834361"/>
                      </a:cubicBezTo>
                      <a:lnTo>
                        <a:pt x="1070802" y="834361"/>
                      </a:lnTo>
                      <a:cubicBezTo>
                        <a:pt x="1104787" y="834361"/>
                        <a:pt x="1139201" y="804253"/>
                        <a:pt x="1139201" y="770449"/>
                      </a:cubicBezTo>
                      <a:lnTo>
                        <a:pt x="1139201" y="71599"/>
                      </a:lnTo>
                      <a:cubicBezTo>
                        <a:pt x="1139201" y="37509"/>
                        <a:pt x="1104816" y="7144"/>
                        <a:pt x="1070802" y="7144"/>
                      </a:cubicBezTo>
                    </a:path>
                  </a:pathLst>
                </a:custGeom>
                <a:solidFill>
                  <a:srgbClr val="A0A1A2"/>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369" name="Google Shape;6369;p209"/>
                <p:cNvSpPr/>
                <p:nvPr/>
              </p:nvSpPr>
              <p:spPr>
                <a:xfrm>
                  <a:off x="1543052" y="3022543"/>
                  <a:ext cx="1076325" cy="838200"/>
                </a:xfrm>
                <a:custGeom>
                  <a:avLst/>
                  <a:gdLst/>
                  <a:ahLst/>
                  <a:cxnLst/>
                  <a:rect l="l" t="t" r="r" b="b"/>
                  <a:pathLst>
                    <a:path w="1076325" h="838200" extrusionOk="0">
                      <a:moveTo>
                        <a:pt x="1071507" y="7144"/>
                      </a:moveTo>
                      <a:cubicBezTo>
                        <a:pt x="1071259" y="7144"/>
                        <a:pt x="1071031" y="7144"/>
                        <a:pt x="1070802" y="7144"/>
                      </a:cubicBezTo>
                      <a:lnTo>
                        <a:pt x="68658" y="7144"/>
                      </a:lnTo>
                      <a:cubicBezTo>
                        <a:pt x="34130" y="8490"/>
                        <a:pt x="6898" y="37004"/>
                        <a:pt x="7145" y="71561"/>
                      </a:cubicBezTo>
                      <a:lnTo>
                        <a:pt x="7145" y="770382"/>
                      </a:lnTo>
                      <a:cubicBezTo>
                        <a:pt x="6982" y="804824"/>
                        <a:pt x="34235" y="833155"/>
                        <a:pt x="68658" y="834323"/>
                      </a:cubicBezTo>
                      <a:lnTo>
                        <a:pt x="92470" y="834323"/>
                      </a:lnTo>
                      <a:close/>
                    </a:path>
                  </a:pathLst>
                </a:custGeom>
                <a:solidFill>
                  <a:srgbClr val="FFFFFF">
                    <a:alpha val="20000"/>
                  </a:srgbClr>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370" name="Google Shape;6370;p209"/>
                <p:cNvSpPr/>
                <p:nvPr/>
              </p:nvSpPr>
              <p:spPr>
                <a:xfrm>
                  <a:off x="1628865" y="3109601"/>
                  <a:ext cx="971550" cy="666750"/>
                </a:xfrm>
                <a:custGeom>
                  <a:avLst/>
                  <a:gdLst/>
                  <a:ahLst/>
                  <a:cxnLst/>
                  <a:rect l="l" t="t" r="r" b="b"/>
                  <a:pathLst>
                    <a:path w="971550" h="666750" extrusionOk="0">
                      <a:moveTo>
                        <a:pt x="965044" y="7144"/>
                      </a:moveTo>
                      <a:lnTo>
                        <a:pt x="965044" y="660140"/>
                      </a:lnTo>
                      <a:lnTo>
                        <a:pt x="7144" y="660140"/>
                      </a:lnTo>
                      <a:lnTo>
                        <a:pt x="7144" y="7144"/>
                      </a:lnTo>
                      <a:lnTo>
                        <a:pt x="965044" y="7144"/>
                      </a:lnTo>
                      <a:close/>
                    </a:path>
                  </a:pathLst>
                </a:custGeom>
                <a:solidFill>
                  <a:srgbClr val="59B4D9"/>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371" name="Google Shape;6371;p209"/>
                <p:cNvSpPr/>
                <p:nvPr/>
              </p:nvSpPr>
              <p:spPr>
                <a:xfrm>
                  <a:off x="1628865" y="3108306"/>
                  <a:ext cx="885825" cy="666750"/>
                </a:xfrm>
                <a:custGeom>
                  <a:avLst/>
                  <a:gdLst/>
                  <a:ahLst/>
                  <a:cxnLst/>
                  <a:rect l="l" t="t" r="r" b="b"/>
                  <a:pathLst>
                    <a:path w="885825" h="666750" extrusionOk="0">
                      <a:moveTo>
                        <a:pt x="7144" y="661435"/>
                      </a:moveTo>
                      <a:lnTo>
                        <a:pt x="8458" y="661435"/>
                      </a:lnTo>
                      <a:lnTo>
                        <a:pt x="8458" y="8458"/>
                      </a:lnTo>
                      <a:lnTo>
                        <a:pt x="884215" y="7144"/>
                      </a:lnTo>
                      <a:lnTo>
                        <a:pt x="884263" y="7144"/>
                      </a:lnTo>
                      <a:lnTo>
                        <a:pt x="7144" y="8458"/>
                      </a:lnTo>
                      <a:lnTo>
                        <a:pt x="7144" y="661435"/>
                      </a:lnTo>
                      <a:close/>
                    </a:path>
                  </a:pathLst>
                </a:custGeom>
                <a:solidFill>
                  <a:srgbClr val="59B4D9"/>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372" name="Google Shape;6372;p209"/>
                <p:cNvSpPr/>
                <p:nvPr/>
              </p:nvSpPr>
              <p:spPr>
                <a:xfrm>
                  <a:off x="1739012" y="3998951"/>
                  <a:ext cx="752475" cy="76200"/>
                </a:xfrm>
                <a:custGeom>
                  <a:avLst/>
                  <a:gdLst/>
                  <a:ahLst/>
                  <a:cxnLst/>
                  <a:rect l="l" t="t" r="r" b="b"/>
                  <a:pathLst>
                    <a:path w="752475" h="76200" extrusionOk="0">
                      <a:moveTo>
                        <a:pt x="7144" y="7144"/>
                      </a:moveTo>
                      <a:lnTo>
                        <a:pt x="747332" y="7144"/>
                      </a:lnTo>
                      <a:lnTo>
                        <a:pt x="747332" y="75543"/>
                      </a:lnTo>
                      <a:lnTo>
                        <a:pt x="7144" y="75543"/>
                      </a:lnTo>
                      <a:close/>
                    </a:path>
                  </a:pathLst>
                </a:custGeom>
                <a:solidFill>
                  <a:srgbClr val="A0A1A2"/>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373" name="Google Shape;6373;p209"/>
                <p:cNvSpPr/>
                <p:nvPr/>
              </p:nvSpPr>
              <p:spPr>
                <a:xfrm>
                  <a:off x="2088675" y="3053833"/>
                  <a:ext cx="38100" cy="38100"/>
                </a:xfrm>
                <a:custGeom>
                  <a:avLst/>
                  <a:gdLst/>
                  <a:ahLst/>
                  <a:cxnLst/>
                  <a:rect l="l" t="t" r="r" b="b"/>
                  <a:pathLst>
                    <a:path w="38100" h="38100" extrusionOk="0">
                      <a:moveTo>
                        <a:pt x="39281" y="23222"/>
                      </a:moveTo>
                      <a:cubicBezTo>
                        <a:pt x="39272" y="32096"/>
                        <a:pt x="32080" y="39286"/>
                        <a:pt x="23203" y="39281"/>
                      </a:cubicBezTo>
                      <a:cubicBezTo>
                        <a:pt x="14326" y="39276"/>
                        <a:pt x="7134" y="32077"/>
                        <a:pt x="7144" y="23203"/>
                      </a:cubicBezTo>
                      <a:cubicBezTo>
                        <a:pt x="7153" y="14336"/>
                        <a:pt x="14335" y="7149"/>
                        <a:pt x="23203" y="7144"/>
                      </a:cubicBezTo>
                      <a:cubicBezTo>
                        <a:pt x="32080" y="7144"/>
                        <a:pt x="39281" y="14342"/>
                        <a:pt x="39281" y="23222"/>
                      </a:cubicBezTo>
                    </a:path>
                  </a:pathLst>
                </a:custGeom>
                <a:solidFill>
                  <a:srgbClr val="B8D432"/>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374" name="Google Shape;6374;p209"/>
                <p:cNvSpPr/>
                <p:nvPr/>
              </p:nvSpPr>
              <p:spPr>
                <a:xfrm>
                  <a:off x="1628865" y="3109601"/>
                  <a:ext cx="962025" cy="666750"/>
                </a:xfrm>
                <a:custGeom>
                  <a:avLst/>
                  <a:gdLst/>
                  <a:ahLst/>
                  <a:cxnLst/>
                  <a:rect l="l" t="t" r="r" b="b"/>
                  <a:pathLst>
                    <a:path w="962025" h="666750" extrusionOk="0">
                      <a:moveTo>
                        <a:pt x="7144" y="7144"/>
                      </a:moveTo>
                      <a:lnTo>
                        <a:pt x="963159" y="7144"/>
                      </a:lnTo>
                      <a:lnTo>
                        <a:pt x="963159" y="660140"/>
                      </a:lnTo>
                      <a:lnTo>
                        <a:pt x="7144" y="660140"/>
                      </a:lnTo>
                      <a:close/>
                    </a:path>
                  </a:pathLst>
                </a:custGeom>
                <a:solidFill>
                  <a:srgbClr val="1B348E"/>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375" name="Google Shape;6375;p209"/>
                <p:cNvSpPr/>
                <p:nvPr/>
              </p:nvSpPr>
              <p:spPr>
                <a:xfrm>
                  <a:off x="1708532" y="3207547"/>
                  <a:ext cx="247650" cy="400050"/>
                </a:xfrm>
                <a:custGeom>
                  <a:avLst/>
                  <a:gdLst/>
                  <a:ahLst/>
                  <a:cxnLst/>
                  <a:rect l="l" t="t" r="r" b="b"/>
                  <a:pathLst>
                    <a:path w="247650" h="400050" extrusionOk="0">
                      <a:moveTo>
                        <a:pt x="7144" y="7144"/>
                      </a:moveTo>
                      <a:lnTo>
                        <a:pt x="246145" y="7144"/>
                      </a:lnTo>
                      <a:lnTo>
                        <a:pt x="246145" y="398945"/>
                      </a:lnTo>
                      <a:lnTo>
                        <a:pt x="7144" y="398945"/>
                      </a:lnTo>
                      <a:close/>
                    </a:path>
                  </a:pathLst>
                </a:custGeom>
                <a:solidFill>
                  <a:srgbClr val="FFFFFF"/>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376" name="Google Shape;6376;p209"/>
                <p:cNvSpPr/>
                <p:nvPr/>
              </p:nvSpPr>
              <p:spPr>
                <a:xfrm>
                  <a:off x="1987367" y="3207547"/>
                  <a:ext cx="447675" cy="209550"/>
                </a:xfrm>
                <a:custGeom>
                  <a:avLst/>
                  <a:gdLst/>
                  <a:ahLst/>
                  <a:cxnLst/>
                  <a:rect l="l" t="t" r="r" b="b"/>
                  <a:pathLst>
                    <a:path w="447675" h="209550" extrusionOk="0">
                      <a:moveTo>
                        <a:pt x="7144" y="7144"/>
                      </a:moveTo>
                      <a:lnTo>
                        <a:pt x="445313" y="7144"/>
                      </a:lnTo>
                      <a:lnTo>
                        <a:pt x="445313" y="203044"/>
                      </a:lnTo>
                      <a:lnTo>
                        <a:pt x="7144" y="203044"/>
                      </a:lnTo>
                      <a:close/>
                    </a:path>
                  </a:pathLst>
                </a:custGeom>
                <a:solidFill>
                  <a:srgbClr val="FFFFFF"/>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377" name="Google Shape;6377;p209"/>
                <p:cNvSpPr/>
                <p:nvPr/>
              </p:nvSpPr>
              <p:spPr>
                <a:xfrm>
                  <a:off x="1987367" y="3436099"/>
                  <a:ext cx="209550" cy="171450"/>
                </a:xfrm>
                <a:custGeom>
                  <a:avLst/>
                  <a:gdLst/>
                  <a:ahLst/>
                  <a:cxnLst/>
                  <a:rect l="l" t="t" r="r" b="b"/>
                  <a:pathLst>
                    <a:path w="209550" h="171450" extrusionOk="0">
                      <a:moveTo>
                        <a:pt x="7144" y="7144"/>
                      </a:moveTo>
                      <a:lnTo>
                        <a:pt x="206312" y="7144"/>
                      </a:lnTo>
                      <a:lnTo>
                        <a:pt x="206312" y="170393"/>
                      </a:lnTo>
                      <a:lnTo>
                        <a:pt x="7144" y="170393"/>
                      </a:lnTo>
                      <a:close/>
                    </a:path>
                  </a:pathLst>
                </a:custGeom>
                <a:solidFill>
                  <a:srgbClr val="FFFFFF"/>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378" name="Google Shape;6378;p209"/>
                <p:cNvSpPr/>
                <p:nvPr/>
              </p:nvSpPr>
              <p:spPr>
                <a:xfrm>
                  <a:off x="2226368" y="3436099"/>
                  <a:ext cx="209550" cy="171450"/>
                </a:xfrm>
                <a:custGeom>
                  <a:avLst/>
                  <a:gdLst/>
                  <a:ahLst/>
                  <a:cxnLst/>
                  <a:rect l="l" t="t" r="r" b="b"/>
                  <a:pathLst>
                    <a:path w="209550" h="171450" extrusionOk="0">
                      <a:moveTo>
                        <a:pt x="7144" y="7144"/>
                      </a:moveTo>
                      <a:lnTo>
                        <a:pt x="206311" y="7144"/>
                      </a:lnTo>
                      <a:lnTo>
                        <a:pt x="206311" y="170393"/>
                      </a:lnTo>
                      <a:lnTo>
                        <a:pt x="7144" y="170393"/>
                      </a:lnTo>
                      <a:close/>
                    </a:path>
                  </a:pathLst>
                </a:custGeom>
                <a:solidFill>
                  <a:srgbClr val="FFFFFF"/>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379" name="Google Shape;6379;p209"/>
                <p:cNvSpPr/>
                <p:nvPr/>
              </p:nvSpPr>
              <p:spPr>
                <a:xfrm>
                  <a:off x="914452" y="4562793"/>
                  <a:ext cx="533400" cy="161925"/>
                </a:xfrm>
                <a:custGeom>
                  <a:avLst/>
                  <a:gdLst/>
                  <a:ahLst/>
                  <a:cxnLst/>
                  <a:rect l="l" t="t" r="r" b="b"/>
                  <a:pathLst>
                    <a:path w="533400" h="161925" extrusionOk="0">
                      <a:moveTo>
                        <a:pt x="387477" y="7144"/>
                      </a:moveTo>
                      <a:lnTo>
                        <a:pt x="169945" y="7144"/>
                      </a:lnTo>
                      <a:cubicBezTo>
                        <a:pt x="196091" y="99431"/>
                        <a:pt x="160973" y="112662"/>
                        <a:pt x="7144" y="112662"/>
                      </a:cubicBezTo>
                      <a:lnTo>
                        <a:pt x="7144" y="160982"/>
                      </a:lnTo>
                      <a:lnTo>
                        <a:pt x="530219" y="160982"/>
                      </a:lnTo>
                      <a:lnTo>
                        <a:pt x="530219" y="112662"/>
                      </a:lnTo>
                      <a:cubicBezTo>
                        <a:pt x="376399" y="112662"/>
                        <a:pt x="361312" y="99479"/>
                        <a:pt x="387487" y="7144"/>
                      </a:cubicBezTo>
                    </a:path>
                  </a:pathLst>
                </a:custGeom>
                <a:solidFill>
                  <a:srgbClr val="7A7A7A"/>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380" name="Google Shape;6380;p209"/>
                <p:cNvSpPr/>
                <p:nvPr/>
              </p:nvSpPr>
              <p:spPr>
                <a:xfrm>
                  <a:off x="775986" y="3978253"/>
                  <a:ext cx="809625" cy="590550"/>
                </a:xfrm>
                <a:custGeom>
                  <a:avLst/>
                  <a:gdLst/>
                  <a:ahLst/>
                  <a:cxnLst/>
                  <a:rect l="l" t="t" r="r" b="b"/>
                  <a:pathLst>
                    <a:path w="809625" h="590550" extrusionOk="0">
                      <a:moveTo>
                        <a:pt x="758810" y="7144"/>
                      </a:moveTo>
                      <a:lnTo>
                        <a:pt x="50617" y="7144"/>
                      </a:lnTo>
                      <a:cubicBezTo>
                        <a:pt x="26206" y="8096"/>
                        <a:pt x="6962" y="28261"/>
                        <a:pt x="7145" y="52692"/>
                      </a:cubicBezTo>
                      <a:lnTo>
                        <a:pt x="7145" y="546545"/>
                      </a:lnTo>
                      <a:cubicBezTo>
                        <a:pt x="7038" y="570881"/>
                        <a:pt x="26297" y="590893"/>
                        <a:pt x="50617" y="591712"/>
                      </a:cubicBezTo>
                      <a:lnTo>
                        <a:pt x="758801" y="591712"/>
                      </a:lnTo>
                      <a:cubicBezTo>
                        <a:pt x="782813" y="591712"/>
                        <a:pt x="807140" y="570433"/>
                        <a:pt x="807140" y="546545"/>
                      </a:cubicBezTo>
                      <a:lnTo>
                        <a:pt x="807140" y="52692"/>
                      </a:lnTo>
                      <a:cubicBezTo>
                        <a:pt x="805064" y="27375"/>
                        <a:pt x="784198" y="7715"/>
                        <a:pt x="758801" y="7144"/>
                      </a:cubicBezTo>
                    </a:path>
                  </a:pathLst>
                </a:custGeom>
                <a:solidFill>
                  <a:srgbClr val="A0A1A2"/>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381" name="Google Shape;6381;p209"/>
                <p:cNvSpPr/>
                <p:nvPr/>
              </p:nvSpPr>
              <p:spPr>
                <a:xfrm>
                  <a:off x="775976" y="3978300"/>
                  <a:ext cx="762000" cy="590550"/>
                </a:xfrm>
                <a:custGeom>
                  <a:avLst/>
                  <a:gdLst/>
                  <a:ahLst/>
                  <a:cxnLst/>
                  <a:rect l="l" t="t" r="r" b="b"/>
                  <a:pathLst>
                    <a:path w="762000" h="590550" extrusionOk="0">
                      <a:moveTo>
                        <a:pt x="759315" y="7144"/>
                      </a:moveTo>
                      <a:cubicBezTo>
                        <a:pt x="759144" y="7144"/>
                        <a:pt x="758982" y="7144"/>
                        <a:pt x="758820" y="7144"/>
                      </a:cubicBezTo>
                      <a:lnTo>
                        <a:pt x="50617" y="7144"/>
                      </a:lnTo>
                      <a:cubicBezTo>
                        <a:pt x="26204" y="8096"/>
                        <a:pt x="6957" y="28261"/>
                        <a:pt x="7145" y="52692"/>
                      </a:cubicBezTo>
                      <a:lnTo>
                        <a:pt x="7145" y="546526"/>
                      </a:lnTo>
                      <a:cubicBezTo>
                        <a:pt x="7028" y="570871"/>
                        <a:pt x="26289" y="590883"/>
                        <a:pt x="50617" y="591712"/>
                      </a:cubicBezTo>
                      <a:lnTo>
                        <a:pt x="67467" y="591712"/>
                      </a:lnTo>
                      <a:close/>
                    </a:path>
                  </a:pathLst>
                </a:custGeom>
                <a:solidFill>
                  <a:srgbClr val="FFFFFF">
                    <a:alpha val="20000"/>
                  </a:srgbClr>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382" name="Google Shape;6382;p209"/>
                <p:cNvSpPr/>
                <p:nvPr/>
              </p:nvSpPr>
              <p:spPr>
                <a:xfrm>
                  <a:off x="836613" y="4039822"/>
                  <a:ext cx="685800" cy="466725"/>
                </a:xfrm>
                <a:custGeom>
                  <a:avLst/>
                  <a:gdLst/>
                  <a:ahLst/>
                  <a:cxnLst/>
                  <a:rect l="l" t="t" r="r" b="b"/>
                  <a:pathLst>
                    <a:path w="685800" h="466725" extrusionOk="0">
                      <a:moveTo>
                        <a:pt x="684066" y="7144"/>
                      </a:moveTo>
                      <a:lnTo>
                        <a:pt x="684066" y="468592"/>
                      </a:lnTo>
                      <a:lnTo>
                        <a:pt x="7144" y="468592"/>
                      </a:lnTo>
                      <a:lnTo>
                        <a:pt x="7144" y="7144"/>
                      </a:lnTo>
                      <a:lnTo>
                        <a:pt x="684066" y="7144"/>
                      </a:lnTo>
                      <a:close/>
                    </a:path>
                  </a:pathLst>
                </a:custGeom>
                <a:solidFill>
                  <a:srgbClr val="59B4D9"/>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383" name="Google Shape;6383;p209"/>
                <p:cNvSpPr/>
                <p:nvPr/>
              </p:nvSpPr>
              <p:spPr>
                <a:xfrm>
                  <a:off x="836613" y="4038908"/>
                  <a:ext cx="628650" cy="476250"/>
                </a:xfrm>
                <a:custGeom>
                  <a:avLst/>
                  <a:gdLst/>
                  <a:ahLst/>
                  <a:cxnLst/>
                  <a:rect l="l" t="t" r="r" b="b"/>
                  <a:pathLst>
                    <a:path w="628650" h="476250" extrusionOk="0">
                      <a:moveTo>
                        <a:pt x="7144" y="469506"/>
                      </a:moveTo>
                      <a:lnTo>
                        <a:pt x="8077" y="469506"/>
                      </a:lnTo>
                      <a:lnTo>
                        <a:pt x="8077" y="8068"/>
                      </a:lnTo>
                      <a:lnTo>
                        <a:pt x="626945" y="7144"/>
                      </a:lnTo>
                      <a:lnTo>
                        <a:pt x="626983" y="7144"/>
                      </a:lnTo>
                      <a:lnTo>
                        <a:pt x="7144" y="8068"/>
                      </a:lnTo>
                      <a:lnTo>
                        <a:pt x="7144" y="469506"/>
                      </a:lnTo>
                      <a:close/>
                    </a:path>
                  </a:pathLst>
                </a:custGeom>
                <a:solidFill>
                  <a:srgbClr val="59B4D9"/>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384" name="Google Shape;6384;p209"/>
                <p:cNvSpPr/>
                <p:nvPr/>
              </p:nvSpPr>
              <p:spPr>
                <a:xfrm>
                  <a:off x="914452" y="4668291"/>
                  <a:ext cx="533400" cy="57150"/>
                </a:xfrm>
                <a:custGeom>
                  <a:avLst/>
                  <a:gdLst/>
                  <a:ahLst/>
                  <a:cxnLst/>
                  <a:rect l="l" t="t" r="r" b="b"/>
                  <a:pathLst>
                    <a:path w="533400" h="57150" extrusionOk="0">
                      <a:moveTo>
                        <a:pt x="7144" y="7144"/>
                      </a:moveTo>
                      <a:lnTo>
                        <a:pt x="530209" y="7144"/>
                      </a:lnTo>
                      <a:lnTo>
                        <a:pt x="530209" y="55483"/>
                      </a:lnTo>
                      <a:lnTo>
                        <a:pt x="7144" y="55483"/>
                      </a:lnTo>
                      <a:close/>
                    </a:path>
                  </a:pathLst>
                </a:custGeom>
                <a:solidFill>
                  <a:srgbClr val="A0A1A2"/>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385" name="Google Shape;6385;p209"/>
                <p:cNvSpPr/>
                <p:nvPr/>
              </p:nvSpPr>
              <p:spPr>
                <a:xfrm>
                  <a:off x="1161549" y="4000408"/>
                  <a:ext cx="28575" cy="28575"/>
                </a:xfrm>
                <a:custGeom>
                  <a:avLst/>
                  <a:gdLst/>
                  <a:ahLst/>
                  <a:cxnLst/>
                  <a:rect l="l" t="t" r="r" b="b"/>
                  <a:pathLst>
                    <a:path w="28575" h="28575" extrusionOk="0">
                      <a:moveTo>
                        <a:pt x="29851" y="18507"/>
                      </a:moveTo>
                      <a:cubicBezTo>
                        <a:pt x="29846" y="24775"/>
                        <a:pt x="24758" y="29861"/>
                        <a:pt x="18488" y="29851"/>
                      </a:cubicBezTo>
                      <a:cubicBezTo>
                        <a:pt x="12218" y="29842"/>
                        <a:pt x="7138" y="24755"/>
                        <a:pt x="7144" y="18488"/>
                      </a:cubicBezTo>
                      <a:cubicBezTo>
                        <a:pt x="7149" y="12221"/>
                        <a:pt x="12225" y="7153"/>
                        <a:pt x="18488" y="7144"/>
                      </a:cubicBezTo>
                      <a:cubicBezTo>
                        <a:pt x="24764" y="7144"/>
                        <a:pt x="29851" y="12230"/>
                        <a:pt x="29851" y="18507"/>
                      </a:cubicBezTo>
                    </a:path>
                  </a:pathLst>
                </a:custGeom>
                <a:solidFill>
                  <a:srgbClr val="B8D432"/>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386" name="Google Shape;6386;p209"/>
                <p:cNvSpPr/>
                <p:nvPr/>
              </p:nvSpPr>
              <p:spPr>
                <a:xfrm>
                  <a:off x="1896499" y="3791225"/>
                  <a:ext cx="1057275" cy="438150"/>
                </a:xfrm>
                <a:custGeom>
                  <a:avLst/>
                  <a:gdLst/>
                  <a:ahLst/>
                  <a:cxnLst/>
                  <a:rect l="l" t="t" r="r" b="b"/>
                  <a:pathLst>
                    <a:path w="1057275" h="438150" extrusionOk="0">
                      <a:moveTo>
                        <a:pt x="987751" y="291860"/>
                      </a:moveTo>
                      <a:cubicBezTo>
                        <a:pt x="986875" y="291860"/>
                        <a:pt x="986113" y="292060"/>
                        <a:pt x="985236" y="292089"/>
                      </a:cubicBezTo>
                      <a:cubicBezTo>
                        <a:pt x="1006763" y="215336"/>
                        <a:pt x="961986" y="135669"/>
                        <a:pt x="885233" y="114147"/>
                      </a:cubicBezTo>
                      <a:cubicBezTo>
                        <a:pt x="837046" y="100634"/>
                        <a:pt x="785297" y="113050"/>
                        <a:pt x="748483" y="146956"/>
                      </a:cubicBezTo>
                      <a:cubicBezTo>
                        <a:pt x="721032" y="45984"/>
                        <a:pt x="616933" y="-13622"/>
                        <a:pt x="515959" y="13825"/>
                      </a:cubicBezTo>
                      <a:cubicBezTo>
                        <a:pt x="439711" y="34552"/>
                        <a:pt x="384323" y="100426"/>
                        <a:pt x="377008" y="179103"/>
                      </a:cubicBezTo>
                      <a:cubicBezTo>
                        <a:pt x="375427" y="178808"/>
                        <a:pt x="373865" y="178579"/>
                        <a:pt x="372245" y="178341"/>
                      </a:cubicBezTo>
                      <a:cubicBezTo>
                        <a:pt x="313791" y="124337"/>
                        <a:pt x="222617" y="127949"/>
                        <a:pt x="168611" y="186409"/>
                      </a:cubicBezTo>
                      <a:cubicBezTo>
                        <a:pt x="154790" y="201373"/>
                        <a:pt x="144293" y="219089"/>
                        <a:pt x="137826" y="238406"/>
                      </a:cubicBezTo>
                      <a:cubicBezTo>
                        <a:pt x="127481" y="234786"/>
                        <a:pt x="116604" y="232938"/>
                        <a:pt x="105650" y="232919"/>
                      </a:cubicBezTo>
                      <a:cubicBezTo>
                        <a:pt x="52367" y="231814"/>
                        <a:pt x="8276" y="274115"/>
                        <a:pt x="7171" y="327398"/>
                      </a:cubicBezTo>
                      <a:cubicBezTo>
                        <a:pt x="7162" y="327960"/>
                        <a:pt x="7152" y="328512"/>
                        <a:pt x="7152" y="329074"/>
                      </a:cubicBezTo>
                      <a:cubicBezTo>
                        <a:pt x="6447" y="383700"/>
                        <a:pt x="49920" y="428677"/>
                        <a:pt x="104536" y="429830"/>
                      </a:cubicBezTo>
                      <a:lnTo>
                        <a:pt x="336289" y="429830"/>
                      </a:lnTo>
                      <a:cubicBezTo>
                        <a:pt x="342404" y="437097"/>
                        <a:pt x="348776" y="429830"/>
                        <a:pt x="355148" y="429830"/>
                      </a:cubicBezTo>
                      <a:lnTo>
                        <a:pt x="987751" y="429830"/>
                      </a:lnTo>
                      <a:cubicBezTo>
                        <a:pt x="1025851" y="429830"/>
                        <a:pt x="1056741" y="398940"/>
                        <a:pt x="1056741" y="360840"/>
                      </a:cubicBezTo>
                      <a:cubicBezTo>
                        <a:pt x="1056741" y="322740"/>
                        <a:pt x="1025851" y="291851"/>
                        <a:pt x="987751" y="291851"/>
                      </a:cubicBezTo>
                      <a:close/>
                    </a:path>
                  </a:pathLst>
                </a:custGeom>
                <a:solidFill>
                  <a:srgbClr val="CBEBF5">
                    <a:alpha val="80000"/>
                  </a:srgbClr>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387" name="Google Shape;6387;p209"/>
                <p:cNvSpPr/>
                <p:nvPr/>
              </p:nvSpPr>
              <p:spPr>
                <a:xfrm>
                  <a:off x="611928" y="4716021"/>
                  <a:ext cx="1743075" cy="66675"/>
                </a:xfrm>
                <a:custGeom>
                  <a:avLst/>
                  <a:gdLst/>
                  <a:ahLst/>
                  <a:cxnLst/>
                  <a:rect l="l" t="t" r="r" b="b"/>
                  <a:pathLst>
                    <a:path w="1743075" h="66675" extrusionOk="0">
                      <a:moveTo>
                        <a:pt x="7144" y="7144"/>
                      </a:moveTo>
                      <a:lnTo>
                        <a:pt x="1739894" y="7144"/>
                      </a:lnTo>
                      <a:lnTo>
                        <a:pt x="1739894" y="67885"/>
                      </a:lnTo>
                      <a:lnTo>
                        <a:pt x="7144" y="67885"/>
                      </a:lnTo>
                      <a:close/>
                    </a:path>
                  </a:pathLst>
                </a:custGeom>
                <a:solidFill>
                  <a:srgbClr val="6A6A6A"/>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388" name="Google Shape;6388;p209"/>
                <p:cNvSpPr/>
                <p:nvPr/>
              </p:nvSpPr>
              <p:spPr>
                <a:xfrm>
                  <a:off x="1751899" y="4567850"/>
                  <a:ext cx="200025" cy="161925"/>
                </a:xfrm>
                <a:custGeom>
                  <a:avLst/>
                  <a:gdLst/>
                  <a:ahLst/>
                  <a:cxnLst/>
                  <a:rect l="l" t="t" r="r" b="b"/>
                  <a:pathLst>
                    <a:path w="200025" h="161925" extrusionOk="0">
                      <a:moveTo>
                        <a:pt x="194520" y="23689"/>
                      </a:moveTo>
                      <a:lnTo>
                        <a:pt x="158191" y="23689"/>
                      </a:lnTo>
                      <a:lnTo>
                        <a:pt x="161049" y="7144"/>
                      </a:lnTo>
                      <a:lnTo>
                        <a:pt x="7144" y="7144"/>
                      </a:lnTo>
                      <a:lnTo>
                        <a:pt x="37871" y="155315"/>
                      </a:lnTo>
                      <a:lnTo>
                        <a:pt x="135617" y="155315"/>
                      </a:lnTo>
                      <a:lnTo>
                        <a:pt x="138474" y="138398"/>
                      </a:lnTo>
                      <a:lnTo>
                        <a:pt x="194482" y="138398"/>
                      </a:lnTo>
                      <a:close/>
                      <a:moveTo>
                        <a:pt x="171717" y="115595"/>
                      </a:moveTo>
                      <a:lnTo>
                        <a:pt x="142427" y="115595"/>
                      </a:lnTo>
                      <a:lnTo>
                        <a:pt x="154286" y="46482"/>
                      </a:lnTo>
                      <a:lnTo>
                        <a:pt x="171726" y="46482"/>
                      </a:lnTo>
                      <a:close/>
                    </a:path>
                  </a:pathLst>
                </a:custGeom>
                <a:solidFill>
                  <a:srgbClr val="1A1A1A"/>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389" name="Google Shape;6389;p209"/>
                <p:cNvSpPr/>
                <p:nvPr/>
              </p:nvSpPr>
              <p:spPr>
                <a:xfrm>
                  <a:off x="1283479" y="4269051"/>
                  <a:ext cx="171450" cy="180975"/>
                </a:xfrm>
                <a:custGeom>
                  <a:avLst/>
                  <a:gdLst/>
                  <a:ahLst/>
                  <a:cxnLst/>
                  <a:rect l="l" t="t" r="r" b="b"/>
                  <a:pathLst>
                    <a:path w="171450" h="180975" extrusionOk="0">
                      <a:moveTo>
                        <a:pt x="164706" y="7144"/>
                      </a:moveTo>
                      <a:lnTo>
                        <a:pt x="7144" y="176670"/>
                      </a:lnTo>
                    </a:path>
                  </a:pathLst>
                </a:custGeom>
                <a:no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390" name="Google Shape;6390;p209"/>
                <p:cNvSpPr/>
                <p:nvPr/>
              </p:nvSpPr>
              <p:spPr>
                <a:xfrm>
                  <a:off x="1067233" y="3108887"/>
                  <a:ext cx="571500" cy="1304925"/>
                </a:xfrm>
                <a:custGeom>
                  <a:avLst/>
                  <a:gdLst/>
                  <a:ahLst/>
                  <a:cxnLst/>
                  <a:rect l="l" t="t" r="r" b="b"/>
                  <a:pathLst>
                    <a:path w="571500" h="1304925" extrusionOk="0">
                      <a:moveTo>
                        <a:pt x="568776" y="660854"/>
                      </a:moveTo>
                      <a:lnTo>
                        <a:pt x="7144" y="1305058"/>
                      </a:lnTo>
                      <a:lnTo>
                        <a:pt x="7144" y="937165"/>
                      </a:lnTo>
                      <a:lnTo>
                        <a:pt x="568785" y="7144"/>
                      </a:lnTo>
                      <a:lnTo>
                        <a:pt x="568776" y="660854"/>
                      </a:lnTo>
                      <a:close/>
                    </a:path>
                  </a:pathLst>
                </a:custGeom>
                <a:solidFill>
                  <a:srgbClr val="0072C6">
                    <a:alpha val="40000"/>
                  </a:srgbClr>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391" name="Google Shape;6391;p209"/>
                <p:cNvSpPr/>
                <p:nvPr/>
              </p:nvSpPr>
              <p:spPr>
                <a:xfrm>
                  <a:off x="1513536" y="3109601"/>
                  <a:ext cx="1085850" cy="1247775"/>
                </a:xfrm>
                <a:custGeom>
                  <a:avLst/>
                  <a:gdLst/>
                  <a:ahLst/>
                  <a:cxnLst/>
                  <a:rect l="l" t="t" r="r" b="b"/>
                  <a:pathLst>
                    <a:path w="1085850" h="1247775" extrusionOk="0">
                      <a:moveTo>
                        <a:pt x="7144" y="1241012"/>
                      </a:moveTo>
                      <a:lnTo>
                        <a:pt x="1080373" y="660140"/>
                      </a:lnTo>
                      <a:lnTo>
                        <a:pt x="1080373" y="7144"/>
                      </a:lnTo>
                      <a:lnTo>
                        <a:pt x="7144" y="937365"/>
                      </a:lnTo>
                      <a:lnTo>
                        <a:pt x="7144" y="1241012"/>
                      </a:lnTo>
                      <a:close/>
                    </a:path>
                  </a:pathLst>
                </a:custGeom>
                <a:solidFill>
                  <a:srgbClr val="0072C6">
                    <a:alpha val="40000"/>
                  </a:srgbClr>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392" name="Google Shape;6392;p209"/>
                <p:cNvSpPr/>
                <p:nvPr/>
              </p:nvSpPr>
              <p:spPr>
                <a:xfrm>
                  <a:off x="759956" y="3220831"/>
                  <a:ext cx="828675" cy="514350"/>
                </a:xfrm>
                <a:custGeom>
                  <a:avLst/>
                  <a:gdLst/>
                  <a:ahLst/>
                  <a:cxnLst/>
                  <a:rect l="l" t="t" r="r" b="b"/>
                  <a:pathLst>
                    <a:path w="828675" h="514350" extrusionOk="0">
                      <a:moveTo>
                        <a:pt x="728872" y="499971"/>
                      </a:moveTo>
                      <a:cubicBezTo>
                        <a:pt x="790562" y="489152"/>
                        <a:pt x="831799" y="430371"/>
                        <a:pt x="820979" y="368680"/>
                      </a:cubicBezTo>
                      <a:cubicBezTo>
                        <a:pt x="811467" y="314435"/>
                        <a:pt x="764354" y="274866"/>
                        <a:pt x="709279" y="274867"/>
                      </a:cubicBezTo>
                      <a:lnTo>
                        <a:pt x="708146" y="274867"/>
                      </a:lnTo>
                      <a:cubicBezTo>
                        <a:pt x="708784" y="267656"/>
                        <a:pt x="709098" y="260370"/>
                        <a:pt x="709098" y="253007"/>
                      </a:cubicBezTo>
                      <a:cubicBezTo>
                        <a:pt x="709100" y="117222"/>
                        <a:pt x="599027" y="7146"/>
                        <a:pt x="463243" y="7144"/>
                      </a:cubicBezTo>
                      <a:cubicBezTo>
                        <a:pt x="357575" y="7142"/>
                        <a:pt x="263725" y="74659"/>
                        <a:pt x="230134" y="174845"/>
                      </a:cubicBezTo>
                      <a:cubicBezTo>
                        <a:pt x="212471" y="168693"/>
                        <a:pt x="193905" y="165536"/>
                        <a:pt x="175203" y="165501"/>
                      </a:cubicBezTo>
                      <a:cubicBezTo>
                        <a:pt x="82372" y="165501"/>
                        <a:pt x="7144" y="244215"/>
                        <a:pt x="7144" y="337017"/>
                      </a:cubicBezTo>
                      <a:cubicBezTo>
                        <a:pt x="7144" y="429819"/>
                        <a:pt x="82391" y="508572"/>
                        <a:pt x="175203" y="508572"/>
                      </a:cubicBezTo>
                      <a:lnTo>
                        <a:pt x="175431" y="508572"/>
                      </a:lnTo>
                      <a:cubicBezTo>
                        <a:pt x="175431" y="508572"/>
                        <a:pt x="728234" y="500085"/>
                        <a:pt x="728872" y="499971"/>
                      </a:cubicBezTo>
                      <a:close/>
                    </a:path>
                  </a:pathLst>
                </a:custGeom>
                <a:solidFill>
                  <a:srgbClr val="CBEBF5">
                    <a:alpha val="80000"/>
                  </a:srgbClr>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393" name="Google Shape;6393;p209"/>
                <p:cNvSpPr/>
                <p:nvPr/>
              </p:nvSpPr>
              <p:spPr>
                <a:xfrm>
                  <a:off x="1067233" y="4038908"/>
                  <a:ext cx="457200" cy="314325"/>
                </a:xfrm>
                <a:custGeom>
                  <a:avLst/>
                  <a:gdLst/>
                  <a:ahLst/>
                  <a:cxnLst/>
                  <a:rect l="l" t="t" r="r" b="b"/>
                  <a:pathLst>
                    <a:path w="457200" h="314325" extrusionOk="0">
                      <a:moveTo>
                        <a:pt x="7144" y="7144"/>
                      </a:moveTo>
                      <a:lnTo>
                        <a:pt x="453447" y="7144"/>
                      </a:lnTo>
                      <a:lnTo>
                        <a:pt x="453447" y="311706"/>
                      </a:lnTo>
                      <a:lnTo>
                        <a:pt x="7144" y="311706"/>
                      </a:lnTo>
                      <a:close/>
                    </a:path>
                  </a:pathLst>
                </a:custGeom>
                <a:solidFill>
                  <a:srgbClr val="1B348E"/>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394" name="Google Shape;6394;p209"/>
                <p:cNvSpPr/>
                <p:nvPr/>
              </p:nvSpPr>
              <p:spPr>
                <a:xfrm>
                  <a:off x="1104428" y="4084590"/>
                  <a:ext cx="123825" cy="190500"/>
                </a:xfrm>
                <a:custGeom>
                  <a:avLst/>
                  <a:gdLst/>
                  <a:ahLst/>
                  <a:cxnLst/>
                  <a:rect l="l" t="t" r="r" b="b"/>
                  <a:pathLst>
                    <a:path w="123825" h="190500" extrusionOk="0">
                      <a:moveTo>
                        <a:pt x="7144" y="7144"/>
                      </a:moveTo>
                      <a:lnTo>
                        <a:pt x="118720" y="7144"/>
                      </a:lnTo>
                      <a:lnTo>
                        <a:pt x="118720" y="189881"/>
                      </a:lnTo>
                      <a:lnTo>
                        <a:pt x="7144" y="189881"/>
                      </a:lnTo>
                      <a:close/>
                    </a:path>
                  </a:pathLst>
                </a:custGeom>
                <a:solidFill>
                  <a:srgbClr val="FFFFFF"/>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395" name="Google Shape;6395;p209"/>
                <p:cNvSpPr/>
                <p:nvPr/>
              </p:nvSpPr>
              <p:spPr>
                <a:xfrm>
                  <a:off x="1234597" y="4084590"/>
                  <a:ext cx="209550" cy="104775"/>
                </a:xfrm>
                <a:custGeom>
                  <a:avLst/>
                  <a:gdLst/>
                  <a:ahLst/>
                  <a:cxnLst/>
                  <a:rect l="l" t="t" r="r" b="b"/>
                  <a:pathLst>
                    <a:path w="209550" h="104775" extrusionOk="0">
                      <a:moveTo>
                        <a:pt x="7144" y="7144"/>
                      </a:moveTo>
                      <a:lnTo>
                        <a:pt x="211703" y="7144"/>
                      </a:lnTo>
                      <a:lnTo>
                        <a:pt x="211703" y="98517"/>
                      </a:lnTo>
                      <a:lnTo>
                        <a:pt x="7144" y="98517"/>
                      </a:lnTo>
                      <a:close/>
                    </a:path>
                  </a:pathLst>
                </a:custGeom>
                <a:solidFill>
                  <a:srgbClr val="FFFFFF"/>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396" name="Google Shape;6396;p209"/>
                <p:cNvSpPr/>
                <p:nvPr/>
              </p:nvSpPr>
              <p:spPr>
                <a:xfrm>
                  <a:off x="1234597" y="4191184"/>
                  <a:ext cx="104775" cy="85725"/>
                </a:xfrm>
                <a:custGeom>
                  <a:avLst/>
                  <a:gdLst/>
                  <a:ahLst/>
                  <a:cxnLst/>
                  <a:rect l="l" t="t" r="r" b="b"/>
                  <a:pathLst>
                    <a:path w="104775" h="85725" extrusionOk="0">
                      <a:moveTo>
                        <a:pt x="7144" y="7144"/>
                      </a:moveTo>
                      <a:lnTo>
                        <a:pt x="100127" y="7144"/>
                      </a:lnTo>
                      <a:lnTo>
                        <a:pt x="100127" y="83287"/>
                      </a:lnTo>
                      <a:lnTo>
                        <a:pt x="7144" y="83287"/>
                      </a:lnTo>
                      <a:close/>
                    </a:path>
                  </a:pathLst>
                </a:custGeom>
                <a:solidFill>
                  <a:srgbClr val="FFFFFF"/>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397" name="Google Shape;6397;p209"/>
                <p:cNvSpPr/>
                <p:nvPr/>
              </p:nvSpPr>
              <p:spPr>
                <a:xfrm>
                  <a:off x="1346172" y="4191184"/>
                  <a:ext cx="104775" cy="85725"/>
                </a:xfrm>
                <a:custGeom>
                  <a:avLst/>
                  <a:gdLst/>
                  <a:ahLst/>
                  <a:cxnLst/>
                  <a:rect l="l" t="t" r="r" b="b"/>
                  <a:pathLst>
                    <a:path w="104775" h="85725" extrusionOk="0">
                      <a:moveTo>
                        <a:pt x="7144" y="7144"/>
                      </a:moveTo>
                      <a:lnTo>
                        <a:pt x="100127" y="7144"/>
                      </a:lnTo>
                      <a:lnTo>
                        <a:pt x="100127" y="83287"/>
                      </a:lnTo>
                      <a:lnTo>
                        <a:pt x="7144" y="83287"/>
                      </a:lnTo>
                      <a:close/>
                    </a:path>
                  </a:pathLst>
                </a:custGeom>
                <a:solidFill>
                  <a:srgbClr val="FFFFFF"/>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398" name="Google Shape;6398;p209"/>
                <p:cNvSpPr/>
                <p:nvPr/>
              </p:nvSpPr>
              <p:spPr>
                <a:xfrm>
                  <a:off x="960658" y="4117804"/>
                  <a:ext cx="457200" cy="314325"/>
                </a:xfrm>
                <a:custGeom>
                  <a:avLst/>
                  <a:gdLst/>
                  <a:ahLst/>
                  <a:cxnLst/>
                  <a:rect l="l" t="t" r="r" b="b"/>
                  <a:pathLst>
                    <a:path w="457200" h="314325" extrusionOk="0">
                      <a:moveTo>
                        <a:pt x="7144" y="7144"/>
                      </a:moveTo>
                      <a:lnTo>
                        <a:pt x="453447" y="7144"/>
                      </a:lnTo>
                      <a:lnTo>
                        <a:pt x="453447" y="311706"/>
                      </a:lnTo>
                      <a:lnTo>
                        <a:pt x="7144" y="311706"/>
                      </a:lnTo>
                      <a:close/>
                    </a:path>
                  </a:pathLst>
                </a:custGeom>
                <a:solidFill>
                  <a:srgbClr val="495DA5"/>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399" name="Google Shape;6399;p209"/>
                <p:cNvSpPr/>
                <p:nvPr/>
              </p:nvSpPr>
              <p:spPr>
                <a:xfrm>
                  <a:off x="997853" y="4163495"/>
                  <a:ext cx="342900" cy="190500"/>
                </a:xfrm>
                <a:custGeom>
                  <a:avLst/>
                  <a:gdLst/>
                  <a:ahLst/>
                  <a:cxnLst/>
                  <a:rect l="l" t="t" r="r" b="b"/>
                  <a:pathLst>
                    <a:path w="342900" h="190500" extrusionOk="0">
                      <a:moveTo>
                        <a:pt x="341871" y="7144"/>
                      </a:moveTo>
                      <a:lnTo>
                        <a:pt x="7144" y="7144"/>
                      </a:lnTo>
                      <a:lnTo>
                        <a:pt x="7144" y="189881"/>
                      </a:lnTo>
                      <a:lnTo>
                        <a:pt x="144580" y="189881"/>
                      </a:lnTo>
                      <a:lnTo>
                        <a:pt x="144580" y="98508"/>
                      </a:lnTo>
                      <a:lnTo>
                        <a:pt x="341871" y="98508"/>
                      </a:lnTo>
                      <a:lnTo>
                        <a:pt x="341871" y="7144"/>
                      </a:lnTo>
                      <a:close/>
                    </a:path>
                  </a:pathLst>
                </a:custGeom>
                <a:solidFill>
                  <a:srgbClr val="FFFFFF"/>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400" name="Google Shape;6400;p209"/>
                <p:cNvSpPr/>
                <p:nvPr/>
              </p:nvSpPr>
              <p:spPr>
                <a:xfrm>
                  <a:off x="1128021" y="4270089"/>
                  <a:ext cx="104775" cy="85725"/>
                </a:xfrm>
                <a:custGeom>
                  <a:avLst/>
                  <a:gdLst/>
                  <a:ahLst/>
                  <a:cxnLst/>
                  <a:rect l="l" t="t" r="r" b="b"/>
                  <a:pathLst>
                    <a:path w="104775" h="85725" extrusionOk="0">
                      <a:moveTo>
                        <a:pt x="7144" y="7144"/>
                      </a:moveTo>
                      <a:lnTo>
                        <a:pt x="100127" y="7144"/>
                      </a:lnTo>
                      <a:lnTo>
                        <a:pt x="100127" y="83287"/>
                      </a:lnTo>
                      <a:lnTo>
                        <a:pt x="7144" y="83287"/>
                      </a:lnTo>
                      <a:close/>
                    </a:path>
                  </a:pathLst>
                </a:custGeom>
                <a:solidFill>
                  <a:srgbClr val="FFFFFF"/>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401" name="Google Shape;6401;p209"/>
                <p:cNvSpPr/>
                <p:nvPr/>
              </p:nvSpPr>
              <p:spPr>
                <a:xfrm>
                  <a:off x="1239597" y="4270089"/>
                  <a:ext cx="104775" cy="85725"/>
                </a:xfrm>
                <a:custGeom>
                  <a:avLst/>
                  <a:gdLst/>
                  <a:ahLst/>
                  <a:cxnLst/>
                  <a:rect l="l" t="t" r="r" b="b"/>
                  <a:pathLst>
                    <a:path w="104775" h="85725" extrusionOk="0">
                      <a:moveTo>
                        <a:pt x="7144" y="7144"/>
                      </a:moveTo>
                      <a:lnTo>
                        <a:pt x="100127" y="7144"/>
                      </a:lnTo>
                      <a:lnTo>
                        <a:pt x="100127" y="83287"/>
                      </a:lnTo>
                      <a:lnTo>
                        <a:pt x="7144" y="83287"/>
                      </a:lnTo>
                      <a:close/>
                    </a:path>
                  </a:pathLst>
                </a:custGeom>
                <a:solidFill>
                  <a:srgbClr val="FFFFFF"/>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402" name="Google Shape;6402;p209"/>
                <p:cNvSpPr/>
                <p:nvPr/>
              </p:nvSpPr>
              <p:spPr>
                <a:xfrm>
                  <a:off x="836613" y="4196709"/>
                  <a:ext cx="457200" cy="314325"/>
                </a:xfrm>
                <a:custGeom>
                  <a:avLst/>
                  <a:gdLst/>
                  <a:ahLst/>
                  <a:cxnLst/>
                  <a:rect l="l" t="t" r="r" b="b"/>
                  <a:pathLst>
                    <a:path w="457200" h="314325" extrusionOk="0">
                      <a:moveTo>
                        <a:pt x="7144" y="7144"/>
                      </a:moveTo>
                      <a:lnTo>
                        <a:pt x="453447" y="7144"/>
                      </a:lnTo>
                      <a:lnTo>
                        <a:pt x="453447" y="311706"/>
                      </a:lnTo>
                      <a:lnTo>
                        <a:pt x="7144" y="311706"/>
                      </a:lnTo>
                      <a:close/>
                    </a:path>
                  </a:pathLst>
                </a:custGeom>
                <a:solidFill>
                  <a:srgbClr val="7685BB"/>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403" name="Google Shape;6403;p209"/>
                <p:cNvSpPr/>
                <p:nvPr/>
              </p:nvSpPr>
              <p:spPr>
                <a:xfrm>
                  <a:off x="873809" y="4242391"/>
                  <a:ext cx="123825" cy="190500"/>
                </a:xfrm>
                <a:custGeom>
                  <a:avLst/>
                  <a:gdLst/>
                  <a:ahLst/>
                  <a:cxnLst/>
                  <a:rect l="l" t="t" r="r" b="b"/>
                  <a:pathLst>
                    <a:path w="123825" h="190500" extrusionOk="0">
                      <a:moveTo>
                        <a:pt x="7144" y="7144"/>
                      </a:moveTo>
                      <a:lnTo>
                        <a:pt x="118720" y="7144"/>
                      </a:lnTo>
                      <a:lnTo>
                        <a:pt x="118720" y="189881"/>
                      </a:lnTo>
                      <a:lnTo>
                        <a:pt x="7144" y="189881"/>
                      </a:lnTo>
                      <a:close/>
                    </a:path>
                  </a:pathLst>
                </a:custGeom>
                <a:solidFill>
                  <a:srgbClr val="FFFFFF"/>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404" name="Google Shape;6404;p209"/>
                <p:cNvSpPr/>
                <p:nvPr/>
              </p:nvSpPr>
              <p:spPr>
                <a:xfrm>
                  <a:off x="1003977" y="4348994"/>
                  <a:ext cx="104775" cy="85725"/>
                </a:xfrm>
                <a:custGeom>
                  <a:avLst/>
                  <a:gdLst/>
                  <a:ahLst/>
                  <a:cxnLst/>
                  <a:rect l="l" t="t" r="r" b="b"/>
                  <a:pathLst>
                    <a:path w="104775" h="85725" extrusionOk="0">
                      <a:moveTo>
                        <a:pt x="7144" y="7144"/>
                      </a:moveTo>
                      <a:lnTo>
                        <a:pt x="100127" y="7144"/>
                      </a:lnTo>
                      <a:lnTo>
                        <a:pt x="100127" y="83287"/>
                      </a:lnTo>
                      <a:lnTo>
                        <a:pt x="7144" y="83287"/>
                      </a:lnTo>
                      <a:close/>
                    </a:path>
                  </a:pathLst>
                </a:custGeom>
                <a:solidFill>
                  <a:srgbClr val="FFFFFF"/>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405" name="Google Shape;6405;p209"/>
                <p:cNvSpPr/>
                <p:nvPr/>
              </p:nvSpPr>
              <p:spPr>
                <a:xfrm>
                  <a:off x="1003977" y="4242391"/>
                  <a:ext cx="209550" cy="190500"/>
                </a:xfrm>
                <a:custGeom>
                  <a:avLst/>
                  <a:gdLst/>
                  <a:ahLst/>
                  <a:cxnLst/>
                  <a:rect l="l" t="t" r="r" b="b"/>
                  <a:pathLst>
                    <a:path w="209550" h="190500" extrusionOk="0">
                      <a:moveTo>
                        <a:pt x="7144" y="7144"/>
                      </a:moveTo>
                      <a:lnTo>
                        <a:pt x="7144" y="98517"/>
                      </a:lnTo>
                      <a:lnTo>
                        <a:pt x="118720" y="98517"/>
                      </a:lnTo>
                      <a:lnTo>
                        <a:pt x="118720" y="189881"/>
                      </a:lnTo>
                      <a:lnTo>
                        <a:pt x="211703" y="189881"/>
                      </a:lnTo>
                      <a:lnTo>
                        <a:pt x="211703" y="7144"/>
                      </a:lnTo>
                      <a:lnTo>
                        <a:pt x="7144" y="7144"/>
                      </a:lnTo>
                      <a:close/>
                    </a:path>
                  </a:pathLst>
                </a:custGeom>
                <a:solidFill>
                  <a:srgbClr val="FFFFFF"/>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406" name="Google Shape;6406;p209"/>
                <p:cNvSpPr/>
                <p:nvPr/>
              </p:nvSpPr>
              <p:spPr>
                <a:xfrm>
                  <a:off x="1231072" y="4220778"/>
                  <a:ext cx="238125" cy="238125"/>
                </a:xfrm>
                <a:custGeom>
                  <a:avLst/>
                  <a:gdLst/>
                  <a:ahLst/>
                  <a:cxnLst/>
                  <a:rect l="l" t="t" r="r" b="b"/>
                  <a:pathLst>
                    <a:path w="238125" h="238125" extrusionOk="0">
                      <a:moveTo>
                        <a:pt x="233724" y="120129"/>
                      </a:moveTo>
                      <a:cubicBezTo>
                        <a:pt x="233724" y="182530"/>
                        <a:pt x="183003" y="233115"/>
                        <a:pt x="120434" y="233115"/>
                      </a:cubicBezTo>
                      <a:cubicBezTo>
                        <a:pt x="57866" y="233115"/>
                        <a:pt x="7144" y="182530"/>
                        <a:pt x="7144" y="120129"/>
                      </a:cubicBezTo>
                      <a:cubicBezTo>
                        <a:pt x="7144" y="57729"/>
                        <a:pt x="57866" y="7144"/>
                        <a:pt x="120434" y="7144"/>
                      </a:cubicBezTo>
                      <a:cubicBezTo>
                        <a:pt x="183003" y="7144"/>
                        <a:pt x="233724" y="57729"/>
                        <a:pt x="233724" y="120129"/>
                      </a:cubicBezTo>
                      <a:close/>
                    </a:path>
                  </a:pathLst>
                </a:custGeom>
                <a:solidFill>
                  <a:srgbClr val="D5D841"/>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407" name="Google Shape;6407;p209"/>
                <p:cNvSpPr/>
                <p:nvPr/>
              </p:nvSpPr>
              <p:spPr>
                <a:xfrm>
                  <a:off x="1272327" y="4271832"/>
                  <a:ext cx="57150" cy="123825"/>
                </a:xfrm>
                <a:custGeom>
                  <a:avLst/>
                  <a:gdLst/>
                  <a:ahLst/>
                  <a:cxnLst/>
                  <a:rect l="l" t="t" r="r" b="b"/>
                  <a:pathLst>
                    <a:path w="57150" h="123825" extrusionOk="0">
                      <a:moveTo>
                        <a:pt x="30526" y="123977"/>
                      </a:moveTo>
                      <a:cubicBezTo>
                        <a:pt x="954" y="96574"/>
                        <a:pt x="-804" y="50387"/>
                        <a:pt x="26599" y="20812"/>
                      </a:cubicBezTo>
                      <a:cubicBezTo>
                        <a:pt x="31600" y="15421"/>
                        <a:pt x="37387" y="10811"/>
                        <a:pt x="43765" y="7144"/>
                      </a:cubicBezTo>
                      <a:lnTo>
                        <a:pt x="52947" y="22955"/>
                      </a:lnTo>
                      <a:cubicBezTo>
                        <a:pt x="35983" y="32766"/>
                        <a:pt x="25516" y="50854"/>
                        <a:pt x="25468" y="70447"/>
                      </a:cubicBezTo>
                      <a:cubicBezTo>
                        <a:pt x="25406" y="85706"/>
                        <a:pt x="31775" y="100279"/>
                        <a:pt x="43013" y="110595"/>
                      </a:cubicBezTo>
                      <a:close/>
                    </a:path>
                  </a:pathLst>
                </a:custGeom>
                <a:solidFill>
                  <a:srgbClr val="FFFFFF"/>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408" name="Google Shape;6408;p209"/>
                <p:cNvSpPr/>
                <p:nvPr/>
              </p:nvSpPr>
              <p:spPr>
                <a:xfrm>
                  <a:off x="1277688" y="4263184"/>
                  <a:ext cx="76200" cy="66675"/>
                </a:xfrm>
                <a:custGeom>
                  <a:avLst/>
                  <a:gdLst/>
                  <a:ahLst/>
                  <a:cxnLst/>
                  <a:rect l="l" t="t" r="r" b="b"/>
                  <a:pathLst>
                    <a:path w="76200" h="66675" extrusionOk="0">
                      <a:moveTo>
                        <a:pt x="77219" y="7144"/>
                      </a:moveTo>
                      <a:lnTo>
                        <a:pt x="60731" y="38005"/>
                      </a:lnTo>
                      <a:lnTo>
                        <a:pt x="44234" y="68866"/>
                      </a:lnTo>
                      <a:lnTo>
                        <a:pt x="25689" y="39195"/>
                      </a:lnTo>
                      <a:lnTo>
                        <a:pt x="7144" y="9516"/>
                      </a:lnTo>
                      <a:lnTo>
                        <a:pt x="42177" y="8334"/>
                      </a:lnTo>
                      <a:lnTo>
                        <a:pt x="77219" y="7144"/>
                      </a:lnTo>
                      <a:close/>
                    </a:path>
                  </a:pathLst>
                </a:custGeom>
                <a:solidFill>
                  <a:srgbClr val="FFFFFF"/>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409" name="Google Shape;6409;p209"/>
                <p:cNvSpPr/>
                <p:nvPr/>
              </p:nvSpPr>
              <p:spPr>
                <a:xfrm>
                  <a:off x="1370595" y="4278824"/>
                  <a:ext cx="57150" cy="123825"/>
                </a:xfrm>
                <a:custGeom>
                  <a:avLst/>
                  <a:gdLst/>
                  <a:ahLst/>
                  <a:cxnLst/>
                  <a:rect l="l" t="t" r="r" b="b"/>
                  <a:pathLst>
                    <a:path w="57150" h="123825" extrusionOk="0">
                      <a:moveTo>
                        <a:pt x="16326" y="124016"/>
                      </a:moveTo>
                      <a:lnTo>
                        <a:pt x="7144" y="108204"/>
                      </a:lnTo>
                      <a:cubicBezTo>
                        <a:pt x="33361" y="93135"/>
                        <a:pt x="42401" y="59674"/>
                        <a:pt x="27337" y="33452"/>
                      </a:cubicBezTo>
                      <a:cubicBezTo>
                        <a:pt x="24586" y="28670"/>
                        <a:pt x="21127" y="24327"/>
                        <a:pt x="17078" y="20574"/>
                      </a:cubicBezTo>
                      <a:lnTo>
                        <a:pt x="29527" y="7144"/>
                      </a:lnTo>
                      <a:cubicBezTo>
                        <a:pt x="59104" y="34538"/>
                        <a:pt x="60874" y="80715"/>
                        <a:pt x="33483" y="110290"/>
                      </a:cubicBezTo>
                      <a:cubicBezTo>
                        <a:pt x="28476" y="115700"/>
                        <a:pt x="22678" y="120320"/>
                        <a:pt x="16288" y="123987"/>
                      </a:cubicBezTo>
                      <a:close/>
                    </a:path>
                  </a:pathLst>
                </a:custGeom>
                <a:solidFill>
                  <a:srgbClr val="FFFFFF"/>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410" name="Google Shape;6410;p209"/>
                <p:cNvSpPr/>
                <p:nvPr/>
              </p:nvSpPr>
              <p:spPr>
                <a:xfrm>
                  <a:off x="1340972" y="4342622"/>
                  <a:ext cx="76200" cy="66675"/>
                </a:xfrm>
                <a:custGeom>
                  <a:avLst/>
                  <a:gdLst/>
                  <a:ahLst/>
                  <a:cxnLst/>
                  <a:rect l="l" t="t" r="r" b="b"/>
                  <a:pathLst>
                    <a:path w="76200" h="66675" extrusionOk="0">
                      <a:moveTo>
                        <a:pt x="7144" y="68856"/>
                      </a:moveTo>
                      <a:lnTo>
                        <a:pt x="23632" y="38005"/>
                      </a:lnTo>
                      <a:lnTo>
                        <a:pt x="40119" y="7144"/>
                      </a:lnTo>
                      <a:lnTo>
                        <a:pt x="58674" y="36814"/>
                      </a:lnTo>
                      <a:lnTo>
                        <a:pt x="77219" y="66484"/>
                      </a:lnTo>
                      <a:lnTo>
                        <a:pt x="42177" y="67675"/>
                      </a:lnTo>
                      <a:lnTo>
                        <a:pt x="7144" y="68856"/>
                      </a:lnTo>
                      <a:close/>
                    </a:path>
                  </a:pathLst>
                </a:custGeom>
                <a:solidFill>
                  <a:srgbClr val="FFFFFF"/>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grpSp>
        </p:grpSp>
      </p:grpSp>
      <p:grpSp>
        <p:nvGrpSpPr>
          <p:cNvPr id="6411" name="Google Shape;6411;p209"/>
          <p:cNvGrpSpPr/>
          <p:nvPr/>
        </p:nvGrpSpPr>
        <p:grpSpPr>
          <a:xfrm>
            <a:off x="10061722" y="2210121"/>
            <a:ext cx="2132967" cy="3341857"/>
            <a:chOff x="10061863" y="2210121"/>
            <a:chExt cx="2133180" cy="3341857"/>
          </a:xfrm>
        </p:grpSpPr>
        <p:sp>
          <p:nvSpPr>
            <p:cNvPr id="6412" name="Google Shape;6412;p209"/>
            <p:cNvSpPr/>
            <p:nvPr/>
          </p:nvSpPr>
          <p:spPr>
            <a:xfrm>
              <a:off x="11385337" y="3549079"/>
              <a:ext cx="295275" cy="95250"/>
            </a:xfrm>
            <a:custGeom>
              <a:avLst/>
              <a:gdLst/>
              <a:ahLst/>
              <a:cxnLst/>
              <a:rect l="l" t="t" r="r" b="b"/>
              <a:pathLst>
                <a:path w="295275" h="95250" extrusionOk="0">
                  <a:moveTo>
                    <a:pt x="7144" y="91916"/>
                  </a:moveTo>
                  <a:lnTo>
                    <a:pt x="292894" y="91916"/>
                  </a:lnTo>
                  <a:lnTo>
                    <a:pt x="205264" y="7144"/>
                  </a:lnTo>
                  <a:lnTo>
                    <a:pt x="80486" y="7144"/>
                  </a:lnTo>
                  <a:close/>
                </a:path>
              </a:pathLst>
            </a:custGeom>
            <a:solidFill>
              <a:srgbClr val="BFBFBF">
                <a:alpha val="27840"/>
              </a:srgbClr>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413" name="Google Shape;6413;p209"/>
            <p:cNvSpPr/>
            <p:nvPr/>
          </p:nvSpPr>
          <p:spPr>
            <a:xfrm>
              <a:off x="11363429" y="3419539"/>
              <a:ext cx="219075" cy="228600"/>
            </a:xfrm>
            <a:custGeom>
              <a:avLst/>
              <a:gdLst/>
              <a:ahLst/>
              <a:cxnLst/>
              <a:rect l="l" t="t" r="r" b="b"/>
              <a:pathLst>
                <a:path w="219075" h="228600" extrusionOk="0">
                  <a:moveTo>
                    <a:pt x="29051" y="221456"/>
                  </a:moveTo>
                  <a:lnTo>
                    <a:pt x="7144" y="136684"/>
                  </a:lnTo>
                  <a:lnTo>
                    <a:pt x="128111" y="7144"/>
                  </a:lnTo>
                  <a:lnTo>
                    <a:pt x="212884" y="7144"/>
                  </a:lnTo>
                  <a:close/>
                </a:path>
              </a:pathLst>
            </a:custGeom>
            <a:solidFill>
              <a:srgbClr val="D8D8D8">
                <a:alpha val="20780"/>
              </a:srgbClr>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414" name="Google Shape;6414;p209"/>
            <p:cNvSpPr/>
            <p:nvPr/>
          </p:nvSpPr>
          <p:spPr>
            <a:xfrm>
              <a:off x="11483444" y="3287141"/>
              <a:ext cx="95250" cy="142875"/>
            </a:xfrm>
            <a:custGeom>
              <a:avLst/>
              <a:gdLst/>
              <a:ahLst/>
              <a:cxnLst/>
              <a:rect l="l" t="t" r="r" b="b"/>
              <a:pathLst>
                <a:path w="95250" h="142875" extrusionOk="0">
                  <a:moveTo>
                    <a:pt x="7144" y="7144"/>
                  </a:moveTo>
                  <a:lnTo>
                    <a:pt x="92869" y="7144"/>
                  </a:lnTo>
                  <a:lnTo>
                    <a:pt x="92869" y="139541"/>
                  </a:lnTo>
                  <a:lnTo>
                    <a:pt x="8096" y="139541"/>
                  </a:lnTo>
                  <a:close/>
                </a:path>
              </a:pathLst>
            </a:custGeom>
            <a:solidFill>
              <a:srgbClr val="F2F2F2">
                <a:alpha val="73730"/>
              </a:srgbClr>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415" name="Google Shape;6415;p209"/>
            <p:cNvSpPr/>
            <p:nvPr/>
          </p:nvSpPr>
          <p:spPr>
            <a:xfrm>
              <a:off x="11537737" y="3441446"/>
              <a:ext cx="161925" cy="200025"/>
            </a:xfrm>
            <a:custGeom>
              <a:avLst/>
              <a:gdLst/>
              <a:ahLst/>
              <a:cxnLst/>
              <a:rect l="l" t="t" r="r" b="b"/>
              <a:pathLst>
                <a:path w="161925" h="200025" extrusionOk="0">
                  <a:moveTo>
                    <a:pt x="7144" y="70009"/>
                  </a:moveTo>
                  <a:lnTo>
                    <a:pt x="61436" y="7144"/>
                  </a:lnTo>
                  <a:lnTo>
                    <a:pt x="159544" y="116681"/>
                  </a:lnTo>
                  <a:lnTo>
                    <a:pt x="140494" y="199549"/>
                  </a:lnTo>
                  <a:close/>
                </a:path>
              </a:pathLst>
            </a:custGeom>
            <a:solidFill>
              <a:srgbClr val="D8D8D8">
                <a:alpha val="17650"/>
              </a:srgbClr>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416" name="Google Shape;6416;p209"/>
            <p:cNvSpPr/>
            <p:nvPr/>
          </p:nvSpPr>
          <p:spPr>
            <a:xfrm>
              <a:off x="11055303" y="4542350"/>
              <a:ext cx="415171" cy="133926"/>
            </a:xfrm>
            <a:custGeom>
              <a:avLst/>
              <a:gdLst/>
              <a:ahLst/>
              <a:cxnLst/>
              <a:rect l="l" t="t" r="r" b="b"/>
              <a:pathLst>
                <a:path w="415171" h="133926" extrusionOk="0">
                  <a:moveTo>
                    <a:pt x="10044" y="129239"/>
                  </a:moveTo>
                  <a:lnTo>
                    <a:pt x="411823" y="129239"/>
                  </a:lnTo>
                  <a:lnTo>
                    <a:pt x="288611" y="10044"/>
                  </a:lnTo>
                  <a:lnTo>
                    <a:pt x="113168" y="10044"/>
                  </a:lnTo>
                  <a:close/>
                </a:path>
              </a:pathLst>
            </a:custGeom>
            <a:solidFill>
              <a:srgbClr val="BFBFBF">
                <a:alpha val="27840"/>
              </a:srgbClr>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417" name="Google Shape;6417;p209"/>
            <p:cNvSpPr/>
            <p:nvPr/>
          </p:nvSpPr>
          <p:spPr>
            <a:xfrm>
              <a:off x="11024500" y="4360211"/>
              <a:ext cx="308030" cy="321422"/>
            </a:xfrm>
            <a:custGeom>
              <a:avLst/>
              <a:gdLst/>
              <a:ahLst/>
              <a:cxnLst/>
              <a:rect l="l" t="t" r="r" b="b"/>
              <a:pathLst>
                <a:path w="308030" h="321422" extrusionOk="0">
                  <a:moveTo>
                    <a:pt x="40847" y="311378"/>
                  </a:moveTo>
                  <a:lnTo>
                    <a:pt x="10044" y="192184"/>
                  </a:lnTo>
                  <a:lnTo>
                    <a:pt x="180131" y="10044"/>
                  </a:lnTo>
                  <a:lnTo>
                    <a:pt x="299325" y="10044"/>
                  </a:lnTo>
                  <a:close/>
                </a:path>
              </a:pathLst>
            </a:custGeom>
            <a:solidFill>
              <a:srgbClr val="D8D8D8">
                <a:alpha val="20780"/>
              </a:srgbClr>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418" name="Google Shape;6418;p209"/>
            <p:cNvSpPr/>
            <p:nvPr/>
          </p:nvSpPr>
          <p:spPr>
            <a:xfrm>
              <a:off x="11193247" y="4174054"/>
              <a:ext cx="133926" cy="200889"/>
            </a:xfrm>
            <a:custGeom>
              <a:avLst/>
              <a:gdLst/>
              <a:ahLst/>
              <a:cxnLst/>
              <a:rect l="l" t="t" r="r" b="b"/>
              <a:pathLst>
                <a:path w="133926" h="200889" extrusionOk="0">
                  <a:moveTo>
                    <a:pt x="10044" y="10044"/>
                  </a:moveTo>
                  <a:lnTo>
                    <a:pt x="130578" y="10044"/>
                  </a:lnTo>
                  <a:lnTo>
                    <a:pt x="130578" y="196202"/>
                  </a:lnTo>
                  <a:lnTo>
                    <a:pt x="11384" y="196202"/>
                  </a:lnTo>
                  <a:close/>
                </a:path>
              </a:pathLst>
            </a:custGeom>
            <a:solidFill>
              <a:srgbClr val="F2F2F2">
                <a:alpha val="73730"/>
              </a:srgbClr>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419" name="Google Shape;6419;p209"/>
            <p:cNvSpPr/>
            <p:nvPr/>
          </p:nvSpPr>
          <p:spPr>
            <a:xfrm>
              <a:off x="11269584" y="4391014"/>
              <a:ext cx="227674" cy="281244"/>
            </a:xfrm>
            <a:custGeom>
              <a:avLst/>
              <a:gdLst/>
              <a:ahLst/>
              <a:cxnLst/>
              <a:rect l="l" t="t" r="r" b="b"/>
              <a:pathLst>
                <a:path w="227674" h="281244" extrusionOk="0">
                  <a:moveTo>
                    <a:pt x="10044" y="98436"/>
                  </a:moveTo>
                  <a:lnTo>
                    <a:pt x="86382" y="10044"/>
                  </a:lnTo>
                  <a:lnTo>
                    <a:pt x="224326" y="164059"/>
                  </a:lnTo>
                  <a:lnTo>
                    <a:pt x="197541" y="280575"/>
                  </a:lnTo>
                  <a:close/>
                </a:path>
              </a:pathLst>
            </a:custGeom>
            <a:solidFill>
              <a:srgbClr val="D8D8D8">
                <a:alpha val="17650"/>
              </a:srgbClr>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420" name="Google Shape;6420;p209"/>
            <p:cNvSpPr/>
            <p:nvPr/>
          </p:nvSpPr>
          <p:spPr>
            <a:xfrm>
              <a:off x="10128571" y="3721189"/>
              <a:ext cx="899103" cy="290033"/>
            </a:xfrm>
            <a:custGeom>
              <a:avLst/>
              <a:gdLst/>
              <a:ahLst/>
              <a:cxnLst/>
              <a:rect l="l" t="t" r="r" b="b"/>
              <a:pathLst>
                <a:path w="899103" h="290033" extrusionOk="0">
                  <a:moveTo>
                    <a:pt x="21753" y="279882"/>
                  </a:moveTo>
                  <a:lnTo>
                    <a:pt x="891853" y="279882"/>
                  </a:lnTo>
                  <a:lnTo>
                    <a:pt x="625022" y="21753"/>
                  </a:lnTo>
                  <a:lnTo>
                    <a:pt x="245078" y="21753"/>
                  </a:lnTo>
                  <a:close/>
                </a:path>
              </a:pathLst>
            </a:custGeom>
            <a:solidFill>
              <a:srgbClr val="BFBFBF">
                <a:alpha val="27840"/>
              </a:srgbClr>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421" name="Google Shape;6421;p209"/>
            <p:cNvSpPr/>
            <p:nvPr/>
          </p:nvSpPr>
          <p:spPr>
            <a:xfrm>
              <a:off x="10061863" y="3326744"/>
              <a:ext cx="667077" cy="696080"/>
            </a:xfrm>
            <a:custGeom>
              <a:avLst/>
              <a:gdLst/>
              <a:ahLst/>
              <a:cxnLst/>
              <a:rect l="l" t="t" r="r" b="b"/>
              <a:pathLst>
                <a:path w="667077" h="696080" extrusionOk="0">
                  <a:moveTo>
                    <a:pt x="88460" y="674328"/>
                  </a:moveTo>
                  <a:lnTo>
                    <a:pt x="21753" y="416198"/>
                  </a:lnTo>
                  <a:lnTo>
                    <a:pt x="390095" y="21753"/>
                  </a:lnTo>
                  <a:lnTo>
                    <a:pt x="648225" y="21753"/>
                  </a:lnTo>
                  <a:close/>
                </a:path>
              </a:pathLst>
            </a:custGeom>
            <a:solidFill>
              <a:srgbClr val="D8D8D8">
                <a:alpha val="20780"/>
              </a:srgbClr>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422" name="Google Shape;6422;p209"/>
            <p:cNvSpPr/>
            <p:nvPr/>
          </p:nvSpPr>
          <p:spPr>
            <a:xfrm>
              <a:off x="10427306" y="2923598"/>
              <a:ext cx="290033" cy="435050"/>
            </a:xfrm>
            <a:custGeom>
              <a:avLst/>
              <a:gdLst/>
              <a:ahLst/>
              <a:cxnLst/>
              <a:rect l="l" t="t" r="r" b="b"/>
              <a:pathLst>
                <a:path w="290033" h="435050" extrusionOk="0">
                  <a:moveTo>
                    <a:pt x="21753" y="21753"/>
                  </a:moveTo>
                  <a:lnTo>
                    <a:pt x="282783" y="21753"/>
                  </a:lnTo>
                  <a:lnTo>
                    <a:pt x="282783" y="424899"/>
                  </a:lnTo>
                  <a:lnTo>
                    <a:pt x="24653" y="424899"/>
                  </a:lnTo>
                  <a:close/>
                </a:path>
              </a:pathLst>
            </a:custGeom>
            <a:solidFill>
              <a:srgbClr val="F2F2F2">
                <a:alpha val="73730"/>
              </a:srgbClr>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423" name="Google Shape;6423;p209"/>
            <p:cNvSpPr/>
            <p:nvPr/>
          </p:nvSpPr>
          <p:spPr>
            <a:xfrm>
              <a:off x="10592625" y="3393452"/>
              <a:ext cx="493057" cy="609070"/>
            </a:xfrm>
            <a:custGeom>
              <a:avLst/>
              <a:gdLst/>
              <a:ahLst/>
              <a:cxnLst/>
              <a:rect l="l" t="t" r="r" b="b"/>
              <a:pathLst>
                <a:path w="493057" h="609070" extrusionOk="0">
                  <a:moveTo>
                    <a:pt x="21753" y="213174"/>
                  </a:moveTo>
                  <a:lnTo>
                    <a:pt x="187072" y="21753"/>
                  </a:lnTo>
                  <a:lnTo>
                    <a:pt x="485806" y="355291"/>
                  </a:lnTo>
                  <a:lnTo>
                    <a:pt x="427799" y="607620"/>
                  </a:lnTo>
                  <a:close/>
                </a:path>
              </a:pathLst>
            </a:custGeom>
            <a:solidFill>
              <a:srgbClr val="D8D8D8">
                <a:alpha val="17650"/>
              </a:srgbClr>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424" name="Google Shape;6424;p209"/>
            <p:cNvSpPr/>
            <p:nvPr/>
          </p:nvSpPr>
          <p:spPr>
            <a:xfrm>
              <a:off x="11515354" y="5260941"/>
              <a:ext cx="676646" cy="268418"/>
            </a:xfrm>
            <a:custGeom>
              <a:avLst/>
              <a:gdLst/>
              <a:ahLst/>
              <a:cxnLst/>
              <a:rect l="l" t="t" r="r" b="b"/>
              <a:pathLst>
                <a:path w="676646" h="268418" extrusionOk="0">
                  <a:moveTo>
                    <a:pt x="232227" y="0"/>
                  </a:moveTo>
                  <a:lnTo>
                    <a:pt x="627313" y="0"/>
                  </a:lnTo>
                  <a:lnTo>
                    <a:pt x="676646" y="47725"/>
                  </a:lnTo>
                  <a:lnTo>
                    <a:pt x="676646" y="268418"/>
                  </a:lnTo>
                  <a:lnTo>
                    <a:pt x="0" y="268418"/>
                  </a:lnTo>
                  <a:close/>
                </a:path>
              </a:pathLst>
            </a:custGeom>
            <a:solidFill>
              <a:srgbClr val="BFBFBF">
                <a:alpha val="27840"/>
              </a:srgbClr>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425" name="Google Shape;6425;p209"/>
            <p:cNvSpPr/>
            <p:nvPr/>
          </p:nvSpPr>
          <p:spPr>
            <a:xfrm>
              <a:off x="11423369" y="4828157"/>
              <a:ext cx="693662" cy="723821"/>
            </a:xfrm>
            <a:custGeom>
              <a:avLst/>
              <a:gdLst/>
              <a:ahLst/>
              <a:cxnLst/>
              <a:rect l="l" t="t" r="r" b="b"/>
              <a:pathLst>
                <a:path w="693662" h="723821" extrusionOk="0">
                  <a:moveTo>
                    <a:pt x="91986" y="701202"/>
                  </a:moveTo>
                  <a:lnTo>
                    <a:pt x="22619" y="432785"/>
                  </a:lnTo>
                  <a:lnTo>
                    <a:pt x="405642" y="22619"/>
                  </a:lnTo>
                  <a:lnTo>
                    <a:pt x="674059" y="22619"/>
                  </a:lnTo>
                  <a:close/>
                </a:path>
              </a:pathLst>
            </a:custGeom>
            <a:solidFill>
              <a:srgbClr val="D8D8D8">
                <a:alpha val="20780"/>
              </a:srgbClr>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426" name="Google Shape;6426;p209"/>
            <p:cNvSpPr/>
            <p:nvPr/>
          </p:nvSpPr>
          <p:spPr>
            <a:xfrm>
              <a:off x="11803375" y="4408944"/>
              <a:ext cx="301592" cy="452388"/>
            </a:xfrm>
            <a:custGeom>
              <a:avLst/>
              <a:gdLst/>
              <a:ahLst/>
              <a:cxnLst/>
              <a:rect l="l" t="t" r="r" b="b"/>
              <a:pathLst>
                <a:path w="301592" h="452388" extrusionOk="0">
                  <a:moveTo>
                    <a:pt x="22619" y="22619"/>
                  </a:moveTo>
                  <a:lnTo>
                    <a:pt x="294053" y="22619"/>
                  </a:lnTo>
                  <a:lnTo>
                    <a:pt x="294053" y="441833"/>
                  </a:lnTo>
                  <a:lnTo>
                    <a:pt x="25635" y="441833"/>
                  </a:lnTo>
                  <a:close/>
                </a:path>
              </a:pathLst>
            </a:custGeom>
            <a:solidFill>
              <a:srgbClr val="F2F2F2">
                <a:alpha val="73730"/>
              </a:srgbClr>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427" name="Google Shape;6427;p209"/>
            <p:cNvSpPr/>
            <p:nvPr/>
          </p:nvSpPr>
          <p:spPr>
            <a:xfrm>
              <a:off x="11997902" y="4920143"/>
              <a:ext cx="187704" cy="381393"/>
            </a:xfrm>
            <a:custGeom>
              <a:avLst/>
              <a:gdLst/>
              <a:ahLst/>
              <a:cxnLst/>
              <a:rect l="l" t="t" r="r" b="b"/>
              <a:pathLst>
                <a:path w="187704" h="381393" extrusionOk="0">
                  <a:moveTo>
                    <a:pt x="171908" y="0"/>
                  </a:moveTo>
                  <a:lnTo>
                    <a:pt x="187704" y="17637"/>
                  </a:lnTo>
                  <a:lnTo>
                    <a:pt x="187704" y="381393"/>
                  </a:lnTo>
                  <a:lnTo>
                    <a:pt x="0" y="199052"/>
                  </a:lnTo>
                  <a:close/>
                </a:path>
              </a:pathLst>
            </a:custGeom>
            <a:solidFill>
              <a:srgbClr val="D8D8D8">
                <a:alpha val="17650"/>
              </a:srgbClr>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428" name="Google Shape;6428;p209"/>
            <p:cNvSpPr/>
            <p:nvPr/>
          </p:nvSpPr>
          <p:spPr>
            <a:xfrm>
              <a:off x="11808642" y="2971190"/>
              <a:ext cx="386401" cy="246311"/>
            </a:xfrm>
            <a:custGeom>
              <a:avLst/>
              <a:gdLst/>
              <a:ahLst/>
              <a:cxnLst/>
              <a:rect l="l" t="t" r="r" b="b"/>
              <a:pathLst>
                <a:path w="386401" h="246311" extrusionOk="0">
                  <a:moveTo>
                    <a:pt x="213100" y="0"/>
                  </a:moveTo>
                  <a:lnTo>
                    <a:pt x="386401" y="0"/>
                  </a:lnTo>
                  <a:lnTo>
                    <a:pt x="386401" y="246311"/>
                  </a:lnTo>
                  <a:lnTo>
                    <a:pt x="0" y="246311"/>
                  </a:lnTo>
                  <a:close/>
                </a:path>
              </a:pathLst>
            </a:custGeom>
            <a:solidFill>
              <a:srgbClr val="BFBFBF">
                <a:alpha val="27840"/>
              </a:srgbClr>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429" name="Google Shape;6429;p209"/>
            <p:cNvSpPr/>
            <p:nvPr/>
          </p:nvSpPr>
          <p:spPr>
            <a:xfrm>
              <a:off x="11744989" y="2594807"/>
              <a:ext cx="450054" cy="622694"/>
            </a:xfrm>
            <a:custGeom>
              <a:avLst/>
              <a:gdLst/>
              <a:ahLst/>
              <a:cxnLst/>
              <a:rect l="l" t="t" r="r" b="b"/>
              <a:pathLst>
                <a:path w="450054" h="622694" extrusionOk="0">
                  <a:moveTo>
                    <a:pt x="351476" y="0"/>
                  </a:moveTo>
                  <a:lnTo>
                    <a:pt x="450054" y="0"/>
                  </a:lnTo>
                  <a:lnTo>
                    <a:pt x="450054" y="172227"/>
                  </a:lnTo>
                  <a:lnTo>
                    <a:pt x="63654" y="622694"/>
                  </a:lnTo>
                  <a:lnTo>
                    <a:pt x="0" y="376384"/>
                  </a:lnTo>
                  <a:close/>
                </a:path>
              </a:pathLst>
            </a:custGeom>
            <a:solidFill>
              <a:srgbClr val="D8D8D8">
                <a:alpha val="20780"/>
              </a:srgbClr>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430" name="Google Shape;6430;p209"/>
            <p:cNvSpPr/>
            <p:nvPr/>
          </p:nvSpPr>
          <p:spPr>
            <a:xfrm>
              <a:off x="12093697" y="2210121"/>
              <a:ext cx="101346" cy="384687"/>
            </a:xfrm>
            <a:custGeom>
              <a:avLst/>
              <a:gdLst/>
              <a:ahLst/>
              <a:cxnLst/>
              <a:rect l="l" t="t" r="r" b="b"/>
              <a:pathLst>
                <a:path w="101346" h="384687" extrusionOk="0">
                  <a:moveTo>
                    <a:pt x="0" y="0"/>
                  </a:moveTo>
                  <a:lnTo>
                    <a:pt x="101346" y="0"/>
                  </a:lnTo>
                  <a:lnTo>
                    <a:pt x="101346" y="384687"/>
                  </a:lnTo>
                  <a:lnTo>
                    <a:pt x="2768" y="384687"/>
                  </a:lnTo>
                  <a:close/>
                </a:path>
              </a:pathLst>
            </a:custGeom>
            <a:solidFill>
              <a:srgbClr val="F2F2F2">
                <a:alpha val="73730"/>
              </a:srgbClr>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grpSp>
      <p:grpSp>
        <p:nvGrpSpPr>
          <p:cNvPr id="6431" name="Google Shape;6431;p209"/>
          <p:cNvGrpSpPr/>
          <p:nvPr/>
        </p:nvGrpSpPr>
        <p:grpSpPr>
          <a:xfrm>
            <a:off x="1369198" y="5083254"/>
            <a:ext cx="5585904" cy="635330"/>
            <a:chOff x="1368471" y="5083258"/>
            <a:chExt cx="5586463" cy="635330"/>
          </a:xfrm>
        </p:grpSpPr>
        <p:sp>
          <p:nvSpPr>
            <p:cNvPr id="6432" name="Google Shape;6432;p209"/>
            <p:cNvSpPr/>
            <p:nvPr/>
          </p:nvSpPr>
          <p:spPr>
            <a:xfrm>
              <a:off x="3124234" y="5276129"/>
              <a:ext cx="3830700" cy="2196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78D7"/>
                </a:buClr>
                <a:buSzPts val="1400"/>
                <a:buFont typeface="Quattrocento Sans"/>
                <a:buNone/>
              </a:pPr>
              <a:r>
                <a:rPr lang="en-US" sz="1400" b="1" i="0" u="none" strike="noStrike" cap="none">
                  <a:solidFill>
                    <a:srgbClr val="0078D7"/>
                  </a:solidFill>
                  <a:latin typeface="Quattrocento Sans"/>
                  <a:ea typeface="Quattrocento Sans"/>
                  <a:cs typeface="Quattrocento Sans"/>
                  <a:sym typeface="Quattrocento Sans"/>
                </a:rPr>
                <a:t>Deploy and manage your models everywhere</a:t>
              </a:r>
              <a:endParaRPr sz="1400"/>
            </a:p>
          </p:txBody>
        </p:sp>
        <p:cxnSp>
          <p:nvCxnSpPr>
            <p:cNvPr id="6433" name="Google Shape;6433;p209"/>
            <p:cNvCxnSpPr/>
            <p:nvPr/>
          </p:nvCxnSpPr>
          <p:spPr>
            <a:xfrm>
              <a:off x="2844745" y="5115588"/>
              <a:ext cx="0" cy="603000"/>
            </a:xfrm>
            <a:prstGeom prst="straightConnector1">
              <a:avLst/>
            </a:prstGeom>
            <a:noFill/>
            <a:ln w="12700" cap="rnd" cmpd="sng">
              <a:solidFill>
                <a:srgbClr val="BFBFBF"/>
              </a:solidFill>
              <a:prstDash val="dash"/>
              <a:round/>
              <a:headEnd type="none" w="sm" len="sm"/>
              <a:tailEnd type="none" w="sm" len="sm"/>
            </a:ln>
          </p:spPr>
        </p:cxnSp>
        <p:grpSp>
          <p:nvGrpSpPr>
            <p:cNvPr id="6434" name="Google Shape;6434;p209"/>
            <p:cNvGrpSpPr/>
            <p:nvPr/>
          </p:nvGrpSpPr>
          <p:grpSpPr>
            <a:xfrm>
              <a:off x="1368471" y="5083258"/>
              <a:ext cx="1279303" cy="549088"/>
              <a:chOff x="1349791" y="3168457"/>
              <a:chExt cx="5678220" cy="2437139"/>
            </a:xfrm>
          </p:grpSpPr>
          <p:sp>
            <p:nvSpPr>
              <p:cNvPr id="6435" name="Google Shape;6435;p209"/>
              <p:cNvSpPr/>
              <p:nvPr/>
            </p:nvSpPr>
            <p:spPr>
              <a:xfrm>
                <a:off x="4411612" y="4538106"/>
                <a:ext cx="2616398" cy="1067491"/>
              </a:xfrm>
              <a:custGeom>
                <a:avLst/>
                <a:gdLst/>
                <a:ahLst/>
                <a:cxnLst/>
                <a:rect l="l" t="t" r="r" b="b"/>
                <a:pathLst>
                  <a:path w="1190625" h="485775" extrusionOk="0">
                    <a:moveTo>
                      <a:pt x="1108234" y="325991"/>
                    </a:moveTo>
                    <a:cubicBezTo>
                      <a:pt x="1107281" y="325991"/>
                      <a:pt x="1106329" y="325991"/>
                      <a:pt x="1105376" y="325991"/>
                    </a:cubicBezTo>
                    <a:cubicBezTo>
                      <a:pt x="1129189" y="240266"/>
                      <a:pt x="1079659" y="150731"/>
                      <a:pt x="992981" y="126918"/>
                    </a:cubicBezTo>
                    <a:cubicBezTo>
                      <a:pt x="938689" y="111678"/>
                      <a:pt x="880586" y="125966"/>
                      <a:pt x="839629" y="164066"/>
                    </a:cubicBezTo>
                    <a:cubicBezTo>
                      <a:pt x="809149" y="50718"/>
                      <a:pt x="691991" y="-15957"/>
                      <a:pt x="578644" y="14523"/>
                    </a:cubicBezTo>
                    <a:cubicBezTo>
                      <a:pt x="492919" y="37383"/>
                      <a:pt x="431006" y="111678"/>
                      <a:pt x="422434" y="200261"/>
                    </a:cubicBezTo>
                    <a:cubicBezTo>
                      <a:pt x="420529" y="200261"/>
                      <a:pt x="418624" y="199308"/>
                      <a:pt x="416719" y="199308"/>
                    </a:cubicBezTo>
                    <a:cubicBezTo>
                      <a:pt x="350996" y="138348"/>
                      <a:pt x="249079" y="143111"/>
                      <a:pt x="188119" y="207881"/>
                    </a:cubicBezTo>
                    <a:cubicBezTo>
                      <a:pt x="172879" y="225026"/>
                      <a:pt x="160496" y="244076"/>
                      <a:pt x="153829" y="265983"/>
                    </a:cubicBezTo>
                    <a:cubicBezTo>
                      <a:pt x="142399" y="262173"/>
                      <a:pt x="130016" y="260268"/>
                      <a:pt x="117634" y="260268"/>
                    </a:cubicBezTo>
                    <a:cubicBezTo>
                      <a:pt x="57626" y="259316"/>
                      <a:pt x="8096" y="305988"/>
                      <a:pt x="7144" y="365996"/>
                    </a:cubicBezTo>
                    <a:cubicBezTo>
                      <a:pt x="7144" y="366948"/>
                      <a:pt x="7144" y="366948"/>
                      <a:pt x="7144" y="367901"/>
                    </a:cubicBezTo>
                    <a:cubicBezTo>
                      <a:pt x="7144" y="428861"/>
                      <a:pt x="55721" y="481248"/>
                      <a:pt x="116681" y="481248"/>
                    </a:cubicBezTo>
                    <a:lnTo>
                      <a:pt x="376714" y="481248"/>
                    </a:lnTo>
                    <a:cubicBezTo>
                      <a:pt x="383381" y="489821"/>
                      <a:pt x="391001" y="481248"/>
                      <a:pt x="397669" y="481248"/>
                    </a:cubicBezTo>
                    <a:lnTo>
                      <a:pt x="1107281" y="481248"/>
                    </a:lnTo>
                    <a:cubicBezTo>
                      <a:pt x="1150144" y="482201"/>
                      <a:pt x="1185386" y="447911"/>
                      <a:pt x="1185386" y="405048"/>
                    </a:cubicBezTo>
                    <a:cubicBezTo>
                      <a:pt x="1186339" y="362186"/>
                      <a:pt x="1152049" y="326943"/>
                      <a:pt x="1109186" y="326943"/>
                    </a:cubicBezTo>
                    <a:cubicBezTo>
                      <a:pt x="1109186" y="325991"/>
                      <a:pt x="1108234" y="325991"/>
                      <a:pt x="1108234" y="325991"/>
                    </a:cubicBezTo>
                    <a:lnTo>
                      <a:pt x="1108234" y="325991"/>
                    </a:lnTo>
                    <a:close/>
                  </a:path>
                </a:pathLst>
              </a:custGeom>
              <a:solidFill>
                <a:srgbClr val="CBEBF5">
                  <a:alpha val="80000"/>
                </a:srgbClr>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436" name="Google Shape;6436;p209"/>
              <p:cNvSpPr/>
              <p:nvPr/>
            </p:nvSpPr>
            <p:spPr>
              <a:xfrm>
                <a:off x="2008442" y="3914466"/>
                <a:ext cx="4249031" cy="1255871"/>
              </a:xfrm>
              <a:custGeom>
                <a:avLst/>
                <a:gdLst/>
                <a:ahLst/>
                <a:cxnLst/>
                <a:rect l="l" t="t" r="r" b="b"/>
                <a:pathLst>
                  <a:path w="1933575" h="571500" extrusionOk="0">
                    <a:moveTo>
                      <a:pt x="42863" y="165766"/>
                    </a:moveTo>
                    <a:cubicBezTo>
                      <a:pt x="69532" y="30511"/>
                      <a:pt x="505778" y="2888"/>
                      <a:pt x="1016317" y="102901"/>
                    </a:cubicBezTo>
                    <a:cubicBezTo>
                      <a:pt x="1526858" y="202913"/>
                      <a:pt x="1921192" y="393413"/>
                      <a:pt x="1894523" y="528668"/>
                    </a:cubicBezTo>
                  </a:path>
                </a:pathLst>
              </a:custGeom>
              <a:noFill/>
              <a:ln w="57150" cap="flat" cmpd="sng">
                <a:solidFill>
                  <a:schemeClr val="accent1"/>
                </a:solidFill>
                <a:prstDash val="solid"/>
                <a:miter lim="8000"/>
                <a:headEnd type="none" w="sm" len="sm"/>
                <a:tailEnd type="none" w="sm" len="sm"/>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437" name="Google Shape;6437;p209"/>
              <p:cNvSpPr/>
              <p:nvPr/>
            </p:nvSpPr>
            <p:spPr>
              <a:xfrm>
                <a:off x="1349791" y="3168457"/>
                <a:ext cx="2616398" cy="1067491"/>
              </a:xfrm>
              <a:custGeom>
                <a:avLst/>
                <a:gdLst/>
                <a:ahLst/>
                <a:cxnLst/>
                <a:rect l="l" t="t" r="r" b="b"/>
                <a:pathLst>
                  <a:path w="1190625" h="485775" extrusionOk="0">
                    <a:moveTo>
                      <a:pt x="1106329" y="325991"/>
                    </a:moveTo>
                    <a:cubicBezTo>
                      <a:pt x="1105376" y="325991"/>
                      <a:pt x="1104424" y="325991"/>
                      <a:pt x="1103471" y="325991"/>
                    </a:cubicBezTo>
                    <a:cubicBezTo>
                      <a:pt x="1127284" y="240266"/>
                      <a:pt x="1077754" y="150731"/>
                      <a:pt x="991076" y="126918"/>
                    </a:cubicBezTo>
                    <a:cubicBezTo>
                      <a:pt x="936784" y="111678"/>
                      <a:pt x="878681" y="125966"/>
                      <a:pt x="837724" y="164066"/>
                    </a:cubicBezTo>
                    <a:cubicBezTo>
                      <a:pt x="808196" y="50718"/>
                      <a:pt x="691039" y="-15957"/>
                      <a:pt x="577691" y="14523"/>
                    </a:cubicBezTo>
                    <a:cubicBezTo>
                      <a:pt x="491966" y="37383"/>
                      <a:pt x="430054" y="111678"/>
                      <a:pt x="421481" y="200261"/>
                    </a:cubicBezTo>
                    <a:cubicBezTo>
                      <a:pt x="419576" y="200261"/>
                      <a:pt x="417671" y="199308"/>
                      <a:pt x="415766" y="199308"/>
                    </a:cubicBezTo>
                    <a:cubicBezTo>
                      <a:pt x="350044" y="138348"/>
                      <a:pt x="248126" y="143111"/>
                      <a:pt x="187166" y="207881"/>
                    </a:cubicBezTo>
                    <a:cubicBezTo>
                      <a:pt x="171926" y="225026"/>
                      <a:pt x="159544" y="244076"/>
                      <a:pt x="152876" y="265983"/>
                    </a:cubicBezTo>
                    <a:cubicBezTo>
                      <a:pt x="141446" y="262173"/>
                      <a:pt x="129064" y="260268"/>
                      <a:pt x="116681" y="260268"/>
                    </a:cubicBezTo>
                    <a:cubicBezTo>
                      <a:pt x="57626" y="259316"/>
                      <a:pt x="8096" y="305988"/>
                      <a:pt x="7144" y="365996"/>
                    </a:cubicBezTo>
                    <a:cubicBezTo>
                      <a:pt x="7144" y="366948"/>
                      <a:pt x="7144" y="366948"/>
                      <a:pt x="7144" y="367901"/>
                    </a:cubicBezTo>
                    <a:cubicBezTo>
                      <a:pt x="7144" y="428861"/>
                      <a:pt x="55721" y="481248"/>
                      <a:pt x="116681" y="481248"/>
                    </a:cubicBezTo>
                    <a:lnTo>
                      <a:pt x="376714" y="481248"/>
                    </a:lnTo>
                    <a:cubicBezTo>
                      <a:pt x="383381" y="489821"/>
                      <a:pt x="391001" y="481248"/>
                      <a:pt x="397669" y="481248"/>
                    </a:cubicBezTo>
                    <a:lnTo>
                      <a:pt x="1107281" y="481248"/>
                    </a:lnTo>
                    <a:cubicBezTo>
                      <a:pt x="1150144" y="482201"/>
                      <a:pt x="1185386" y="447911"/>
                      <a:pt x="1185386" y="405048"/>
                    </a:cubicBezTo>
                    <a:cubicBezTo>
                      <a:pt x="1185386" y="362186"/>
                      <a:pt x="1152049" y="326943"/>
                      <a:pt x="1109186" y="326943"/>
                    </a:cubicBezTo>
                    <a:cubicBezTo>
                      <a:pt x="1108234" y="325991"/>
                      <a:pt x="1107281" y="325991"/>
                      <a:pt x="1106329" y="325991"/>
                    </a:cubicBezTo>
                    <a:lnTo>
                      <a:pt x="1106329" y="325991"/>
                    </a:lnTo>
                    <a:close/>
                  </a:path>
                </a:pathLst>
              </a:custGeom>
              <a:solidFill>
                <a:srgbClr val="CBEBF5">
                  <a:alpha val="80000"/>
                </a:srgbClr>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438" name="Google Shape;6438;p209"/>
              <p:cNvSpPr/>
              <p:nvPr/>
            </p:nvSpPr>
            <p:spPr>
              <a:xfrm>
                <a:off x="3697468" y="3745946"/>
                <a:ext cx="397693" cy="627936"/>
              </a:xfrm>
              <a:custGeom>
                <a:avLst/>
                <a:gdLst/>
                <a:ahLst/>
                <a:cxnLst/>
                <a:rect l="l" t="t" r="r" b="b"/>
                <a:pathLst>
                  <a:path w="180975" h="285750" extrusionOk="0">
                    <a:moveTo>
                      <a:pt x="179546" y="218599"/>
                    </a:moveTo>
                    <a:lnTo>
                      <a:pt x="7144" y="285274"/>
                    </a:lnTo>
                    <a:lnTo>
                      <a:pt x="7144" y="7144"/>
                    </a:lnTo>
                    <a:lnTo>
                      <a:pt x="179546" y="68104"/>
                    </a:lnTo>
                    <a:close/>
                  </a:path>
                </a:pathLst>
              </a:custGeom>
              <a:solidFill>
                <a:srgbClr val="804998"/>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439" name="Google Shape;6439;p209"/>
              <p:cNvSpPr/>
              <p:nvPr/>
            </p:nvSpPr>
            <p:spPr>
              <a:xfrm>
                <a:off x="3356099" y="3752232"/>
                <a:ext cx="293037" cy="627936"/>
              </a:xfrm>
              <a:custGeom>
                <a:avLst/>
                <a:gdLst/>
                <a:ahLst/>
                <a:cxnLst/>
                <a:rect l="l" t="t" r="r" b="b"/>
                <a:pathLst>
                  <a:path w="133350" h="285750" extrusionOk="0">
                    <a:moveTo>
                      <a:pt x="7144" y="51911"/>
                    </a:moveTo>
                    <a:lnTo>
                      <a:pt x="7144" y="233839"/>
                    </a:lnTo>
                    <a:lnTo>
                      <a:pt x="134779" y="283369"/>
                    </a:lnTo>
                    <a:lnTo>
                      <a:pt x="134779" y="7144"/>
                    </a:lnTo>
                    <a:lnTo>
                      <a:pt x="7144" y="51911"/>
                    </a:lnTo>
                    <a:close/>
                    <a:moveTo>
                      <a:pt x="20479" y="219551"/>
                    </a:moveTo>
                    <a:lnTo>
                      <a:pt x="13811" y="217646"/>
                    </a:lnTo>
                    <a:lnTo>
                      <a:pt x="13811" y="67151"/>
                    </a:lnTo>
                    <a:lnTo>
                      <a:pt x="20479" y="65246"/>
                    </a:lnTo>
                    <a:lnTo>
                      <a:pt x="27146" y="63341"/>
                    </a:lnTo>
                    <a:lnTo>
                      <a:pt x="33814" y="61436"/>
                    </a:lnTo>
                    <a:lnTo>
                      <a:pt x="33814" y="225266"/>
                    </a:lnTo>
                    <a:lnTo>
                      <a:pt x="27146" y="223361"/>
                    </a:lnTo>
                    <a:lnTo>
                      <a:pt x="20479" y="219551"/>
                    </a:lnTo>
                    <a:close/>
                    <a:moveTo>
                      <a:pt x="54769" y="229076"/>
                    </a:moveTo>
                    <a:lnTo>
                      <a:pt x="46196" y="227171"/>
                    </a:lnTo>
                    <a:lnTo>
                      <a:pt x="46196" y="58579"/>
                    </a:lnTo>
                    <a:lnTo>
                      <a:pt x="54769" y="56674"/>
                    </a:lnTo>
                    <a:lnTo>
                      <a:pt x="63341" y="54769"/>
                    </a:lnTo>
                    <a:lnTo>
                      <a:pt x="71914" y="52864"/>
                    </a:lnTo>
                    <a:lnTo>
                      <a:pt x="71914" y="236696"/>
                    </a:lnTo>
                    <a:lnTo>
                      <a:pt x="63341" y="234791"/>
                    </a:lnTo>
                    <a:lnTo>
                      <a:pt x="54769" y="229076"/>
                    </a:lnTo>
                    <a:close/>
                    <a:moveTo>
                      <a:pt x="94774" y="242411"/>
                    </a:moveTo>
                    <a:lnTo>
                      <a:pt x="83344" y="237649"/>
                    </a:lnTo>
                    <a:lnTo>
                      <a:pt x="83344" y="47149"/>
                    </a:lnTo>
                    <a:lnTo>
                      <a:pt x="94774" y="45244"/>
                    </a:lnTo>
                    <a:lnTo>
                      <a:pt x="106204" y="40481"/>
                    </a:lnTo>
                    <a:lnTo>
                      <a:pt x="119539" y="35719"/>
                    </a:lnTo>
                    <a:lnTo>
                      <a:pt x="119539" y="249079"/>
                    </a:lnTo>
                    <a:lnTo>
                      <a:pt x="106204" y="244316"/>
                    </a:lnTo>
                    <a:lnTo>
                      <a:pt x="94774" y="242411"/>
                    </a:lnTo>
                    <a:close/>
                  </a:path>
                </a:pathLst>
              </a:custGeom>
              <a:solidFill>
                <a:schemeClr val="accent2"/>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440" name="Google Shape;6440;p209"/>
              <p:cNvSpPr/>
              <p:nvPr/>
            </p:nvSpPr>
            <p:spPr>
              <a:xfrm>
                <a:off x="4579152" y="3745946"/>
                <a:ext cx="397693" cy="627936"/>
              </a:xfrm>
              <a:custGeom>
                <a:avLst/>
                <a:gdLst/>
                <a:ahLst/>
                <a:cxnLst/>
                <a:rect l="l" t="t" r="r" b="b"/>
                <a:pathLst>
                  <a:path w="180975" h="285750" extrusionOk="0">
                    <a:moveTo>
                      <a:pt x="179546" y="218599"/>
                    </a:moveTo>
                    <a:lnTo>
                      <a:pt x="7144" y="285274"/>
                    </a:lnTo>
                    <a:lnTo>
                      <a:pt x="7144" y="7144"/>
                    </a:lnTo>
                    <a:lnTo>
                      <a:pt x="179546" y="68104"/>
                    </a:lnTo>
                    <a:close/>
                  </a:path>
                </a:pathLst>
              </a:custGeom>
              <a:solidFill>
                <a:srgbClr val="804998"/>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441" name="Google Shape;6441;p209"/>
              <p:cNvSpPr/>
              <p:nvPr/>
            </p:nvSpPr>
            <p:spPr>
              <a:xfrm>
                <a:off x="4239880" y="3752232"/>
                <a:ext cx="293037" cy="627936"/>
              </a:xfrm>
              <a:custGeom>
                <a:avLst/>
                <a:gdLst/>
                <a:ahLst/>
                <a:cxnLst/>
                <a:rect l="l" t="t" r="r" b="b"/>
                <a:pathLst>
                  <a:path w="133350" h="285750" extrusionOk="0">
                    <a:moveTo>
                      <a:pt x="7144" y="51911"/>
                    </a:moveTo>
                    <a:lnTo>
                      <a:pt x="7144" y="233839"/>
                    </a:lnTo>
                    <a:lnTo>
                      <a:pt x="134779" y="283369"/>
                    </a:lnTo>
                    <a:lnTo>
                      <a:pt x="134779" y="7144"/>
                    </a:lnTo>
                    <a:lnTo>
                      <a:pt x="7144" y="51911"/>
                    </a:lnTo>
                    <a:close/>
                    <a:moveTo>
                      <a:pt x="20479" y="219551"/>
                    </a:moveTo>
                    <a:lnTo>
                      <a:pt x="13811" y="217646"/>
                    </a:lnTo>
                    <a:lnTo>
                      <a:pt x="13811" y="67151"/>
                    </a:lnTo>
                    <a:lnTo>
                      <a:pt x="20479" y="65246"/>
                    </a:lnTo>
                    <a:lnTo>
                      <a:pt x="27146" y="63341"/>
                    </a:lnTo>
                    <a:lnTo>
                      <a:pt x="33814" y="61436"/>
                    </a:lnTo>
                    <a:lnTo>
                      <a:pt x="33814" y="225266"/>
                    </a:lnTo>
                    <a:lnTo>
                      <a:pt x="27146" y="223361"/>
                    </a:lnTo>
                    <a:lnTo>
                      <a:pt x="20479" y="219551"/>
                    </a:lnTo>
                    <a:close/>
                    <a:moveTo>
                      <a:pt x="53816" y="229076"/>
                    </a:moveTo>
                    <a:lnTo>
                      <a:pt x="45244" y="227171"/>
                    </a:lnTo>
                    <a:lnTo>
                      <a:pt x="45244" y="58579"/>
                    </a:lnTo>
                    <a:lnTo>
                      <a:pt x="53816" y="56674"/>
                    </a:lnTo>
                    <a:lnTo>
                      <a:pt x="62389" y="54769"/>
                    </a:lnTo>
                    <a:lnTo>
                      <a:pt x="70961" y="52864"/>
                    </a:lnTo>
                    <a:lnTo>
                      <a:pt x="70961" y="236696"/>
                    </a:lnTo>
                    <a:lnTo>
                      <a:pt x="62389" y="234791"/>
                    </a:lnTo>
                    <a:lnTo>
                      <a:pt x="53816" y="229076"/>
                    </a:lnTo>
                    <a:close/>
                    <a:moveTo>
                      <a:pt x="93821" y="242411"/>
                    </a:moveTo>
                    <a:lnTo>
                      <a:pt x="82391" y="237649"/>
                    </a:lnTo>
                    <a:lnTo>
                      <a:pt x="82391" y="47149"/>
                    </a:lnTo>
                    <a:lnTo>
                      <a:pt x="93821" y="45244"/>
                    </a:lnTo>
                    <a:lnTo>
                      <a:pt x="105251" y="40481"/>
                    </a:lnTo>
                    <a:lnTo>
                      <a:pt x="118586" y="35719"/>
                    </a:lnTo>
                    <a:lnTo>
                      <a:pt x="118586" y="249079"/>
                    </a:lnTo>
                    <a:lnTo>
                      <a:pt x="105251" y="244316"/>
                    </a:lnTo>
                    <a:lnTo>
                      <a:pt x="93821" y="242411"/>
                    </a:lnTo>
                    <a:close/>
                  </a:path>
                </a:pathLst>
              </a:custGeom>
              <a:solidFill>
                <a:schemeClr val="accent2"/>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442" name="Google Shape;6442;p209"/>
              <p:cNvSpPr/>
              <p:nvPr/>
            </p:nvSpPr>
            <p:spPr>
              <a:xfrm>
                <a:off x="3697468" y="4958526"/>
                <a:ext cx="397693" cy="627936"/>
              </a:xfrm>
              <a:custGeom>
                <a:avLst/>
                <a:gdLst/>
                <a:ahLst/>
                <a:cxnLst/>
                <a:rect l="l" t="t" r="r" b="b"/>
                <a:pathLst>
                  <a:path w="180975" h="285750" extrusionOk="0">
                    <a:moveTo>
                      <a:pt x="179546" y="218599"/>
                    </a:moveTo>
                    <a:lnTo>
                      <a:pt x="7144" y="285274"/>
                    </a:lnTo>
                    <a:lnTo>
                      <a:pt x="7144" y="7144"/>
                    </a:lnTo>
                    <a:lnTo>
                      <a:pt x="179546" y="68104"/>
                    </a:lnTo>
                    <a:close/>
                  </a:path>
                </a:pathLst>
              </a:custGeom>
              <a:solidFill>
                <a:srgbClr val="804998"/>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443" name="Google Shape;6443;p209"/>
              <p:cNvSpPr/>
              <p:nvPr/>
            </p:nvSpPr>
            <p:spPr>
              <a:xfrm>
                <a:off x="3356099" y="4964810"/>
                <a:ext cx="293037" cy="627936"/>
              </a:xfrm>
              <a:custGeom>
                <a:avLst/>
                <a:gdLst/>
                <a:ahLst/>
                <a:cxnLst/>
                <a:rect l="l" t="t" r="r" b="b"/>
                <a:pathLst>
                  <a:path w="133350" h="285750" extrusionOk="0">
                    <a:moveTo>
                      <a:pt x="7144" y="51911"/>
                    </a:moveTo>
                    <a:lnTo>
                      <a:pt x="7144" y="233839"/>
                    </a:lnTo>
                    <a:lnTo>
                      <a:pt x="134779" y="283369"/>
                    </a:lnTo>
                    <a:lnTo>
                      <a:pt x="134779" y="7144"/>
                    </a:lnTo>
                    <a:lnTo>
                      <a:pt x="7144" y="51911"/>
                    </a:lnTo>
                    <a:close/>
                    <a:moveTo>
                      <a:pt x="20479" y="219551"/>
                    </a:moveTo>
                    <a:lnTo>
                      <a:pt x="13811" y="217646"/>
                    </a:lnTo>
                    <a:lnTo>
                      <a:pt x="13811" y="67151"/>
                    </a:lnTo>
                    <a:lnTo>
                      <a:pt x="20479" y="65246"/>
                    </a:lnTo>
                    <a:lnTo>
                      <a:pt x="27146" y="63341"/>
                    </a:lnTo>
                    <a:lnTo>
                      <a:pt x="33814" y="61436"/>
                    </a:lnTo>
                    <a:lnTo>
                      <a:pt x="33814" y="225266"/>
                    </a:lnTo>
                    <a:lnTo>
                      <a:pt x="27146" y="223361"/>
                    </a:lnTo>
                    <a:lnTo>
                      <a:pt x="20479" y="219551"/>
                    </a:lnTo>
                    <a:close/>
                    <a:moveTo>
                      <a:pt x="54769" y="229076"/>
                    </a:moveTo>
                    <a:lnTo>
                      <a:pt x="46196" y="227171"/>
                    </a:lnTo>
                    <a:lnTo>
                      <a:pt x="46196" y="58579"/>
                    </a:lnTo>
                    <a:lnTo>
                      <a:pt x="54769" y="56674"/>
                    </a:lnTo>
                    <a:lnTo>
                      <a:pt x="63341" y="54769"/>
                    </a:lnTo>
                    <a:lnTo>
                      <a:pt x="71914" y="52864"/>
                    </a:lnTo>
                    <a:lnTo>
                      <a:pt x="71914" y="236696"/>
                    </a:lnTo>
                    <a:lnTo>
                      <a:pt x="63341" y="234791"/>
                    </a:lnTo>
                    <a:lnTo>
                      <a:pt x="54769" y="229076"/>
                    </a:lnTo>
                    <a:close/>
                    <a:moveTo>
                      <a:pt x="94774" y="242411"/>
                    </a:moveTo>
                    <a:lnTo>
                      <a:pt x="83344" y="237649"/>
                    </a:lnTo>
                    <a:lnTo>
                      <a:pt x="83344" y="47149"/>
                    </a:lnTo>
                    <a:lnTo>
                      <a:pt x="94774" y="45244"/>
                    </a:lnTo>
                    <a:lnTo>
                      <a:pt x="106204" y="40481"/>
                    </a:lnTo>
                    <a:lnTo>
                      <a:pt x="119539" y="35719"/>
                    </a:lnTo>
                    <a:lnTo>
                      <a:pt x="119539" y="249079"/>
                    </a:lnTo>
                    <a:lnTo>
                      <a:pt x="106204" y="244316"/>
                    </a:lnTo>
                    <a:lnTo>
                      <a:pt x="94774" y="242411"/>
                    </a:lnTo>
                    <a:close/>
                  </a:path>
                </a:pathLst>
              </a:custGeom>
              <a:solidFill>
                <a:schemeClr val="accent2"/>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444" name="Google Shape;6444;p209"/>
              <p:cNvSpPr/>
              <p:nvPr/>
            </p:nvSpPr>
            <p:spPr>
              <a:xfrm>
                <a:off x="4579152" y="4958526"/>
                <a:ext cx="397693" cy="627936"/>
              </a:xfrm>
              <a:custGeom>
                <a:avLst/>
                <a:gdLst/>
                <a:ahLst/>
                <a:cxnLst/>
                <a:rect l="l" t="t" r="r" b="b"/>
                <a:pathLst>
                  <a:path w="180975" h="285750" extrusionOk="0">
                    <a:moveTo>
                      <a:pt x="179546" y="218599"/>
                    </a:moveTo>
                    <a:lnTo>
                      <a:pt x="7144" y="285274"/>
                    </a:lnTo>
                    <a:lnTo>
                      <a:pt x="7144" y="7144"/>
                    </a:lnTo>
                    <a:lnTo>
                      <a:pt x="179546" y="68104"/>
                    </a:lnTo>
                    <a:close/>
                  </a:path>
                </a:pathLst>
              </a:custGeom>
              <a:solidFill>
                <a:srgbClr val="804998"/>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445" name="Google Shape;6445;p209"/>
              <p:cNvSpPr/>
              <p:nvPr/>
            </p:nvSpPr>
            <p:spPr>
              <a:xfrm>
                <a:off x="4239880" y="4964801"/>
                <a:ext cx="293037" cy="627936"/>
              </a:xfrm>
              <a:custGeom>
                <a:avLst/>
                <a:gdLst/>
                <a:ahLst/>
                <a:cxnLst/>
                <a:rect l="l" t="t" r="r" b="b"/>
                <a:pathLst>
                  <a:path w="133350" h="285750" extrusionOk="0">
                    <a:moveTo>
                      <a:pt x="7144" y="51911"/>
                    </a:moveTo>
                    <a:lnTo>
                      <a:pt x="7144" y="233839"/>
                    </a:lnTo>
                    <a:lnTo>
                      <a:pt x="134779" y="283369"/>
                    </a:lnTo>
                    <a:lnTo>
                      <a:pt x="134779" y="7144"/>
                    </a:lnTo>
                    <a:lnTo>
                      <a:pt x="7144" y="51911"/>
                    </a:lnTo>
                    <a:close/>
                    <a:moveTo>
                      <a:pt x="20479" y="219551"/>
                    </a:moveTo>
                    <a:lnTo>
                      <a:pt x="13811" y="217646"/>
                    </a:lnTo>
                    <a:lnTo>
                      <a:pt x="13811" y="67151"/>
                    </a:lnTo>
                    <a:lnTo>
                      <a:pt x="20479" y="65246"/>
                    </a:lnTo>
                    <a:lnTo>
                      <a:pt x="27146" y="63341"/>
                    </a:lnTo>
                    <a:lnTo>
                      <a:pt x="33814" y="61436"/>
                    </a:lnTo>
                    <a:lnTo>
                      <a:pt x="33814" y="225266"/>
                    </a:lnTo>
                    <a:lnTo>
                      <a:pt x="27146" y="223361"/>
                    </a:lnTo>
                    <a:lnTo>
                      <a:pt x="20479" y="219551"/>
                    </a:lnTo>
                    <a:close/>
                    <a:moveTo>
                      <a:pt x="53816" y="229076"/>
                    </a:moveTo>
                    <a:lnTo>
                      <a:pt x="45244" y="227171"/>
                    </a:lnTo>
                    <a:lnTo>
                      <a:pt x="45244" y="58579"/>
                    </a:lnTo>
                    <a:lnTo>
                      <a:pt x="53816" y="56674"/>
                    </a:lnTo>
                    <a:lnTo>
                      <a:pt x="62389" y="54769"/>
                    </a:lnTo>
                    <a:lnTo>
                      <a:pt x="70961" y="52864"/>
                    </a:lnTo>
                    <a:lnTo>
                      <a:pt x="70961" y="236696"/>
                    </a:lnTo>
                    <a:lnTo>
                      <a:pt x="62389" y="234791"/>
                    </a:lnTo>
                    <a:lnTo>
                      <a:pt x="53816" y="229076"/>
                    </a:lnTo>
                    <a:close/>
                    <a:moveTo>
                      <a:pt x="93821" y="242411"/>
                    </a:moveTo>
                    <a:lnTo>
                      <a:pt x="83344" y="237649"/>
                    </a:lnTo>
                    <a:lnTo>
                      <a:pt x="83344" y="47149"/>
                    </a:lnTo>
                    <a:lnTo>
                      <a:pt x="94774" y="45244"/>
                    </a:lnTo>
                    <a:lnTo>
                      <a:pt x="106204" y="40481"/>
                    </a:lnTo>
                    <a:lnTo>
                      <a:pt x="119539" y="35719"/>
                    </a:lnTo>
                    <a:lnTo>
                      <a:pt x="119539" y="249079"/>
                    </a:lnTo>
                    <a:lnTo>
                      <a:pt x="106204" y="244316"/>
                    </a:lnTo>
                    <a:lnTo>
                      <a:pt x="93821" y="242411"/>
                    </a:lnTo>
                    <a:close/>
                  </a:path>
                </a:pathLst>
              </a:custGeom>
              <a:solidFill>
                <a:schemeClr val="accent2"/>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446" name="Google Shape;6446;p209"/>
              <p:cNvSpPr/>
              <p:nvPr/>
            </p:nvSpPr>
            <p:spPr>
              <a:xfrm>
                <a:off x="4170772" y="4353272"/>
                <a:ext cx="397693" cy="627936"/>
              </a:xfrm>
              <a:custGeom>
                <a:avLst/>
                <a:gdLst/>
                <a:ahLst/>
                <a:cxnLst/>
                <a:rect l="l" t="t" r="r" b="b"/>
                <a:pathLst>
                  <a:path w="180975" h="285750" extrusionOk="0">
                    <a:moveTo>
                      <a:pt x="176689" y="217646"/>
                    </a:moveTo>
                    <a:lnTo>
                      <a:pt x="7144" y="282416"/>
                    </a:lnTo>
                    <a:lnTo>
                      <a:pt x="7144" y="7144"/>
                    </a:lnTo>
                    <a:lnTo>
                      <a:pt x="176689" y="67151"/>
                    </a:lnTo>
                    <a:close/>
                  </a:path>
                </a:pathLst>
              </a:custGeom>
              <a:solidFill>
                <a:srgbClr val="804998"/>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447" name="Google Shape;6447;p209"/>
              <p:cNvSpPr/>
              <p:nvPr/>
            </p:nvSpPr>
            <p:spPr>
              <a:xfrm>
                <a:off x="3825216" y="4353272"/>
                <a:ext cx="293037" cy="627936"/>
              </a:xfrm>
              <a:custGeom>
                <a:avLst/>
                <a:gdLst/>
                <a:ahLst/>
                <a:cxnLst/>
                <a:rect l="l" t="t" r="r" b="b"/>
                <a:pathLst>
                  <a:path w="133350" h="285750" extrusionOk="0">
                    <a:moveTo>
                      <a:pt x="7144" y="51911"/>
                    </a:moveTo>
                    <a:lnTo>
                      <a:pt x="7144" y="233839"/>
                    </a:lnTo>
                    <a:lnTo>
                      <a:pt x="134779" y="283369"/>
                    </a:lnTo>
                    <a:lnTo>
                      <a:pt x="134779" y="7144"/>
                    </a:lnTo>
                    <a:lnTo>
                      <a:pt x="7144" y="51911"/>
                    </a:lnTo>
                    <a:close/>
                    <a:moveTo>
                      <a:pt x="20479" y="219551"/>
                    </a:moveTo>
                    <a:lnTo>
                      <a:pt x="13811" y="217646"/>
                    </a:lnTo>
                    <a:lnTo>
                      <a:pt x="13811" y="67151"/>
                    </a:lnTo>
                    <a:lnTo>
                      <a:pt x="20479" y="65246"/>
                    </a:lnTo>
                    <a:lnTo>
                      <a:pt x="27146" y="63341"/>
                    </a:lnTo>
                    <a:lnTo>
                      <a:pt x="33814" y="61436"/>
                    </a:lnTo>
                    <a:lnTo>
                      <a:pt x="33814" y="225266"/>
                    </a:lnTo>
                    <a:lnTo>
                      <a:pt x="27146" y="223361"/>
                    </a:lnTo>
                    <a:lnTo>
                      <a:pt x="20479" y="219551"/>
                    </a:lnTo>
                    <a:close/>
                    <a:moveTo>
                      <a:pt x="53816" y="230981"/>
                    </a:moveTo>
                    <a:lnTo>
                      <a:pt x="45244" y="229076"/>
                    </a:lnTo>
                    <a:lnTo>
                      <a:pt x="45244" y="60484"/>
                    </a:lnTo>
                    <a:lnTo>
                      <a:pt x="53816" y="58579"/>
                    </a:lnTo>
                    <a:lnTo>
                      <a:pt x="62389" y="56674"/>
                    </a:lnTo>
                    <a:lnTo>
                      <a:pt x="70961" y="54769"/>
                    </a:lnTo>
                    <a:lnTo>
                      <a:pt x="70961" y="238601"/>
                    </a:lnTo>
                    <a:lnTo>
                      <a:pt x="62389" y="236696"/>
                    </a:lnTo>
                    <a:lnTo>
                      <a:pt x="53816" y="230981"/>
                    </a:lnTo>
                    <a:close/>
                    <a:moveTo>
                      <a:pt x="94774" y="244316"/>
                    </a:moveTo>
                    <a:lnTo>
                      <a:pt x="83344" y="239554"/>
                    </a:lnTo>
                    <a:lnTo>
                      <a:pt x="83344" y="49054"/>
                    </a:lnTo>
                    <a:lnTo>
                      <a:pt x="94774" y="47149"/>
                    </a:lnTo>
                    <a:lnTo>
                      <a:pt x="106204" y="42386"/>
                    </a:lnTo>
                    <a:lnTo>
                      <a:pt x="119539" y="37624"/>
                    </a:lnTo>
                    <a:lnTo>
                      <a:pt x="119539" y="250984"/>
                    </a:lnTo>
                    <a:lnTo>
                      <a:pt x="106204" y="246221"/>
                    </a:lnTo>
                    <a:lnTo>
                      <a:pt x="94774" y="244316"/>
                    </a:lnTo>
                    <a:close/>
                  </a:path>
                </a:pathLst>
              </a:custGeom>
              <a:solidFill>
                <a:schemeClr val="accent2"/>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448" name="Google Shape;6448;p209"/>
              <p:cNvSpPr/>
              <p:nvPr/>
            </p:nvSpPr>
            <p:spPr>
              <a:xfrm>
                <a:off x="3293270" y="4353272"/>
                <a:ext cx="397693" cy="627936"/>
              </a:xfrm>
              <a:custGeom>
                <a:avLst/>
                <a:gdLst/>
                <a:ahLst/>
                <a:cxnLst/>
                <a:rect l="l" t="t" r="r" b="b"/>
                <a:pathLst>
                  <a:path w="180975" h="285750" extrusionOk="0">
                    <a:moveTo>
                      <a:pt x="176689" y="217646"/>
                    </a:moveTo>
                    <a:lnTo>
                      <a:pt x="7144" y="282416"/>
                    </a:lnTo>
                    <a:lnTo>
                      <a:pt x="7144" y="7144"/>
                    </a:lnTo>
                    <a:lnTo>
                      <a:pt x="176689" y="67151"/>
                    </a:lnTo>
                    <a:close/>
                  </a:path>
                </a:pathLst>
              </a:custGeom>
              <a:solidFill>
                <a:srgbClr val="804998"/>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449" name="Google Shape;6449;p209"/>
              <p:cNvSpPr/>
              <p:nvPr/>
            </p:nvSpPr>
            <p:spPr>
              <a:xfrm>
                <a:off x="2947718" y="4353272"/>
                <a:ext cx="293037" cy="627936"/>
              </a:xfrm>
              <a:custGeom>
                <a:avLst/>
                <a:gdLst/>
                <a:ahLst/>
                <a:cxnLst/>
                <a:rect l="l" t="t" r="r" b="b"/>
                <a:pathLst>
                  <a:path w="133350" h="285750" extrusionOk="0">
                    <a:moveTo>
                      <a:pt x="7144" y="51911"/>
                    </a:moveTo>
                    <a:lnTo>
                      <a:pt x="7144" y="233839"/>
                    </a:lnTo>
                    <a:lnTo>
                      <a:pt x="134779" y="283369"/>
                    </a:lnTo>
                    <a:lnTo>
                      <a:pt x="134779" y="7144"/>
                    </a:lnTo>
                    <a:lnTo>
                      <a:pt x="7144" y="51911"/>
                    </a:lnTo>
                    <a:close/>
                    <a:moveTo>
                      <a:pt x="20479" y="219551"/>
                    </a:moveTo>
                    <a:lnTo>
                      <a:pt x="13811" y="217646"/>
                    </a:lnTo>
                    <a:lnTo>
                      <a:pt x="13811" y="67151"/>
                    </a:lnTo>
                    <a:lnTo>
                      <a:pt x="20479" y="65246"/>
                    </a:lnTo>
                    <a:lnTo>
                      <a:pt x="27146" y="63341"/>
                    </a:lnTo>
                    <a:lnTo>
                      <a:pt x="33814" y="61436"/>
                    </a:lnTo>
                    <a:lnTo>
                      <a:pt x="33814" y="225266"/>
                    </a:lnTo>
                    <a:lnTo>
                      <a:pt x="27146" y="223361"/>
                    </a:lnTo>
                    <a:lnTo>
                      <a:pt x="20479" y="219551"/>
                    </a:lnTo>
                    <a:close/>
                    <a:moveTo>
                      <a:pt x="53816" y="230981"/>
                    </a:moveTo>
                    <a:lnTo>
                      <a:pt x="45244" y="229076"/>
                    </a:lnTo>
                    <a:lnTo>
                      <a:pt x="45244" y="60484"/>
                    </a:lnTo>
                    <a:lnTo>
                      <a:pt x="53816" y="58579"/>
                    </a:lnTo>
                    <a:lnTo>
                      <a:pt x="62389" y="56674"/>
                    </a:lnTo>
                    <a:lnTo>
                      <a:pt x="70961" y="54769"/>
                    </a:lnTo>
                    <a:lnTo>
                      <a:pt x="70961" y="238601"/>
                    </a:lnTo>
                    <a:lnTo>
                      <a:pt x="62389" y="236696"/>
                    </a:lnTo>
                    <a:lnTo>
                      <a:pt x="53816" y="230981"/>
                    </a:lnTo>
                    <a:close/>
                    <a:moveTo>
                      <a:pt x="94774" y="244316"/>
                    </a:moveTo>
                    <a:lnTo>
                      <a:pt x="83344" y="239554"/>
                    </a:lnTo>
                    <a:lnTo>
                      <a:pt x="83344" y="49054"/>
                    </a:lnTo>
                    <a:lnTo>
                      <a:pt x="94774" y="47149"/>
                    </a:lnTo>
                    <a:lnTo>
                      <a:pt x="106204" y="42386"/>
                    </a:lnTo>
                    <a:lnTo>
                      <a:pt x="119539" y="37624"/>
                    </a:lnTo>
                    <a:lnTo>
                      <a:pt x="119539" y="250984"/>
                    </a:lnTo>
                    <a:lnTo>
                      <a:pt x="106204" y="246221"/>
                    </a:lnTo>
                    <a:lnTo>
                      <a:pt x="94774" y="244316"/>
                    </a:lnTo>
                    <a:close/>
                  </a:path>
                </a:pathLst>
              </a:custGeom>
              <a:solidFill>
                <a:schemeClr val="accent2"/>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450" name="Google Shape;6450;p209"/>
              <p:cNvSpPr/>
              <p:nvPr/>
            </p:nvSpPr>
            <p:spPr>
              <a:xfrm>
                <a:off x="5037799" y="4353272"/>
                <a:ext cx="397693" cy="627936"/>
              </a:xfrm>
              <a:custGeom>
                <a:avLst/>
                <a:gdLst/>
                <a:ahLst/>
                <a:cxnLst/>
                <a:rect l="l" t="t" r="r" b="b"/>
                <a:pathLst>
                  <a:path w="180975" h="285750" extrusionOk="0">
                    <a:moveTo>
                      <a:pt x="177641" y="217646"/>
                    </a:moveTo>
                    <a:lnTo>
                      <a:pt x="7144" y="282416"/>
                    </a:lnTo>
                    <a:lnTo>
                      <a:pt x="7144" y="7144"/>
                    </a:lnTo>
                    <a:lnTo>
                      <a:pt x="177641" y="67151"/>
                    </a:lnTo>
                    <a:close/>
                  </a:path>
                </a:pathLst>
              </a:custGeom>
              <a:solidFill>
                <a:srgbClr val="804998"/>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451" name="Google Shape;6451;p209"/>
              <p:cNvSpPr/>
              <p:nvPr/>
            </p:nvSpPr>
            <p:spPr>
              <a:xfrm>
                <a:off x="3697468" y="3745937"/>
                <a:ext cx="397693" cy="627936"/>
              </a:xfrm>
              <a:custGeom>
                <a:avLst/>
                <a:gdLst/>
                <a:ahLst/>
                <a:cxnLst/>
                <a:rect l="l" t="t" r="r" b="b"/>
                <a:pathLst>
                  <a:path w="180975" h="285750" extrusionOk="0">
                    <a:moveTo>
                      <a:pt x="179546" y="218599"/>
                    </a:moveTo>
                    <a:lnTo>
                      <a:pt x="7144" y="285274"/>
                    </a:lnTo>
                    <a:lnTo>
                      <a:pt x="7144" y="7144"/>
                    </a:lnTo>
                    <a:lnTo>
                      <a:pt x="179546" y="68104"/>
                    </a:lnTo>
                    <a:close/>
                  </a:path>
                </a:pathLst>
              </a:custGeom>
              <a:solidFill>
                <a:schemeClr val="accent2"/>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452" name="Google Shape;6452;p209"/>
              <p:cNvSpPr/>
              <p:nvPr/>
            </p:nvSpPr>
            <p:spPr>
              <a:xfrm>
                <a:off x="4579152" y="3745937"/>
                <a:ext cx="397693" cy="627936"/>
              </a:xfrm>
              <a:custGeom>
                <a:avLst/>
                <a:gdLst/>
                <a:ahLst/>
                <a:cxnLst/>
                <a:rect l="l" t="t" r="r" b="b"/>
                <a:pathLst>
                  <a:path w="180975" h="285750" extrusionOk="0">
                    <a:moveTo>
                      <a:pt x="179546" y="218599"/>
                    </a:moveTo>
                    <a:lnTo>
                      <a:pt x="7144" y="285274"/>
                    </a:lnTo>
                    <a:lnTo>
                      <a:pt x="7144" y="7144"/>
                    </a:lnTo>
                    <a:lnTo>
                      <a:pt x="179546" y="68104"/>
                    </a:lnTo>
                    <a:close/>
                  </a:path>
                </a:pathLst>
              </a:custGeom>
              <a:solidFill>
                <a:schemeClr val="accent2"/>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453" name="Google Shape;6453;p209"/>
              <p:cNvSpPr/>
              <p:nvPr/>
            </p:nvSpPr>
            <p:spPr>
              <a:xfrm>
                <a:off x="3697468" y="4958515"/>
                <a:ext cx="397693" cy="627936"/>
              </a:xfrm>
              <a:custGeom>
                <a:avLst/>
                <a:gdLst/>
                <a:ahLst/>
                <a:cxnLst/>
                <a:rect l="l" t="t" r="r" b="b"/>
                <a:pathLst>
                  <a:path w="180975" h="285750" extrusionOk="0">
                    <a:moveTo>
                      <a:pt x="179546" y="218599"/>
                    </a:moveTo>
                    <a:lnTo>
                      <a:pt x="7144" y="285274"/>
                    </a:lnTo>
                    <a:lnTo>
                      <a:pt x="7144" y="7144"/>
                    </a:lnTo>
                    <a:lnTo>
                      <a:pt x="179546" y="68104"/>
                    </a:lnTo>
                    <a:close/>
                  </a:path>
                </a:pathLst>
              </a:custGeom>
              <a:solidFill>
                <a:schemeClr val="accent2"/>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454" name="Google Shape;6454;p209"/>
              <p:cNvSpPr/>
              <p:nvPr/>
            </p:nvSpPr>
            <p:spPr>
              <a:xfrm>
                <a:off x="4579152" y="4958515"/>
                <a:ext cx="397693" cy="627936"/>
              </a:xfrm>
              <a:custGeom>
                <a:avLst/>
                <a:gdLst/>
                <a:ahLst/>
                <a:cxnLst/>
                <a:rect l="l" t="t" r="r" b="b"/>
                <a:pathLst>
                  <a:path w="180975" h="285750" extrusionOk="0">
                    <a:moveTo>
                      <a:pt x="179546" y="218599"/>
                    </a:moveTo>
                    <a:lnTo>
                      <a:pt x="7144" y="285274"/>
                    </a:lnTo>
                    <a:lnTo>
                      <a:pt x="7144" y="7144"/>
                    </a:lnTo>
                    <a:lnTo>
                      <a:pt x="179546" y="68104"/>
                    </a:lnTo>
                    <a:close/>
                  </a:path>
                </a:pathLst>
              </a:custGeom>
              <a:solidFill>
                <a:schemeClr val="accent2"/>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455" name="Google Shape;6455;p209"/>
              <p:cNvSpPr/>
              <p:nvPr/>
            </p:nvSpPr>
            <p:spPr>
              <a:xfrm>
                <a:off x="4170772" y="4353272"/>
                <a:ext cx="397693" cy="627936"/>
              </a:xfrm>
              <a:custGeom>
                <a:avLst/>
                <a:gdLst/>
                <a:ahLst/>
                <a:cxnLst/>
                <a:rect l="l" t="t" r="r" b="b"/>
                <a:pathLst>
                  <a:path w="180975" h="285750" extrusionOk="0">
                    <a:moveTo>
                      <a:pt x="176689" y="217646"/>
                    </a:moveTo>
                    <a:lnTo>
                      <a:pt x="7144" y="282416"/>
                    </a:lnTo>
                    <a:lnTo>
                      <a:pt x="7144" y="7144"/>
                    </a:lnTo>
                    <a:lnTo>
                      <a:pt x="176689" y="67151"/>
                    </a:lnTo>
                    <a:close/>
                  </a:path>
                </a:pathLst>
              </a:custGeom>
              <a:solidFill>
                <a:schemeClr val="accent2"/>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456" name="Google Shape;6456;p209"/>
              <p:cNvSpPr/>
              <p:nvPr/>
            </p:nvSpPr>
            <p:spPr>
              <a:xfrm>
                <a:off x="3293270" y="4353272"/>
                <a:ext cx="397693" cy="627936"/>
              </a:xfrm>
              <a:custGeom>
                <a:avLst/>
                <a:gdLst/>
                <a:ahLst/>
                <a:cxnLst/>
                <a:rect l="l" t="t" r="r" b="b"/>
                <a:pathLst>
                  <a:path w="180975" h="285750" extrusionOk="0">
                    <a:moveTo>
                      <a:pt x="176689" y="217646"/>
                    </a:moveTo>
                    <a:lnTo>
                      <a:pt x="7144" y="282416"/>
                    </a:lnTo>
                    <a:lnTo>
                      <a:pt x="7144" y="7144"/>
                    </a:lnTo>
                    <a:lnTo>
                      <a:pt x="176689" y="67151"/>
                    </a:lnTo>
                    <a:close/>
                  </a:path>
                </a:pathLst>
              </a:custGeom>
              <a:solidFill>
                <a:schemeClr val="accent2"/>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457" name="Google Shape;6457;p209"/>
              <p:cNvSpPr/>
              <p:nvPr/>
            </p:nvSpPr>
            <p:spPr>
              <a:xfrm>
                <a:off x="5037799" y="4353272"/>
                <a:ext cx="397693" cy="627936"/>
              </a:xfrm>
              <a:custGeom>
                <a:avLst/>
                <a:gdLst/>
                <a:ahLst/>
                <a:cxnLst/>
                <a:rect l="l" t="t" r="r" b="b"/>
                <a:pathLst>
                  <a:path w="180975" h="285750" extrusionOk="0">
                    <a:moveTo>
                      <a:pt x="177641" y="217646"/>
                    </a:moveTo>
                    <a:lnTo>
                      <a:pt x="7144" y="282416"/>
                    </a:lnTo>
                    <a:lnTo>
                      <a:pt x="7144" y="7144"/>
                    </a:lnTo>
                    <a:lnTo>
                      <a:pt x="177641" y="67151"/>
                    </a:lnTo>
                    <a:close/>
                  </a:path>
                </a:pathLst>
              </a:custGeom>
              <a:solidFill>
                <a:schemeClr val="accent2"/>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458" name="Google Shape;6458;p209"/>
              <p:cNvSpPr/>
              <p:nvPr/>
            </p:nvSpPr>
            <p:spPr>
              <a:xfrm>
                <a:off x="4692243" y="4353272"/>
                <a:ext cx="293037" cy="627936"/>
              </a:xfrm>
              <a:custGeom>
                <a:avLst/>
                <a:gdLst/>
                <a:ahLst/>
                <a:cxnLst/>
                <a:rect l="l" t="t" r="r" b="b"/>
                <a:pathLst>
                  <a:path w="133350" h="285750" extrusionOk="0">
                    <a:moveTo>
                      <a:pt x="7144" y="51911"/>
                    </a:moveTo>
                    <a:lnTo>
                      <a:pt x="7144" y="233839"/>
                    </a:lnTo>
                    <a:lnTo>
                      <a:pt x="134779" y="283369"/>
                    </a:lnTo>
                    <a:lnTo>
                      <a:pt x="134779" y="7144"/>
                    </a:lnTo>
                    <a:lnTo>
                      <a:pt x="7144" y="51911"/>
                    </a:lnTo>
                    <a:close/>
                    <a:moveTo>
                      <a:pt x="20479" y="219551"/>
                    </a:moveTo>
                    <a:lnTo>
                      <a:pt x="13811" y="217646"/>
                    </a:lnTo>
                    <a:lnTo>
                      <a:pt x="13811" y="67151"/>
                    </a:lnTo>
                    <a:lnTo>
                      <a:pt x="20479" y="65246"/>
                    </a:lnTo>
                    <a:lnTo>
                      <a:pt x="27146" y="63341"/>
                    </a:lnTo>
                    <a:lnTo>
                      <a:pt x="33814" y="61436"/>
                    </a:lnTo>
                    <a:lnTo>
                      <a:pt x="33814" y="225266"/>
                    </a:lnTo>
                    <a:lnTo>
                      <a:pt x="27146" y="223361"/>
                    </a:lnTo>
                    <a:lnTo>
                      <a:pt x="20479" y="219551"/>
                    </a:lnTo>
                    <a:close/>
                    <a:moveTo>
                      <a:pt x="54769" y="230981"/>
                    </a:moveTo>
                    <a:lnTo>
                      <a:pt x="46196" y="229076"/>
                    </a:lnTo>
                    <a:lnTo>
                      <a:pt x="46196" y="60484"/>
                    </a:lnTo>
                    <a:lnTo>
                      <a:pt x="54769" y="58579"/>
                    </a:lnTo>
                    <a:lnTo>
                      <a:pt x="63341" y="56674"/>
                    </a:lnTo>
                    <a:lnTo>
                      <a:pt x="71914" y="54769"/>
                    </a:lnTo>
                    <a:lnTo>
                      <a:pt x="71914" y="238601"/>
                    </a:lnTo>
                    <a:lnTo>
                      <a:pt x="63341" y="236696"/>
                    </a:lnTo>
                    <a:lnTo>
                      <a:pt x="54769" y="230981"/>
                    </a:lnTo>
                    <a:close/>
                    <a:moveTo>
                      <a:pt x="94774" y="244316"/>
                    </a:moveTo>
                    <a:lnTo>
                      <a:pt x="83344" y="239554"/>
                    </a:lnTo>
                    <a:lnTo>
                      <a:pt x="83344" y="49054"/>
                    </a:lnTo>
                    <a:lnTo>
                      <a:pt x="94774" y="47149"/>
                    </a:lnTo>
                    <a:lnTo>
                      <a:pt x="106204" y="42386"/>
                    </a:lnTo>
                    <a:lnTo>
                      <a:pt x="119539" y="37624"/>
                    </a:lnTo>
                    <a:lnTo>
                      <a:pt x="119539" y="250984"/>
                    </a:lnTo>
                    <a:lnTo>
                      <a:pt x="106204" y="246221"/>
                    </a:lnTo>
                    <a:lnTo>
                      <a:pt x="94774" y="244316"/>
                    </a:lnTo>
                    <a:close/>
                  </a:path>
                </a:pathLst>
              </a:custGeom>
              <a:solidFill>
                <a:schemeClr val="accent2"/>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459" name="Google Shape;6459;p209"/>
              <p:cNvSpPr/>
              <p:nvPr/>
            </p:nvSpPr>
            <p:spPr>
              <a:xfrm>
                <a:off x="2005632" y="4184679"/>
                <a:ext cx="4249031" cy="1255871"/>
              </a:xfrm>
              <a:custGeom>
                <a:avLst/>
                <a:gdLst/>
                <a:ahLst/>
                <a:cxnLst/>
                <a:rect l="l" t="t" r="r" b="b"/>
                <a:pathLst>
                  <a:path w="1933575" h="571500" extrusionOk="0">
                    <a:moveTo>
                      <a:pt x="1895800" y="405765"/>
                    </a:moveTo>
                    <a:cubicBezTo>
                      <a:pt x="1869130" y="541020"/>
                      <a:pt x="1432885" y="568643"/>
                      <a:pt x="922345" y="468630"/>
                    </a:cubicBezTo>
                    <a:cubicBezTo>
                      <a:pt x="411805" y="368618"/>
                      <a:pt x="17469" y="178118"/>
                      <a:pt x="44139" y="42863"/>
                    </a:cubicBezTo>
                  </a:path>
                </a:pathLst>
              </a:custGeom>
              <a:noFill/>
              <a:ln w="57150" cap="flat" cmpd="sng">
                <a:solidFill>
                  <a:schemeClr val="accent1"/>
                </a:solidFill>
                <a:prstDash val="solid"/>
                <a:miter lim="8000"/>
                <a:headEnd type="none" w="sm" len="sm"/>
                <a:tailEnd type="none" w="sm" len="sm"/>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460" name="Google Shape;6460;p209"/>
              <p:cNvSpPr/>
              <p:nvPr/>
            </p:nvSpPr>
            <p:spPr>
              <a:xfrm>
                <a:off x="5092248" y="5176315"/>
                <a:ext cx="523280" cy="272105"/>
              </a:xfrm>
              <a:custGeom>
                <a:avLst/>
                <a:gdLst/>
                <a:ahLst/>
                <a:cxnLst/>
                <a:rect l="l" t="t" r="r" b="b"/>
                <a:pathLst>
                  <a:path w="238125" h="123825" extrusionOk="0">
                    <a:moveTo>
                      <a:pt x="136684" y="122396"/>
                    </a:moveTo>
                    <a:lnTo>
                      <a:pt x="7144" y="39529"/>
                    </a:lnTo>
                    <a:lnTo>
                      <a:pt x="123349" y="21431"/>
                    </a:lnTo>
                    <a:lnTo>
                      <a:pt x="226219" y="7144"/>
                    </a:lnTo>
                    <a:lnTo>
                      <a:pt x="239554" y="108109"/>
                    </a:lnTo>
                    <a:close/>
                  </a:path>
                </a:pathLst>
              </a:custGeom>
              <a:solidFill>
                <a:srgbClr val="D83B01">
                  <a:alpha val="60000"/>
                </a:srgbClr>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461" name="Google Shape;6461;p209"/>
              <p:cNvSpPr/>
              <p:nvPr/>
            </p:nvSpPr>
            <p:spPr>
              <a:xfrm>
                <a:off x="5119472" y="5176315"/>
                <a:ext cx="502349" cy="293037"/>
              </a:xfrm>
              <a:custGeom>
                <a:avLst/>
                <a:gdLst/>
                <a:ahLst/>
                <a:cxnLst/>
                <a:rect l="l" t="t" r="r" b="b"/>
                <a:pathLst>
                  <a:path w="228600" h="133350" extrusionOk="0">
                    <a:moveTo>
                      <a:pt x="79534" y="25241"/>
                    </a:moveTo>
                    <a:lnTo>
                      <a:pt x="7144" y="134779"/>
                    </a:lnTo>
                    <a:lnTo>
                      <a:pt x="124301" y="122396"/>
                    </a:lnTo>
                    <a:lnTo>
                      <a:pt x="227171" y="108109"/>
                    </a:lnTo>
                    <a:lnTo>
                      <a:pt x="213836" y="7144"/>
                    </a:lnTo>
                    <a:close/>
                  </a:path>
                </a:pathLst>
              </a:custGeom>
              <a:solidFill>
                <a:srgbClr val="DD5900">
                  <a:alpha val="69800"/>
                </a:srgbClr>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462" name="Google Shape;6462;p209"/>
              <p:cNvSpPr/>
              <p:nvPr/>
            </p:nvSpPr>
            <p:spPr>
              <a:xfrm>
                <a:off x="5027329" y="5176315"/>
                <a:ext cx="607004" cy="272105"/>
              </a:xfrm>
              <a:custGeom>
                <a:avLst/>
                <a:gdLst/>
                <a:ahLst/>
                <a:cxnLst/>
                <a:rect l="l" t="t" r="r" b="b"/>
                <a:pathLst>
                  <a:path w="276225" h="123825" extrusionOk="0">
                    <a:moveTo>
                      <a:pt x="121444" y="25241"/>
                    </a:moveTo>
                    <a:lnTo>
                      <a:pt x="7144" y="95726"/>
                    </a:lnTo>
                    <a:lnTo>
                      <a:pt x="166211" y="122396"/>
                    </a:lnTo>
                    <a:lnTo>
                      <a:pt x="269081" y="108109"/>
                    </a:lnTo>
                    <a:lnTo>
                      <a:pt x="255746" y="7144"/>
                    </a:lnTo>
                    <a:close/>
                  </a:path>
                </a:pathLst>
              </a:custGeom>
              <a:solidFill>
                <a:srgbClr val="EAE42D">
                  <a:alpha val="69800"/>
                </a:srgbClr>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463" name="Google Shape;6463;p209"/>
              <p:cNvSpPr/>
              <p:nvPr/>
            </p:nvSpPr>
            <p:spPr>
              <a:xfrm>
                <a:off x="5278642" y="5111370"/>
                <a:ext cx="313968" cy="125587"/>
              </a:xfrm>
              <a:custGeom>
                <a:avLst/>
                <a:gdLst/>
                <a:ahLst/>
                <a:cxnLst/>
                <a:rect l="l" t="t" r="r" b="b"/>
                <a:pathLst>
                  <a:path w="142875" h="57150" extrusionOk="0">
                    <a:moveTo>
                      <a:pt x="7144" y="54769"/>
                    </a:moveTo>
                    <a:lnTo>
                      <a:pt x="21431" y="7144"/>
                    </a:lnTo>
                    <a:lnTo>
                      <a:pt x="141446" y="36671"/>
                    </a:lnTo>
                    <a:close/>
                  </a:path>
                </a:pathLst>
              </a:custGeom>
              <a:solidFill>
                <a:srgbClr val="022050"/>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464" name="Google Shape;6464;p209"/>
              <p:cNvSpPr/>
              <p:nvPr/>
            </p:nvSpPr>
            <p:spPr>
              <a:xfrm>
                <a:off x="5307962" y="5398277"/>
                <a:ext cx="313968" cy="146518"/>
              </a:xfrm>
              <a:custGeom>
                <a:avLst/>
                <a:gdLst/>
                <a:ahLst/>
                <a:cxnLst/>
                <a:rect l="l" t="t" r="r" b="b"/>
                <a:pathLst>
                  <a:path w="142875" h="66675" extrusionOk="0">
                    <a:moveTo>
                      <a:pt x="7144" y="25241"/>
                    </a:moveTo>
                    <a:lnTo>
                      <a:pt x="32861" y="68104"/>
                    </a:lnTo>
                    <a:lnTo>
                      <a:pt x="141446" y="7144"/>
                    </a:lnTo>
                    <a:close/>
                  </a:path>
                </a:pathLst>
              </a:custGeom>
              <a:solidFill>
                <a:srgbClr val="022050"/>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465" name="Google Shape;6465;p209"/>
              <p:cNvSpPr/>
              <p:nvPr/>
            </p:nvSpPr>
            <p:spPr>
              <a:xfrm>
                <a:off x="5343565" y="5153246"/>
                <a:ext cx="502349" cy="188381"/>
              </a:xfrm>
              <a:custGeom>
                <a:avLst/>
                <a:gdLst/>
                <a:ahLst/>
                <a:cxnLst/>
                <a:rect l="l" t="t" r="r" b="b"/>
                <a:pathLst>
                  <a:path w="228600" h="85725" extrusionOk="0">
                    <a:moveTo>
                      <a:pt x="14764" y="80486"/>
                    </a:moveTo>
                    <a:lnTo>
                      <a:pt x="7144" y="21431"/>
                    </a:lnTo>
                    <a:lnTo>
                      <a:pt x="215741" y="7144"/>
                    </a:lnTo>
                    <a:lnTo>
                      <a:pt x="222409" y="53816"/>
                    </a:lnTo>
                    <a:close/>
                  </a:path>
                </a:pathLst>
              </a:custGeom>
              <a:solidFill>
                <a:srgbClr val="354D73"/>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466" name="Google Shape;6466;p209"/>
              <p:cNvSpPr/>
              <p:nvPr/>
            </p:nvSpPr>
            <p:spPr>
              <a:xfrm>
                <a:off x="5802208" y="5153213"/>
                <a:ext cx="188381" cy="125587"/>
              </a:xfrm>
              <a:custGeom>
                <a:avLst/>
                <a:gdLst/>
                <a:ahLst/>
                <a:cxnLst/>
                <a:rect l="l" t="t" r="r" b="b"/>
                <a:pathLst>
                  <a:path w="85725" h="57150" extrusionOk="0">
                    <a:moveTo>
                      <a:pt x="13811" y="53816"/>
                    </a:moveTo>
                    <a:lnTo>
                      <a:pt x="7144" y="7144"/>
                    </a:lnTo>
                    <a:lnTo>
                      <a:pt x="87154" y="43339"/>
                    </a:lnTo>
                    <a:close/>
                  </a:path>
                </a:pathLst>
              </a:custGeom>
              <a:solidFill>
                <a:srgbClr val="022050"/>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467" name="Google Shape;6467;p209"/>
              <p:cNvSpPr/>
              <p:nvPr/>
            </p:nvSpPr>
            <p:spPr>
              <a:xfrm>
                <a:off x="5360319" y="5255827"/>
                <a:ext cx="481417" cy="209312"/>
              </a:xfrm>
              <a:custGeom>
                <a:avLst/>
                <a:gdLst/>
                <a:ahLst/>
                <a:cxnLst/>
                <a:rect l="l" t="t" r="r" b="b"/>
                <a:pathLst>
                  <a:path w="219075" h="95250" extrusionOk="0">
                    <a:moveTo>
                      <a:pt x="7144" y="33814"/>
                    </a:moveTo>
                    <a:lnTo>
                      <a:pt x="15716" y="92869"/>
                    </a:lnTo>
                    <a:lnTo>
                      <a:pt x="220504" y="52864"/>
                    </a:lnTo>
                    <a:lnTo>
                      <a:pt x="214789" y="7144"/>
                    </a:lnTo>
                    <a:close/>
                  </a:path>
                </a:pathLst>
              </a:custGeom>
              <a:solidFill>
                <a:srgbClr val="354D73"/>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468" name="Google Shape;6468;p209"/>
              <p:cNvSpPr/>
              <p:nvPr/>
            </p:nvSpPr>
            <p:spPr>
              <a:xfrm>
                <a:off x="5816878" y="5232829"/>
                <a:ext cx="188381" cy="146518"/>
              </a:xfrm>
              <a:custGeom>
                <a:avLst/>
                <a:gdLst/>
                <a:ahLst/>
                <a:cxnLst/>
                <a:rect l="l" t="t" r="r" b="b"/>
                <a:pathLst>
                  <a:path w="85725" h="66675" extrusionOk="0">
                    <a:moveTo>
                      <a:pt x="7144" y="17621"/>
                    </a:moveTo>
                    <a:lnTo>
                      <a:pt x="12859" y="63341"/>
                    </a:lnTo>
                    <a:lnTo>
                      <a:pt x="80486" y="7144"/>
                    </a:lnTo>
                    <a:close/>
                  </a:path>
                </a:pathLst>
              </a:custGeom>
              <a:solidFill>
                <a:srgbClr val="022050"/>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469" name="Google Shape;6469;p209"/>
              <p:cNvSpPr/>
              <p:nvPr/>
            </p:nvSpPr>
            <p:spPr>
              <a:xfrm>
                <a:off x="5224197" y="5257966"/>
                <a:ext cx="355830" cy="104656"/>
              </a:xfrm>
              <a:custGeom>
                <a:avLst/>
                <a:gdLst/>
                <a:ahLst/>
                <a:cxnLst/>
                <a:rect l="l" t="t" r="r" b="b"/>
                <a:pathLst>
                  <a:path w="161925" h="47625" extrusionOk="0">
                    <a:moveTo>
                      <a:pt x="7144" y="43339"/>
                    </a:moveTo>
                    <a:lnTo>
                      <a:pt x="37624" y="7144"/>
                    </a:lnTo>
                    <a:lnTo>
                      <a:pt x="155734" y="23336"/>
                    </a:lnTo>
                    <a:close/>
                  </a:path>
                </a:pathLst>
              </a:custGeom>
              <a:solidFill>
                <a:srgbClr val="022050"/>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470" name="Google Shape;6470;p209"/>
              <p:cNvSpPr/>
              <p:nvPr/>
            </p:nvSpPr>
            <p:spPr>
              <a:xfrm>
                <a:off x="5224197" y="5293625"/>
                <a:ext cx="355830" cy="125587"/>
              </a:xfrm>
              <a:custGeom>
                <a:avLst/>
                <a:gdLst/>
                <a:ahLst/>
                <a:cxnLst/>
                <a:rect l="l" t="t" r="r" b="b"/>
                <a:pathLst>
                  <a:path w="161925" h="57150" extrusionOk="0">
                    <a:moveTo>
                      <a:pt x="7144" y="26194"/>
                    </a:moveTo>
                    <a:lnTo>
                      <a:pt x="45244" y="52864"/>
                    </a:lnTo>
                    <a:lnTo>
                      <a:pt x="155734" y="7144"/>
                    </a:lnTo>
                    <a:close/>
                  </a:path>
                </a:pathLst>
              </a:custGeom>
              <a:solidFill>
                <a:srgbClr val="022050"/>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grpSp>
      </p:grpSp>
      <p:sp>
        <p:nvSpPr>
          <p:cNvPr id="6471" name="Google Shape;6471;p209"/>
          <p:cNvSpPr/>
          <p:nvPr/>
        </p:nvSpPr>
        <p:spPr>
          <a:xfrm>
            <a:off x="7467179" y="5406062"/>
            <a:ext cx="3017100" cy="1884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505050"/>
              </a:buClr>
              <a:buSzPts val="1200"/>
              <a:buFont typeface="Quattrocento Sans"/>
              <a:buNone/>
            </a:pPr>
            <a:r>
              <a:rPr lang="en-US" sz="1200" b="0" i="0" u="none" strike="noStrike" cap="none">
                <a:solidFill>
                  <a:srgbClr val="505050"/>
                </a:solidFill>
                <a:latin typeface="Quattrocento Sans"/>
                <a:ea typeface="Quattrocento Sans"/>
                <a:cs typeface="Quattrocento Sans"/>
                <a:sym typeface="Quattrocento Sans"/>
              </a:rPr>
              <a:t>Tool agnostic Python SDK</a:t>
            </a:r>
            <a:endParaRPr sz="1400"/>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354"/>
                                        </p:tgtEl>
                                        <p:attrNameLst>
                                          <p:attrName>style.visibility</p:attrName>
                                        </p:attrNameLst>
                                      </p:cBhvr>
                                      <p:to>
                                        <p:strVal val="visible"/>
                                      </p:to>
                                    </p:set>
                                    <p:animEffect transition="in" filter="fade">
                                      <p:cBhvr>
                                        <p:cTn id="7" dur="500"/>
                                        <p:tgtEl>
                                          <p:spTgt spid="635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362"/>
                                        </p:tgtEl>
                                        <p:attrNameLst>
                                          <p:attrName>style.visibility</p:attrName>
                                        </p:attrNameLst>
                                      </p:cBhvr>
                                      <p:to>
                                        <p:strVal val="visible"/>
                                      </p:to>
                                    </p:set>
                                    <p:animEffect transition="in" filter="fade">
                                      <p:cBhvr>
                                        <p:cTn id="12" dur="500"/>
                                        <p:tgtEl>
                                          <p:spTgt spid="636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431"/>
                                        </p:tgtEl>
                                        <p:attrNameLst>
                                          <p:attrName>style.visibility</p:attrName>
                                        </p:attrNameLst>
                                      </p:cBhvr>
                                      <p:to>
                                        <p:strVal val="visible"/>
                                      </p:to>
                                    </p:set>
                                    <p:animEffect transition="in" filter="fade">
                                      <p:cBhvr>
                                        <p:cTn id="17" dur="500"/>
                                        <p:tgtEl>
                                          <p:spTgt spid="643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334"/>
                                        </p:tgtEl>
                                        <p:attrNameLst>
                                          <p:attrName>style.visibility</p:attrName>
                                        </p:attrNameLst>
                                      </p:cBhvr>
                                      <p:to>
                                        <p:strVal val="visible"/>
                                      </p:to>
                                    </p:set>
                                    <p:animEffect transition="in" filter="fade">
                                      <p:cBhvr>
                                        <p:cTn id="22" dur="500"/>
                                        <p:tgtEl>
                                          <p:spTgt spid="6334"/>
                                        </p:tgtEl>
                                      </p:cBhvr>
                                    </p:animEffect>
                                  </p:childTnLst>
                                </p:cTn>
                              </p:par>
                              <p:par>
                                <p:cTn id="23" presetID="10" presetClass="entr" presetSubtype="0" fill="hold" nodeType="withEffect">
                                  <p:stCondLst>
                                    <p:cond delay="0"/>
                                  </p:stCondLst>
                                  <p:childTnLst>
                                    <p:set>
                                      <p:cBhvr>
                                        <p:cTn id="24" dur="1" fill="hold">
                                          <p:stCondLst>
                                            <p:cond delay="0"/>
                                          </p:stCondLst>
                                        </p:cTn>
                                        <p:tgtEl>
                                          <p:spTgt spid="6352"/>
                                        </p:tgtEl>
                                        <p:attrNameLst>
                                          <p:attrName>style.visibility</p:attrName>
                                        </p:attrNameLst>
                                      </p:cBhvr>
                                      <p:to>
                                        <p:strVal val="visible"/>
                                      </p:to>
                                    </p:set>
                                    <p:animEffect transition="in" filter="fade">
                                      <p:cBhvr>
                                        <p:cTn id="25" dur="500"/>
                                        <p:tgtEl>
                                          <p:spTgt spid="6352"/>
                                        </p:tgtEl>
                                      </p:cBhvr>
                                    </p:animEffect>
                                  </p:childTnLst>
                                </p:cTn>
                              </p:par>
                              <p:par>
                                <p:cTn id="26" presetID="10" presetClass="entr" presetSubtype="0" fill="hold" nodeType="withEffect">
                                  <p:stCondLst>
                                    <p:cond delay="0"/>
                                  </p:stCondLst>
                                  <p:childTnLst>
                                    <p:set>
                                      <p:cBhvr>
                                        <p:cTn id="27" dur="1" fill="hold">
                                          <p:stCondLst>
                                            <p:cond delay="0"/>
                                          </p:stCondLst>
                                        </p:cTn>
                                        <p:tgtEl>
                                          <p:spTgt spid="6353"/>
                                        </p:tgtEl>
                                        <p:attrNameLst>
                                          <p:attrName>style.visibility</p:attrName>
                                        </p:attrNameLst>
                                      </p:cBhvr>
                                      <p:to>
                                        <p:strVal val="visible"/>
                                      </p:to>
                                    </p:set>
                                    <p:animEffect transition="in" filter="fade">
                                      <p:cBhvr>
                                        <p:cTn id="28" dur="500"/>
                                        <p:tgtEl>
                                          <p:spTgt spid="63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479"/>
        <p:cNvGrpSpPr/>
        <p:nvPr/>
      </p:nvGrpSpPr>
      <p:grpSpPr>
        <a:xfrm>
          <a:off x="0" y="0"/>
          <a:ext cx="0" cy="0"/>
          <a:chOff x="0" y="0"/>
          <a:chExt cx="0" cy="0"/>
        </a:xfrm>
      </p:grpSpPr>
      <p:sp>
        <p:nvSpPr>
          <p:cNvPr id="6480" name="Google Shape;6480;p210"/>
          <p:cNvSpPr txBox="1">
            <a:spLocks noGrp="1"/>
          </p:cNvSpPr>
          <p:nvPr>
            <p:ph type="title"/>
          </p:nvPr>
        </p:nvSpPr>
        <p:spPr>
          <a:xfrm>
            <a:off x="434975" y="1557825"/>
            <a:ext cx="9658200" cy="3223800"/>
          </a:xfrm>
          <a:prstGeom prst="rect">
            <a:avLst/>
          </a:prstGeom>
          <a:noFill/>
          <a:ln>
            <a:noFill/>
          </a:ln>
        </p:spPr>
        <p:txBody>
          <a:bodyPr spcFirstLastPara="1" wrap="square" lIns="0" tIns="0" rIns="0" bIns="0" anchor="b" anchorCtr="0">
            <a:noAutofit/>
          </a:bodyPr>
          <a:lstStyle/>
          <a:p>
            <a:pPr marL="0" lvl="0" indent="0" algn="l" rtl="0">
              <a:lnSpc>
                <a:spcPct val="90000"/>
              </a:lnSpc>
              <a:spcBef>
                <a:spcPts val="0"/>
              </a:spcBef>
              <a:spcAft>
                <a:spcPts val="0"/>
              </a:spcAft>
              <a:buClr>
                <a:schemeClr val="dk1"/>
              </a:buClr>
              <a:buSzPts val="3600"/>
              <a:buFont typeface="Quattrocento Sans"/>
              <a:buNone/>
            </a:pPr>
            <a:r>
              <a:rPr lang="en-US" sz="2400">
                <a:latin typeface="Calibri"/>
                <a:ea typeface="Calibri"/>
                <a:cs typeface="Calibri"/>
                <a:sym typeface="Calibri"/>
              </a:rPr>
              <a:t>Azure Machine Learning with Azure Databricks</a:t>
            </a:r>
            <a:br>
              <a:rPr lang="en-US" sz="2400">
                <a:latin typeface="Calibri"/>
                <a:ea typeface="Calibri"/>
                <a:cs typeface="Calibri"/>
                <a:sym typeface="Calibri"/>
              </a:rPr>
            </a:br>
            <a:r>
              <a:rPr lang="en-US" sz="2400" u="sng">
                <a:solidFill>
                  <a:schemeClr val="hlink"/>
                </a:solidFill>
                <a:latin typeface="Calibri"/>
                <a:ea typeface="Calibri"/>
                <a:cs typeface="Calibri"/>
                <a:sym typeface="Calibri"/>
                <a:hlinkClick r:id="rId3"/>
              </a:rPr>
              <a:t>https://aka.ms/aml-notebook-databricks-e2e</a:t>
            </a:r>
            <a:r>
              <a:rPr lang="en-US" sz="2400">
                <a:latin typeface="Calibri"/>
                <a:ea typeface="Calibri"/>
                <a:cs typeface="Calibri"/>
                <a:sym typeface="Calibri"/>
              </a:rPr>
              <a:t> </a:t>
            </a:r>
            <a:br>
              <a:rPr lang="en-US" sz="2400">
                <a:latin typeface="Calibri"/>
                <a:ea typeface="Calibri"/>
                <a:cs typeface="Calibri"/>
                <a:sym typeface="Calibri"/>
              </a:rPr>
            </a:br>
            <a:br>
              <a:rPr lang="en-US" sz="2400">
                <a:latin typeface="Calibri"/>
                <a:ea typeface="Calibri"/>
                <a:cs typeface="Calibri"/>
                <a:sym typeface="Calibri"/>
              </a:rPr>
            </a:br>
            <a:r>
              <a:rPr lang="en-US" sz="2400">
                <a:latin typeface="Calibri"/>
                <a:ea typeface="Calibri"/>
                <a:cs typeface="Calibri"/>
                <a:sym typeface="Calibri"/>
              </a:rPr>
              <a:t>Azure Notebooks</a:t>
            </a:r>
            <a:br>
              <a:rPr lang="en-US" sz="2400">
                <a:latin typeface="Calibri"/>
                <a:ea typeface="Calibri"/>
                <a:cs typeface="Calibri"/>
                <a:sym typeface="Calibri"/>
              </a:rPr>
            </a:br>
            <a:r>
              <a:rPr lang="en-US" sz="2400" u="sng">
                <a:solidFill>
                  <a:schemeClr val="hlink"/>
                </a:solidFill>
                <a:latin typeface="Calibri"/>
                <a:ea typeface="Calibri"/>
                <a:cs typeface="Calibri"/>
                <a:sym typeface="Calibri"/>
                <a:hlinkClick r:id="rId4"/>
              </a:rPr>
              <a:t>https://notebooks.azure.com/azureml/projects/azureml-getting-started</a:t>
            </a:r>
            <a:r>
              <a:rPr lang="en-US" sz="2400">
                <a:latin typeface="Calibri"/>
                <a:ea typeface="Calibri"/>
                <a:cs typeface="Calibri"/>
                <a:sym typeface="Calibri"/>
              </a:rPr>
              <a:t> </a:t>
            </a:r>
            <a:br>
              <a:rPr lang="en-US" sz="2400">
                <a:latin typeface="Calibri"/>
                <a:ea typeface="Calibri"/>
                <a:cs typeface="Calibri"/>
                <a:sym typeface="Calibri"/>
              </a:rPr>
            </a:br>
            <a:br>
              <a:rPr lang="en-US" sz="2400">
                <a:latin typeface="Calibri"/>
                <a:ea typeface="Calibri"/>
                <a:cs typeface="Calibri"/>
                <a:sym typeface="Calibri"/>
              </a:rPr>
            </a:br>
            <a:r>
              <a:rPr lang="en-US" sz="2400">
                <a:latin typeface="Calibri"/>
                <a:ea typeface="Calibri"/>
                <a:cs typeface="Calibri"/>
                <a:sym typeface="Calibri"/>
              </a:rPr>
              <a:t>Azure ML Docs  </a:t>
            </a:r>
            <a:br>
              <a:rPr lang="en-US" sz="2400">
                <a:latin typeface="Calibri"/>
                <a:ea typeface="Calibri"/>
                <a:cs typeface="Calibri"/>
                <a:sym typeface="Calibri"/>
              </a:rPr>
            </a:br>
            <a:r>
              <a:rPr lang="en-US" sz="2400" u="sng">
                <a:solidFill>
                  <a:schemeClr val="hlink"/>
                </a:solidFill>
                <a:latin typeface="Calibri"/>
                <a:ea typeface="Calibri"/>
                <a:cs typeface="Calibri"/>
                <a:sym typeface="Calibri"/>
                <a:hlinkClick r:id="rId5"/>
              </a:rPr>
              <a:t>https://docs.microsoft.com/en-us/azure/machine-learning/service/</a:t>
            </a:r>
            <a:r>
              <a:rPr lang="en-US" sz="2400">
                <a:latin typeface="Calibri"/>
                <a:ea typeface="Calibri"/>
                <a:cs typeface="Calibri"/>
                <a:sym typeface="Calibri"/>
              </a:rPr>
              <a:t>  </a:t>
            </a:r>
            <a:endParaRPr sz="2400">
              <a:latin typeface="Calibri"/>
              <a:ea typeface="Calibri"/>
              <a:cs typeface="Calibri"/>
              <a:sym typeface="Calibri"/>
            </a:endParaRPr>
          </a:p>
        </p:txBody>
      </p:sp>
      <p:sp>
        <p:nvSpPr>
          <p:cNvPr id="6481" name="Google Shape;6481;p210"/>
          <p:cNvSpPr txBox="1">
            <a:spLocks noGrp="1"/>
          </p:cNvSpPr>
          <p:nvPr>
            <p:ph type="title"/>
          </p:nvPr>
        </p:nvSpPr>
        <p:spPr>
          <a:xfrm>
            <a:off x="319475" y="74400"/>
            <a:ext cx="9828900" cy="1004100"/>
          </a:xfrm>
          <a:prstGeom prst="rect">
            <a:avLst/>
          </a:prstGeom>
          <a:noFill/>
          <a:ln>
            <a:noFill/>
          </a:ln>
        </p:spPr>
        <p:txBody>
          <a:bodyPr spcFirstLastPara="1" wrap="square" lIns="0" tIns="164575" rIns="0" bIns="0" anchor="t" anchorCtr="0">
            <a:noAutofit/>
          </a:bodyPr>
          <a:lstStyle/>
          <a:p>
            <a:pPr marL="0" lvl="0" indent="0" algn="l" rtl="0">
              <a:lnSpc>
                <a:spcPct val="90000"/>
              </a:lnSpc>
              <a:spcBef>
                <a:spcPts val="0"/>
              </a:spcBef>
              <a:spcAft>
                <a:spcPts val="0"/>
              </a:spcAft>
              <a:buClr>
                <a:srgbClr val="000000"/>
              </a:buClr>
              <a:buSzPts val="3700"/>
              <a:buFont typeface="Quattrocento Sans"/>
              <a:buNone/>
            </a:pPr>
            <a:r>
              <a:rPr lang="en-US" sz="4500" dirty="0">
                <a:latin typeface="Calibri"/>
                <a:ea typeface="Calibri"/>
                <a:cs typeface="Calibri"/>
                <a:sym typeface="Calibri"/>
              </a:rPr>
              <a:t>Resources beyond this AI Airlift</a:t>
            </a:r>
            <a:endParaRPr sz="4500" b="1" dirty="0">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6485"/>
        <p:cNvGrpSpPr/>
        <p:nvPr/>
      </p:nvGrpSpPr>
      <p:grpSpPr>
        <a:xfrm>
          <a:off x="0" y="0"/>
          <a:ext cx="0" cy="0"/>
          <a:chOff x="0" y="0"/>
          <a:chExt cx="0" cy="0"/>
        </a:xfrm>
      </p:grpSpPr>
      <p:sp>
        <p:nvSpPr>
          <p:cNvPr id="6486" name="Google Shape;6486;p211"/>
          <p:cNvSpPr txBox="1">
            <a:spLocks noGrp="1"/>
          </p:cNvSpPr>
          <p:nvPr>
            <p:ph type="title"/>
          </p:nvPr>
        </p:nvSpPr>
        <p:spPr>
          <a:xfrm>
            <a:off x="585225" y="2739620"/>
            <a:ext cx="6400800" cy="794700"/>
          </a:xfrm>
          <a:prstGeom prst="rect">
            <a:avLst/>
          </a:prstGeom>
          <a:noFill/>
          <a:ln>
            <a:noFill/>
          </a:ln>
        </p:spPr>
        <p:txBody>
          <a:bodyPr spcFirstLastPara="1" wrap="square" lIns="0" tIns="0" rIns="0" bIns="0" anchor="b" anchorCtr="0">
            <a:noAutofit/>
          </a:bodyPr>
          <a:lstStyle/>
          <a:p>
            <a:pPr marL="0" lvl="0" indent="0" algn="l" rtl="0">
              <a:lnSpc>
                <a:spcPct val="90000"/>
              </a:lnSpc>
              <a:spcBef>
                <a:spcPts val="0"/>
              </a:spcBef>
              <a:spcAft>
                <a:spcPts val="0"/>
              </a:spcAft>
              <a:buClr>
                <a:schemeClr val="dk1"/>
              </a:buClr>
              <a:buSzPts val="3600"/>
              <a:buFont typeface="Quattrocento Sans"/>
              <a:buNone/>
            </a:pPr>
            <a:r>
              <a:rPr lang="en-US" sz="4500">
                <a:latin typeface="Calibri"/>
                <a:ea typeface="Calibri"/>
                <a:cs typeface="Calibri"/>
                <a:sym typeface="Calibri"/>
              </a:rPr>
              <a:t>Questions</a:t>
            </a:r>
            <a:endParaRPr sz="4500">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479"/>
        <p:cNvGrpSpPr/>
        <p:nvPr/>
      </p:nvGrpSpPr>
      <p:grpSpPr>
        <a:xfrm>
          <a:off x="0" y="0"/>
          <a:ext cx="0" cy="0"/>
          <a:chOff x="0" y="0"/>
          <a:chExt cx="0" cy="0"/>
        </a:xfrm>
      </p:grpSpPr>
      <p:sp>
        <p:nvSpPr>
          <p:cNvPr id="6480" name="Google Shape;6480;p210"/>
          <p:cNvSpPr txBox="1">
            <a:spLocks noGrp="1"/>
          </p:cNvSpPr>
          <p:nvPr>
            <p:ph type="title"/>
          </p:nvPr>
        </p:nvSpPr>
        <p:spPr>
          <a:xfrm>
            <a:off x="434975" y="1557825"/>
            <a:ext cx="9658200" cy="3223800"/>
          </a:xfrm>
          <a:prstGeom prst="rect">
            <a:avLst/>
          </a:prstGeom>
          <a:noFill/>
          <a:ln>
            <a:noFill/>
          </a:ln>
        </p:spPr>
        <p:txBody>
          <a:bodyPr spcFirstLastPara="1" wrap="square" lIns="0" tIns="0" rIns="0" bIns="0" anchor="b" anchorCtr="0">
            <a:noAutofit/>
          </a:bodyPr>
          <a:lstStyle/>
          <a:p>
            <a:pPr lvl="0"/>
            <a:r>
              <a:rPr lang="en-US" sz="2400" dirty="0">
                <a:latin typeface="Calibri"/>
                <a:ea typeface="Calibri"/>
                <a:cs typeface="Calibri"/>
                <a:sym typeface="Calibri"/>
              </a:rPr>
              <a:t>Azure Subscriptions </a:t>
            </a:r>
            <a:br>
              <a:rPr lang="en-US" sz="2400" dirty="0">
                <a:latin typeface="Calibri"/>
                <a:ea typeface="Calibri"/>
                <a:cs typeface="Calibri"/>
                <a:sym typeface="Calibri"/>
              </a:rPr>
            </a:br>
            <a:r>
              <a:rPr lang="en-US" sz="2400" u="sng" dirty="0">
                <a:solidFill>
                  <a:schemeClr val="hlink"/>
                </a:solidFill>
                <a:latin typeface="Calibri"/>
                <a:ea typeface="Calibri"/>
                <a:cs typeface="Calibri"/>
                <a:sym typeface="Calibri"/>
                <a:hlinkClick r:id="rId3" invalidUrl="https:///"/>
              </a:rPr>
              <a:t>https://</a:t>
            </a:r>
            <a:r>
              <a:rPr lang="en-US" sz="2400" u="sng" dirty="0">
                <a:solidFill>
                  <a:schemeClr val="hlink"/>
                </a:solidFill>
                <a:latin typeface="Calibri"/>
                <a:ea typeface="Calibri"/>
                <a:cs typeface="Calibri"/>
                <a:sym typeface="Calibri"/>
              </a:rPr>
              <a:t>aka.ms/learnAIsubscriptions </a:t>
            </a:r>
            <a:br>
              <a:rPr lang="en-US" sz="2400" u="sng" dirty="0">
                <a:solidFill>
                  <a:schemeClr val="hlink"/>
                </a:solidFill>
                <a:latin typeface="Calibri"/>
                <a:ea typeface="Calibri"/>
                <a:cs typeface="Calibri"/>
                <a:sym typeface="Calibri"/>
              </a:rPr>
            </a:br>
            <a:br>
              <a:rPr lang="en-US" sz="2400" u="sng" dirty="0">
                <a:solidFill>
                  <a:schemeClr val="hlink"/>
                </a:solidFill>
                <a:latin typeface="Calibri"/>
                <a:ea typeface="Calibri"/>
                <a:cs typeface="Calibri"/>
                <a:sym typeface="Calibri"/>
              </a:rPr>
            </a:br>
            <a:r>
              <a:rPr lang="en-US" sz="2400" dirty="0">
                <a:latin typeface="Calibri"/>
                <a:ea typeface="Calibri"/>
                <a:cs typeface="Calibri"/>
                <a:sym typeface="Calibri"/>
              </a:rPr>
              <a:t>Azure Databricks Notebooks</a:t>
            </a:r>
            <a:br>
              <a:rPr lang="en-US" sz="2400" dirty="0">
                <a:latin typeface="Calibri"/>
                <a:ea typeface="Calibri"/>
                <a:cs typeface="Calibri"/>
                <a:sym typeface="Calibri"/>
              </a:rPr>
            </a:br>
            <a:r>
              <a:rPr lang="en-US" sz="2400" u="sng" dirty="0">
                <a:solidFill>
                  <a:schemeClr val="hlink"/>
                </a:solidFill>
                <a:latin typeface="Calibri"/>
                <a:ea typeface="Calibri"/>
                <a:cs typeface="Calibri"/>
                <a:sym typeface="Calibri"/>
                <a:hlinkClick r:id="rId4" invalidUrl="https:///"/>
              </a:rPr>
              <a:t>https://</a:t>
            </a:r>
            <a:r>
              <a:rPr lang="en-US" sz="2400" u="sng" dirty="0">
                <a:solidFill>
                  <a:schemeClr val="hlink"/>
                </a:solidFill>
                <a:latin typeface="Calibri"/>
                <a:ea typeface="Calibri"/>
                <a:cs typeface="Calibri"/>
                <a:sym typeface="Calibri"/>
              </a:rPr>
              <a:t>aka.ms/learnAInotebooks.dbc </a:t>
            </a:r>
            <a:br>
              <a:rPr lang="en-US" sz="2400" u="sng" dirty="0">
                <a:solidFill>
                  <a:schemeClr val="hlink"/>
                </a:solidFill>
                <a:latin typeface="Calibri"/>
                <a:ea typeface="Calibri"/>
                <a:cs typeface="Calibri"/>
                <a:sym typeface="Calibri"/>
              </a:rPr>
            </a:br>
            <a:br>
              <a:rPr lang="en-US" sz="2400" u="sng" dirty="0">
                <a:solidFill>
                  <a:schemeClr val="hlink"/>
                </a:solidFill>
                <a:latin typeface="Calibri"/>
                <a:ea typeface="Calibri"/>
                <a:cs typeface="Calibri"/>
                <a:sym typeface="Calibri"/>
              </a:rPr>
            </a:br>
            <a:r>
              <a:rPr lang="en-US" sz="2400" dirty="0">
                <a:latin typeface="Calibri"/>
                <a:ea typeface="Calibri"/>
                <a:cs typeface="Calibri"/>
                <a:sym typeface="Calibri"/>
              </a:rPr>
              <a:t>Git Repository for </a:t>
            </a:r>
            <a:r>
              <a:rPr lang="en-US" sz="2400" dirty="0" err="1">
                <a:latin typeface="Calibri"/>
                <a:ea typeface="Calibri"/>
                <a:cs typeface="Calibri"/>
                <a:sym typeface="Calibri"/>
              </a:rPr>
              <a:t>LearnAI</a:t>
            </a:r>
            <a:r>
              <a:rPr lang="en-US" sz="2400" dirty="0">
                <a:latin typeface="Calibri"/>
                <a:ea typeface="Calibri"/>
                <a:cs typeface="Calibri"/>
                <a:sym typeface="Calibri"/>
              </a:rPr>
              <a:t> </a:t>
            </a:r>
            <a:r>
              <a:rPr lang="en-US" sz="2400" dirty="0" err="1">
                <a:latin typeface="Calibri"/>
                <a:ea typeface="Calibri"/>
                <a:cs typeface="Calibri"/>
                <a:sym typeface="Calibri"/>
              </a:rPr>
              <a:t>CustomAI</a:t>
            </a:r>
            <a:r>
              <a:rPr lang="en-US" sz="2400" dirty="0">
                <a:latin typeface="Calibri"/>
                <a:ea typeface="Calibri"/>
                <a:cs typeface="Calibri"/>
                <a:sym typeface="Calibri"/>
              </a:rPr>
              <a:t> Partner Airlift</a:t>
            </a:r>
            <a:br>
              <a:rPr lang="en-US" sz="2400" dirty="0">
                <a:latin typeface="Calibri"/>
                <a:ea typeface="Calibri"/>
                <a:cs typeface="Calibri"/>
                <a:sym typeface="Calibri"/>
              </a:rPr>
            </a:br>
            <a:r>
              <a:rPr lang="en-US" sz="2400" u="sng" dirty="0">
                <a:solidFill>
                  <a:schemeClr val="hlink"/>
                </a:solidFill>
                <a:latin typeface="Calibri"/>
                <a:ea typeface="Calibri"/>
                <a:cs typeface="Calibri"/>
                <a:sym typeface="Calibri"/>
              </a:rPr>
              <a:t>https://github.com/azure/learnai-customai-airlift</a:t>
            </a:r>
            <a:endParaRPr sz="2400" dirty="0">
              <a:latin typeface="Calibri"/>
              <a:ea typeface="Calibri"/>
              <a:cs typeface="Calibri"/>
              <a:sym typeface="Calibri"/>
            </a:endParaRPr>
          </a:p>
        </p:txBody>
      </p:sp>
      <p:sp>
        <p:nvSpPr>
          <p:cNvPr id="6481" name="Google Shape;6481;p210"/>
          <p:cNvSpPr txBox="1">
            <a:spLocks noGrp="1"/>
          </p:cNvSpPr>
          <p:nvPr>
            <p:ph type="title"/>
          </p:nvPr>
        </p:nvSpPr>
        <p:spPr>
          <a:xfrm>
            <a:off x="319475" y="74400"/>
            <a:ext cx="9828900" cy="1004100"/>
          </a:xfrm>
          <a:prstGeom prst="rect">
            <a:avLst/>
          </a:prstGeom>
          <a:noFill/>
          <a:ln>
            <a:noFill/>
          </a:ln>
        </p:spPr>
        <p:txBody>
          <a:bodyPr spcFirstLastPara="1" wrap="square" lIns="0" tIns="164575" rIns="0" bIns="0" anchor="t" anchorCtr="0">
            <a:noAutofit/>
          </a:bodyPr>
          <a:lstStyle/>
          <a:p>
            <a:pPr marL="0" lvl="0" indent="0" algn="l" rtl="0">
              <a:lnSpc>
                <a:spcPct val="90000"/>
              </a:lnSpc>
              <a:spcBef>
                <a:spcPts val="0"/>
              </a:spcBef>
              <a:spcAft>
                <a:spcPts val="0"/>
              </a:spcAft>
              <a:buClr>
                <a:srgbClr val="000000"/>
              </a:buClr>
              <a:buSzPts val="3700"/>
              <a:buFont typeface="Quattrocento Sans"/>
              <a:buNone/>
            </a:pPr>
            <a:r>
              <a:rPr lang="en-US" sz="4500" dirty="0">
                <a:latin typeface="Calibri"/>
                <a:ea typeface="Calibri"/>
                <a:cs typeface="Calibri"/>
                <a:sym typeface="Calibri"/>
              </a:rPr>
              <a:t>Resources for this Airlift</a:t>
            </a:r>
            <a:endParaRPr sz="4500" b="1" dirty="0">
              <a:latin typeface="Calibri"/>
              <a:ea typeface="Calibri"/>
              <a:cs typeface="Calibri"/>
              <a:sym typeface="Calibri"/>
            </a:endParaRPr>
          </a:p>
        </p:txBody>
      </p:sp>
    </p:spTree>
    <p:extLst>
      <p:ext uri="{BB962C8B-B14F-4D97-AF65-F5344CB8AC3E}">
        <p14:creationId xmlns:p14="http://schemas.microsoft.com/office/powerpoint/2010/main" val="2358970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774"/>
        <p:cNvGrpSpPr/>
        <p:nvPr/>
      </p:nvGrpSpPr>
      <p:grpSpPr>
        <a:xfrm>
          <a:off x="0" y="0"/>
          <a:ext cx="0" cy="0"/>
          <a:chOff x="0" y="0"/>
          <a:chExt cx="0" cy="0"/>
        </a:xfrm>
      </p:grpSpPr>
      <p:sp>
        <p:nvSpPr>
          <p:cNvPr id="4775" name="Google Shape;4775;p172"/>
          <p:cNvSpPr txBox="1">
            <a:spLocks noGrp="1"/>
          </p:cNvSpPr>
          <p:nvPr>
            <p:ph type="title"/>
          </p:nvPr>
        </p:nvSpPr>
        <p:spPr>
          <a:xfrm>
            <a:off x="426424" y="440495"/>
            <a:ext cx="11335800" cy="758100"/>
          </a:xfrm>
          <a:prstGeom prst="rect">
            <a:avLst/>
          </a:prstGeom>
          <a:noFill/>
          <a:ln>
            <a:noFill/>
          </a:ln>
        </p:spPr>
        <p:txBody>
          <a:bodyPr spcFirstLastPara="1" wrap="square" lIns="0" tIns="161350" rIns="0" bIns="0" anchor="t" anchorCtr="0">
            <a:noAutofit/>
          </a:bodyPr>
          <a:lstStyle/>
          <a:p>
            <a:pPr marL="0" lvl="0" indent="0" algn="l" rtl="0">
              <a:lnSpc>
                <a:spcPct val="90000"/>
              </a:lnSpc>
              <a:spcBef>
                <a:spcPts val="0"/>
              </a:spcBef>
              <a:spcAft>
                <a:spcPts val="0"/>
              </a:spcAft>
              <a:buClr>
                <a:srgbClr val="000000"/>
              </a:buClr>
              <a:buSzPts val="4600"/>
              <a:buFont typeface="Quattrocento Sans"/>
              <a:buNone/>
            </a:pPr>
            <a:r>
              <a:rPr lang="en-US" sz="4500" b="1">
                <a:latin typeface="Calibri"/>
                <a:ea typeface="Calibri"/>
                <a:cs typeface="Calibri"/>
                <a:sym typeface="Calibri"/>
              </a:rPr>
              <a:t>Azure Machine Learning Service</a:t>
            </a:r>
            <a:endParaRPr sz="4500" b="1">
              <a:latin typeface="Calibri"/>
              <a:ea typeface="Calibri"/>
              <a:cs typeface="Calibri"/>
              <a:sym typeface="Calibri"/>
            </a:endParaRPr>
          </a:p>
        </p:txBody>
      </p:sp>
      <p:sp>
        <p:nvSpPr>
          <p:cNvPr id="4776" name="Google Shape;4776;p172"/>
          <p:cNvSpPr txBox="1"/>
          <p:nvPr/>
        </p:nvSpPr>
        <p:spPr>
          <a:xfrm>
            <a:off x="2595909" y="2249027"/>
            <a:ext cx="2460600" cy="7533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2400">
                <a:solidFill>
                  <a:schemeClr val="dk2"/>
                </a:solidFill>
                <a:latin typeface="Quattrocento Sans"/>
                <a:ea typeface="Quattrocento Sans"/>
                <a:cs typeface="Quattrocento Sans"/>
                <a:sym typeface="Quattrocento Sans"/>
              </a:rPr>
              <a:t>Set of Azure Cloud Services</a:t>
            </a:r>
            <a:endParaRPr sz="1400"/>
          </a:p>
        </p:txBody>
      </p:sp>
      <p:sp>
        <p:nvSpPr>
          <p:cNvPr id="4777" name="Google Shape;4777;p172"/>
          <p:cNvSpPr txBox="1"/>
          <p:nvPr/>
        </p:nvSpPr>
        <p:spPr>
          <a:xfrm>
            <a:off x="7106112" y="2273237"/>
            <a:ext cx="2105400" cy="7533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2400">
                <a:solidFill>
                  <a:schemeClr val="dk2"/>
                </a:solidFill>
                <a:latin typeface="Quattrocento Sans"/>
                <a:ea typeface="Quattrocento Sans"/>
                <a:cs typeface="Quattrocento Sans"/>
                <a:sym typeface="Quattrocento Sans"/>
              </a:rPr>
              <a:t>Python </a:t>
            </a:r>
            <a:br>
              <a:rPr lang="en-US" sz="2400">
                <a:solidFill>
                  <a:schemeClr val="dk2"/>
                </a:solidFill>
                <a:latin typeface="Quattrocento Sans"/>
                <a:ea typeface="Quattrocento Sans"/>
                <a:cs typeface="Quattrocento Sans"/>
                <a:sym typeface="Quattrocento Sans"/>
              </a:rPr>
            </a:br>
            <a:r>
              <a:rPr lang="en-US" sz="2400">
                <a:solidFill>
                  <a:schemeClr val="dk2"/>
                </a:solidFill>
                <a:latin typeface="Quattrocento Sans"/>
                <a:ea typeface="Quattrocento Sans"/>
                <a:cs typeface="Quattrocento Sans"/>
                <a:sym typeface="Quattrocento Sans"/>
              </a:rPr>
              <a:t>SDK</a:t>
            </a:r>
            <a:endParaRPr sz="1400"/>
          </a:p>
        </p:txBody>
      </p:sp>
      <p:sp>
        <p:nvSpPr>
          <p:cNvPr id="4778" name="Google Shape;4778;p172"/>
          <p:cNvSpPr/>
          <p:nvPr/>
        </p:nvSpPr>
        <p:spPr>
          <a:xfrm>
            <a:off x="5536374" y="2043061"/>
            <a:ext cx="1116000" cy="1150800"/>
          </a:xfrm>
          <a:prstGeom prst="mathPlus">
            <a:avLst>
              <a:gd name="adj1" fmla="val 6144"/>
            </a:avLst>
          </a:prstGeom>
          <a:solidFill>
            <a:schemeClr val="dk2"/>
          </a:solidFill>
          <a:ln>
            <a:noFill/>
          </a:ln>
        </p:spPr>
        <p:txBody>
          <a:bodyPr spcFirstLastPara="1" wrap="square" lIns="0" tIns="46625" rIns="0" bIns="46625" anchor="ctr" anchorCtr="0">
            <a:noAutofit/>
          </a:bodyPr>
          <a:lstStyle/>
          <a:p>
            <a:pPr marL="0" marR="0" lvl="0" indent="0" algn="ctr" rtl="0">
              <a:spcBef>
                <a:spcPts val="0"/>
              </a:spcBef>
              <a:spcAft>
                <a:spcPts val="0"/>
              </a:spcAft>
              <a:buNone/>
            </a:pPr>
            <a:endParaRPr sz="1600">
              <a:solidFill>
                <a:srgbClr val="FFFFFF"/>
              </a:solidFill>
              <a:latin typeface="Quattrocento Sans"/>
              <a:ea typeface="Quattrocento Sans"/>
              <a:cs typeface="Quattrocento Sans"/>
              <a:sym typeface="Quattrocento Sans"/>
            </a:endParaRPr>
          </a:p>
        </p:txBody>
      </p:sp>
      <p:grpSp>
        <p:nvGrpSpPr>
          <p:cNvPr id="4779" name="Google Shape;4779;p172"/>
          <p:cNvGrpSpPr/>
          <p:nvPr/>
        </p:nvGrpSpPr>
        <p:grpSpPr>
          <a:xfrm>
            <a:off x="3044338" y="4867879"/>
            <a:ext cx="6531867" cy="1033800"/>
            <a:chOff x="4152559" y="4043525"/>
            <a:chExt cx="6532520" cy="1033800"/>
          </a:xfrm>
        </p:grpSpPr>
        <p:sp>
          <p:nvSpPr>
            <p:cNvPr id="4780" name="Google Shape;4780;p172"/>
            <p:cNvSpPr txBox="1"/>
            <p:nvPr/>
          </p:nvSpPr>
          <p:spPr>
            <a:xfrm>
              <a:off x="4152559" y="4043525"/>
              <a:ext cx="2441700" cy="941700"/>
            </a:xfrm>
            <a:prstGeom prst="rect">
              <a:avLst/>
            </a:prstGeom>
            <a:noFill/>
            <a:ln>
              <a:noFill/>
            </a:ln>
          </p:spPr>
          <p:txBody>
            <a:bodyPr spcFirstLastPara="1" wrap="square" lIns="0" tIns="0" rIns="0" bIns="0" anchor="t" anchorCtr="0">
              <a:noAutofit/>
            </a:bodyPr>
            <a:lstStyle/>
            <a:p>
              <a:pPr marL="228600" marR="0" lvl="0" indent="-228600" algn="l" rtl="0">
                <a:spcBef>
                  <a:spcPts val="0"/>
                </a:spcBef>
                <a:spcAft>
                  <a:spcPts val="0"/>
                </a:spcAft>
                <a:buClr>
                  <a:schemeClr val="dk2"/>
                </a:buClr>
                <a:buSzPts val="1800"/>
                <a:buFont typeface="Noto Sans Symbols"/>
                <a:buChar char="✓"/>
              </a:pPr>
              <a:r>
                <a:rPr lang="en-US" sz="1800">
                  <a:solidFill>
                    <a:srgbClr val="1A1A1A"/>
                  </a:solidFill>
                  <a:latin typeface="Quattrocento Sans"/>
                  <a:ea typeface="Quattrocento Sans"/>
                  <a:cs typeface="Quattrocento Sans"/>
                  <a:sym typeface="Quattrocento Sans"/>
                </a:rPr>
                <a:t>Prepare Data</a:t>
              </a:r>
              <a:endParaRPr sz="1400"/>
            </a:p>
            <a:p>
              <a:pPr marL="228600" marR="0" lvl="0" indent="-228600" algn="l" rtl="0">
                <a:spcBef>
                  <a:spcPts val="300"/>
                </a:spcBef>
                <a:spcAft>
                  <a:spcPts val="0"/>
                </a:spcAft>
                <a:buClr>
                  <a:schemeClr val="dk2"/>
                </a:buClr>
                <a:buSzPts val="1800"/>
                <a:buFont typeface="Noto Sans Symbols"/>
                <a:buChar char="✓"/>
              </a:pPr>
              <a:r>
                <a:rPr lang="en-US" sz="1800">
                  <a:solidFill>
                    <a:srgbClr val="1A1A1A"/>
                  </a:solidFill>
                  <a:latin typeface="Quattrocento Sans"/>
                  <a:ea typeface="Quattrocento Sans"/>
                  <a:cs typeface="Quattrocento Sans"/>
                  <a:sym typeface="Quattrocento Sans"/>
                </a:rPr>
                <a:t>Build Models</a:t>
              </a:r>
              <a:endParaRPr sz="1400"/>
            </a:p>
            <a:p>
              <a:pPr marL="228600" marR="0" lvl="0" indent="-228600" algn="l" rtl="0">
                <a:spcBef>
                  <a:spcPts val="300"/>
                </a:spcBef>
                <a:spcAft>
                  <a:spcPts val="0"/>
                </a:spcAft>
                <a:buClr>
                  <a:schemeClr val="dk2"/>
                </a:buClr>
                <a:buSzPts val="1800"/>
                <a:buFont typeface="Noto Sans Symbols"/>
                <a:buChar char="✓"/>
              </a:pPr>
              <a:r>
                <a:rPr lang="en-US" sz="1800">
                  <a:solidFill>
                    <a:srgbClr val="1A1A1A"/>
                  </a:solidFill>
                  <a:latin typeface="Quattrocento Sans"/>
                  <a:ea typeface="Quattrocento Sans"/>
                  <a:cs typeface="Quattrocento Sans"/>
                  <a:sym typeface="Quattrocento Sans"/>
                </a:rPr>
                <a:t>Train Models</a:t>
              </a:r>
              <a:endParaRPr sz="1400"/>
            </a:p>
          </p:txBody>
        </p:sp>
        <p:sp>
          <p:nvSpPr>
            <p:cNvPr id="4781" name="Google Shape;4781;p172"/>
            <p:cNvSpPr/>
            <p:nvPr/>
          </p:nvSpPr>
          <p:spPr>
            <a:xfrm>
              <a:off x="8108079" y="4043525"/>
              <a:ext cx="2577000" cy="1033800"/>
            </a:xfrm>
            <a:prstGeom prst="rect">
              <a:avLst/>
            </a:prstGeom>
            <a:noFill/>
            <a:ln>
              <a:noFill/>
            </a:ln>
          </p:spPr>
          <p:txBody>
            <a:bodyPr spcFirstLastPara="1" wrap="square" lIns="89625" tIns="44800" rIns="89625" bIns="44800" anchor="t" anchorCtr="0">
              <a:noAutofit/>
            </a:bodyPr>
            <a:lstStyle/>
            <a:p>
              <a:pPr marL="228600" marR="0" lvl="0" indent="-228600" algn="l" rtl="0">
                <a:spcBef>
                  <a:spcPts val="0"/>
                </a:spcBef>
                <a:spcAft>
                  <a:spcPts val="0"/>
                </a:spcAft>
                <a:buClr>
                  <a:schemeClr val="dk2"/>
                </a:buClr>
                <a:buSzPts val="1800"/>
                <a:buFont typeface="Noto Sans Symbols"/>
                <a:buChar char="✓"/>
              </a:pPr>
              <a:r>
                <a:rPr lang="en-US" sz="1800">
                  <a:solidFill>
                    <a:srgbClr val="1A1A1A"/>
                  </a:solidFill>
                  <a:latin typeface="Quattrocento Sans"/>
                  <a:ea typeface="Quattrocento Sans"/>
                  <a:cs typeface="Quattrocento Sans"/>
                  <a:sym typeface="Quattrocento Sans"/>
                </a:rPr>
                <a:t>Manage Models</a:t>
              </a:r>
              <a:endParaRPr sz="1400"/>
            </a:p>
            <a:p>
              <a:pPr marL="228600" marR="0" lvl="0" indent="-228600" algn="l" rtl="0">
                <a:spcBef>
                  <a:spcPts val="300"/>
                </a:spcBef>
                <a:spcAft>
                  <a:spcPts val="0"/>
                </a:spcAft>
                <a:buClr>
                  <a:schemeClr val="dk2"/>
                </a:buClr>
                <a:buSzPts val="1800"/>
                <a:buFont typeface="Noto Sans Symbols"/>
                <a:buChar char="✓"/>
              </a:pPr>
              <a:r>
                <a:rPr lang="en-US" sz="1800">
                  <a:solidFill>
                    <a:srgbClr val="1A1A1A"/>
                  </a:solidFill>
                  <a:latin typeface="Quattrocento Sans"/>
                  <a:ea typeface="Quattrocento Sans"/>
                  <a:cs typeface="Quattrocento Sans"/>
                  <a:sym typeface="Quattrocento Sans"/>
                </a:rPr>
                <a:t>Track Experiments</a:t>
              </a:r>
              <a:endParaRPr sz="1400"/>
            </a:p>
            <a:p>
              <a:pPr marL="228600" marR="0" lvl="0" indent="-228600" algn="l" rtl="0">
                <a:spcBef>
                  <a:spcPts val="300"/>
                </a:spcBef>
                <a:spcAft>
                  <a:spcPts val="0"/>
                </a:spcAft>
                <a:buClr>
                  <a:schemeClr val="dk2"/>
                </a:buClr>
                <a:buSzPts val="1800"/>
                <a:buFont typeface="Noto Sans Symbols"/>
                <a:buChar char="✓"/>
              </a:pPr>
              <a:r>
                <a:rPr lang="en-US" sz="1800">
                  <a:solidFill>
                    <a:srgbClr val="1A1A1A"/>
                  </a:solidFill>
                  <a:latin typeface="Quattrocento Sans"/>
                  <a:ea typeface="Quattrocento Sans"/>
                  <a:cs typeface="Quattrocento Sans"/>
                  <a:sym typeface="Quattrocento Sans"/>
                </a:rPr>
                <a:t>Deploy Models</a:t>
              </a:r>
              <a:endParaRPr sz="1400"/>
            </a:p>
          </p:txBody>
        </p:sp>
      </p:grpSp>
      <p:sp>
        <p:nvSpPr>
          <p:cNvPr id="4782" name="Google Shape;4782;p172"/>
          <p:cNvSpPr txBox="1"/>
          <p:nvPr/>
        </p:nvSpPr>
        <p:spPr>
          <a:xfrm>
            <a:off x="4579408" y="4179378"/>
            <a:ext cx="3030000" cy="3693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2400">
                <a:solidFill>
                  <a:schemeClr val="dk2"/>
                </a:solidFill>
                <a:latin typeface="Quattrocento Sans"/>
                <a:ea typeface="Quattrocento Sans"/>
                <a:cs typeface="Quattrocento Sans"/>
                <a:sym typeface="Quattrocento Sans"/>
              </a:rPr>
              <a:t>That enables you to:</a:t>
            </a:r>
            <a:endParaRPr sz="1400"/>
          </a:p>
        </p:txBody>
      </p:sp>
      <p:cxnSp>
        <p:nvCxnSpPr>
          <p:cNvPr id="4783" name="Google Shape;4783;p172"/>
          <p:cNvCxnSpPr/>
          <p:nvPr/>
        </p:nvCxnSpPr>
        <p:spPr>
          <a:xfrm>
            <a:off x="1664059" y="3541265"/>
            <a:ext cx="8578800" cy="0"/>
          </a:xfrm>
          <a:prstGeom prst="straightConnector1">
            <a:avLst/>
          </a:prstGeom>
          <a:solidFill>
            <a:schemeClr val="accent5"/>
          </a:solidFill>
          <a:ln w="19050" cap="flat" cmpd="sng">
            <a:solidFill>
              <a:schemeClr val="dk2"/>
            </a:solidFill>
            <a:prstDash val="dot"/>
            <a:round/>
            <a:headEnd type="none" w="sm" len="sm"/>
            <a:tailEnd type="none" w="sm" len="sm"/>
          </a:ln>
        </p:spPr>
      </p:cxnSp>
    </p:spTree>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787"/>
        <p:cNvGrpSpPr/>
        <p:nvPr/>
      </p:nvGrpSpPr>
      <p:grpSpPr>
        <a:xfrm>
          <a:off x="0" y="0"/>
          <a:ext cx="0" cy="0"/>
          <a:chOff x="0" y="0"/>
          <a:chExt cx="0" cy="0"/>
        </a:xfrm>
      </p:grpSpPr>
      <p:sp>
        <p:nvSpPr>
          <p:cNvPr id="4788" name="Google Shape;4788;p173"/>
          <p:cNvSpPr txBox="1">
            <a:spLocks noGrp="1"/>
          </p:cNvSpPr>
          <p:nvPr>
            <p:ph type="title"/>
          </p:nvPr>
        </p:nvSpPr>
        <p:spPr>
          <a:xfrm>
            <a:off x="585225" y="2667996"/>
            <a:ext cx="6400800" cy="866400"/>
          </a:xfrm>
          <a:prstGeom prst="rect">
            <a:avLst/>
          </a:prstGeom>
          <a:noFill/>
          <a:ln>
            <a:noFill/>
          </a:ln>
        </p:spPr>
        <p:txBody>
          <a:bodyPr spcFirstLastPara="1" wrap="square" lIns="0" tIns="0" rIns="0" bIns="0" anchor="b" anchorCtr="0">
            <a:noAutofit/>
          </a:bodyPr>
          <a:lstStyle/>
          <a:p>
            <a:pPr marL="0" lvl="0" indent="0" algn="l" rtl="0">
              <a:lnSpc>
                <a:spcPct val="90000"/>
              </a:lnSpc>
              <a:spcBef>
                <a:spcPts val="0"/>
              </a:spcBef>
              <a:spcAft>
                <a:spcPts val="0"/>
              </a:spcAft>
              <a:buClr>
                <a:schemeClr val="dk1"/>
              </a:buClr>
              <a:buSzPts val="3600"/>
              <a:buFont typeface="Quattrocento Sans"/>
              <a:buNone/>
            </a:pPr>
            <a:r>
              <a:rPr lang="en-US" sz="4500">
                <a:latin typeface="Calibri"/>
                <a:ea typeface="Calibri"/>
                <a:cs typeface="Calibri"/>
                <a:sym typeface="Calibri"/>
              </a:rPr>
              <a:t>Custom AI</a:t>
            </a:r>
            <a:endParaRPr sz="4500">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796"/>
        <p:cNvGrpSpPr/>
        <p:nvPr/>
      </p:nvGrpSpPr>
      <p:grpSpPr>
        <a:xfrm>
          <a:off x="0" y="0"/>
          <a:ext cx="0" cy="0"/>
          <a:chOff x="0" y="0"/>
          <a:chExt cx="0" cy="0"/>
        </a:xfrm>
      </p:grpSpPr>
      <p:sp>
        <p:nvSpPr>
          <p:cNvPr id="4797" name="Google Shape;4797;p174"/>
          <p:cNvSpPr txBox="1">
            <a:spLocks noGrp="1"/>
          </p:cNvSpPr>
          <p:nvPr>
            <p:ph type="title"/>
          </p:nvPr>
        </p:nvSpPr>
        <p:spPr>
          <a:xfrm>
            <a:off x="589044" y="229022"/>
            <a:ext cx="11016900" cy="831000"/>
          </a:xfrm>
          <a:prstGeom prst="rect">
            <a:avLst/>
          </a:prstGeom>
          <a:noFill/>
          <a:ln>
            <a:noFill/>
          </a:ln>
        </p:spPr>
        <p:txBody>
          <a:bodyPr spcFirstLastPara="1" wrap="square" lIns="0" tIns="164575" rIns="0" bIns="0" anchor="t" anchorCtr="0">
            <a:noAutofit/>
          </a:bodyPr>
          <a:lstStyle/>
          <a:p>
            <a:pPr marL="0" lvl="0" indent="0" algn="ctr" rtl="0">
              <a:lnSpc>
                <a:spcPct val="90000"/>
              </a:lnSpc>
              <a:spcBef>
                <a:spcPts val="0"/>
              </a:spcBef>
              <a:spcAft>
                <a:spcPts val="0"/>
              </a:spcAft>
              <a:buClr>
                <a:srgbClr val="000000"/>
              </a:buClr>
              <a:buSzPts val="3700"/>
              <a:buFont typeface="Quattrocento Sans"/>
              <a:buNone/>
            </a:pPr>
            <a:r>
              <a:rPr lang="en-US" sz="4500" b="1">
                <a:latin typeface="Calibri"/>
                <a:ea typeface="Calibri"/>
                <a:cs typeface="Calibri"/>
                <a:sym typeface="Calibri"/>
              </a:rPr>
              <a:t>Productive Services</a:t>
            </a:r>
            <a:br>
              <a:rPr lang="en-US" sz="4500">
                <a:latin typeface="Calibri"/>
                <a:ea typeface="Calibri"/>
                <a:cs typeface="Calibri"/>
                <a:sym typeface="Calibri"/>
              </a:rPr>
            </a:br>
            <a:r>
              <a:rPr lang="en-US" sz="1800">
                <a:solidFill>
                  <a:srgbClr val="0078D7"/>
                </a:solidFill>
                <a:latin typeface="Calibri"/>
                <a:ea typeface="Calibri"/>
                <a:cs typeface="Calibri"/>
                <a:sym typeface="Calibri"/>
              </a:rPr>
              <a:t>Empower data science and development teams</a:t>
            </a:r>
            <a:endParaRPr sz="1800">
              <a:latin typeface="Calibri"/>
              <a:ea typeface="Calibri"/>
              <a:cs typeface="Calibri"/>
              <a:sym typeface="Calibri"/>
            </a:endParaRPr>
          </a:p>
        </p:txBody>
      </p:sp>
      <p:pic>
        <p:nvPicPr>
          <p:cNvPr id="4798" name="Google Shape;4798;p174"/>
          <p:cNvPicPr preferRelativeResize="0"/>
          <p:nvPr/>
        </p:nvPicPr>
        <p:blipFill rotWithShape="1">
          <a:blip r:embed="rId3">
            <a:alphaModFix/>
          </a:blip>
          <a:srcRect t="9234" b="765"/>
          <a:stretch/>
        </p:blipFill>
        <p:spPr>
          <a:xfrm>
            <a:off x="6589987" y="1692361"/>
            <a:ext cx="4157876" cy="2494727"/>
          </a:xfrm>
          <a:prstGeom prst="rect">
            <a:avLst/>
          </a:prstGeom>
          <a:noFill/>
          <a:ln>
            <a:noFill/>
          </a:ln>
        </p:spPr>
      </p:pic>
      <p:sp>
        <p:nvSpPr>
          <p:cNvPr id="4799" name="Google Shape;4799;p174"/>
          <p:cNvSpPr txBox="1"/>
          <p:nvPr/>
        </p:nvSpPr>
        <p:spPr>
          <a:xfrm>
            <a:off x="6595777" y="4292229"/>
            <a:ext cx="3578100" cy="839400"/>
          </a:xfrm>
          <a:prstGeom prst="rect">
            <a:avLst/>
          </a:prstGeom>
          <a:noFill/>
          <a:ln>
            <a:noFill/>
          </a:ln>
        </p:spPr>
        <p:txBody>
          <a:bodyPr spcFirstLastPara="1" wrap="square" lIns="0" tIns="45700" rIns="91425" bIns="45700" anchor="t" anchorCtr="0">
            <a:noAutofit/>
          </a:bodyPr>
          <a:lstStyle/>
          <a:p>
            <a:pPr marL="0" marR="0" lvl="0" indent="0" algn="l" rtl="0">
              <a:lnSpc>
                <a:spcPct val="90000"/>
              </a:lnSpc>
              <a:spcBef>
                <a:spcPts val="0"/>
              </a:spcBef>
              <a:spcAft>
                <a:spcPts val="0"/>
              </a:spcAft>
              <a:buNone/>
            </a:pPr>
            <a:r>
              <a:rPr lang="en-US" sz="1400" b="1">
                <a:solidFill>
                  <a:srgbClr val="0078D4"/>
                </a:solidFill>
                <a:latin typeface="Calibri"/>
                <a:ea typeface="Calibri"/>
                <a:cs typeface="Calibri"/>
                <a:sym typeface="Calibri"/>
              </a:rPr>
              <a:t>Individual data scientists</a:t>
            </a:r>
            <a:endParaRPr>
              <a:latin typeface="Calibri"/>
              <a:ea typeface="Calibri"/>
              <a:cs typeface="Calibri"/>
              <a:sym typeface="Calibri"/>
            </a:endParaRPr>
          </a:p>
          <a:p>
            <a:pPr marL="0" marR="0" lvl="0" indent="0" algn="l" rtl="0">
              <a:lnSpc>
                <a:spcPct val="90000"/>
              </a:lnSpc>
              <a:spcBef>
                <a:spcPts val="588"/>
              </a:spcBef>
              <a:spcAft>
                <a:spcPts val="0"/>
              </a:spcAft>
              <a:buNone/>
            </a:pPr>
            <a:r>
              <a:rPr lang="en-US" sz="1400">
                <a:solidFill>
                  <a:srgbClr val="525252"/>
                </a:solidFill>
                <a:latin typeface="Calibri"/>
                <a:ea typeface="Calibri"/>
                <a:cs typeface="Calibri"/>
                <a:sym typeface="Calibri"/>
              </a:rPr>
              <a:t>Desktop solutions adequate</a:t>
            </a:r>
            <a:endParaRPr>
              <a:latin typeface="Calibri"/>
              <a:ea typeface="Calibri"/>
              <a:cs typeface="Calibri"/>
              <a:sym typeface="Calibri"/>
            </a:endParaRPr>
          </a:p>
          <a:p>
            <a:pPr marL="0" marR="0" lvl="0" indent="0" algn="l" rtl="0">
              <a:lnSpc>
                <a:spcPct val="90000"/>
              </a:lnSpc>
              <a:spcBef>
                <a:spcPts val="588"/>
              </a:spcBef>
              <a:spcAft>
                <a:spcPts val="0"/>
              </a:spcAft>
              <a:buNone/>
            </a:pPr>
            <a:r>
              <a:rPr lang="en-US" sz="1400">
                <a:solidFill>
                  <a:srgbClr val="525252"/>
                </a:solidFill>
                <a:latin typeface="Calibri"/>
                <a:ea typeface="Calibri"/>
                <a:cs typeface="Calibri"/>
                <a:sym typeface="Calibri"/>
              </a:rPr>
              <a:t>Need cloud for sporadic compute needs </a:t>
            </a:r>
            <a:endParaRPr>
              <a:latin typeface="Calibri"/>
              <a:ea typeface="Calibri"/>
              <a:cs typeface="Calibri"/>
              <a:sym typeface="Calibri"/>
            </a:endParaRPr>
          </a:p>
        </p:txBody>
      </p:sp>
      <p:sp>
        <p:nvSpPr>
          <p:cNvPr id="4800" name="Google Shape;4800;p174"/>
          <p:cNvSpPr txBox="1"/>
          <p:nvPr/>
        </p:nvSpPr>
        <p:spPr>
          <a:xfrm>
            <a:off x="1444140" y="4292227"/>
            <a:ext cx="4227600" cy="824700"/>
          </a:xfrm>
          <a:prstGeom prst="rect">
            <a:avLst/>
          </a:prstGeom>
          <a:noFill/>
          <a:ln>
            <a:noFill/>
          </a:ln>
        </p:spPr>
        <p:txBody>
          <a:bodyPr spcFirstLastPara="1" wrap="square" lIns="0" tIns="45700" rIns="91425" bIns="45700" anchor="t" anchorCtr="0">
            <a:noAutofit/>
          </a:bodyPr>
          <a:lstStyle/>
          <a:p>
            <a:pPr marL="0" marR="0" lvl="0" indent="0" algn="l" rtl="0">
              <a:lnSpc>
                <a:spcPct val="90000"/>
              </a:lnSpc>
              <a:spcBef>
                <a:spcPts val="0"/>
              </a:spcBef>
              <a:spcAft>
                <a:spcPts val="0"/>
              </a:spcAft>
              <a:buNone/>
            </a:pPr>
            <a:r>
              <a:rPr lang="en-US" sz="1400" b="1">
                <a:solidFill>
                  <a:srgbClr val="0078D4"/>
                </a:solidFill>
                <a:latin typeface="Calibri"/>
                <a:ea typeface="Calibri"/>
                <a:cs typeface="Calibri"/>
                <a:sym typeface="Calibri"/>
              </a:rPr>
              <a:t>Integrated data science &amp; data engineering teams</a:t>
            </a:r>
            <a:endParaRPr sz="1400">
              <a:solidFill>
                <a:srgbClr val="525252"/>
              </a:solidFill>
              <a:latin typeface="Calibri"/>
              <a:ea typeface="Calibri"/>
              <a:cs typeface="Calibri"/>
              <a:sym typeface="Calibri"/>
            </a:endParaRPr>
          </a:p>
          <a:p>
            <a:pPr marL="0" marR="0" lvl="0" indent="0" algn="l" rtl="0">
              <a:lnSpc>
                <a:spcPct val="90000"/>
              </a:lnSpc>
              <a:spcBef>
                <a:spcPts val="588"/>
              </a:spcBef>
              <a:spcAft>
                <a:spcPts val="0"/>
              </a:spcAft>
              <a:buNone/>
            </a:pPr>
            <a:r>
              <a:rPr lang="en-US" sz="1400">
                <a:solidFill>
                  <a:srgbClr val="525252"/>
                </a:solidFill>
                <a:latin typeface="Calibri"/>
                <a:ea typeface="Calibri"/>
                <a:cs typeface="Calibri"/>
                <a:sym typeface="Calibri"/>
              </a:rPr>
              <a:t>Desktop solutions not adequate </a:t>
            </a:r>
            <a:endParaRPr>
              <a:latin typeface="Calibri"/>
              <a:ea typeface="Calibri"/>
              <a:cs typeface="Calibri"/>
              <a:sym typeface="Calibri"/>
            </a:endParaRPr>
          </a:p>
          <a:p>
            <a:pPr marL="0" marR="0" lvl="0" indent="0" algn="l" rtl="0">
              <a:lnSpc>
                <a:spcPct val="90000"/>
              </a:lnSpc>
              <a:spcBef>
                <a:spcPts val="588"/>
              </a:spcBef>
              <a:spcAft>
                <a:spcPts val="0"/>
              </a:spcAft>
              <a:buNone/>
            </a:pPr>
            <a:r>
              <a:rPr lang="en-US" sz="1400">
                <a:solidFill>
                  <a:srgbClr val="525252"/>
                </a:solidFill>
                <a:latin typeface="Calibri"/>
                <a:ea typeface="Calibri"/>
                <a:cs typeface="Calibri"/>
                <a:sym typeface="Calibri"/>
              </a:rPr>
              <a:t>Need a unified big data &amp; machine learning solution </a:t>
            </a:r>
            <a:endParaRPr>
              <a:latin typeface="Calibri"/>
              <a:ea typeface="Calibri"/>
              <a:cs typeface="Calibri"/>
              <a:sym typeface="Calibri"/>
            </a:endParaRPr>
          </a:p>
        </p:txBody>
      </p:sp>
      <p:grpSp>
        <p:nvGrpSpPr>
          <p:cNvPr id="4801" name="Google Shape;4801;p174"/>
          <p:cNvGrpSpPr/>
          <p:nvPr/>
        </p:nvGrpSpPr>
        <p:grpSpPr>
          <a:xfrm>
            <a:off x="1550347" y="5504413"/>
            <a:ext cx="3894074" cy="1118525"/>
            <a:chOff x="1549636" y="5504480"/>
            <a:chExt cx="3894463" cy="1118637"/>
          </a:xfrm>
        </p:grpSpPr>
        <p:grpSp>
          <p:nvGrpSpPr>
            <p:cNvPr id="4802" name="Google Shape;4802;p174"/>
            <p:cNvGrpSpPr/>
            <p:nvPr/>
          </p:nvGrpSpPr>
          <p:grpSpPr>
            <a:xfrm>
              <a:off x="2109111" y="5504480"/>
              <a:ext cx="555074" cy="616730"/>
              <a:chOff x="2924028" y="5536385"/>
              <a:chExt cx="555074" cy="616730"/>
            </a:xfrm>
          </p:grpSpPr>
          <p:sp>
            <p:nvSpPr>
              <p:cNvPr id="4803" name="Google Shape;4803;p174"/>
              <p:cNvSpPr/>
              <p:nvPr/>
            </p:nvSpPr>
            <p:spPr>
              <a:xfrm>
                <a:off x="2924955" y="5536385"/>
                <a:ext cx="554147" cy="312675"/>
              </a:xfrm>
              <a:custGeom>
                <a:avLst/>
                <a:gdLst/>
                <a:ahLst/>
                <a:cxnLst/>
                <a:rect l="l" t="t" r="r" b="b"/>
                <a:pathLst>
                  <a:path w="278466" h="157123" extrusionOk="0">
                    <a:moveTo>
                      <a:pt x="52815" y="107833"/>
                    </a:moveTo>
                    <a:cubicBezTo>
                      <a:pt x="70550" y="119500"/>
                      <a:pt x="89529" y="129146"/>
                      <a:pt x="108042" y="139569"/>
                    </a:cubicBezTo>
                    <a:cubicBezTo>
                      <a:pt x="118309" y="145325"/>
                      <a:pt x="128266" y="151703"/>
                      <a:pt x="139156" y="156526"/>
                    </a:cubicBezTo>
                    <a:cubicBezTo>
                      <a:pt x="150356" y="151859"/>
                      <a:pt x="160468" y="145169"/>
                      <a:pt x="171203" y="139413"/>
                    </a:cubicBezTo>
                    <a:cubicBezTo>
                      <a:pt x="186759" y="131012"/>
                      <a:pt x="202472" y="122767"/>
                      <a:pt x="217406" y="113278"/>
                    </a:cubicBezTo>
                    <a:cubicBezTo>
                      <a:pt x="235141" y="102077"/>
                      <a:pt x="253809" y="92898"/>
                      <a:pt x="271699" y="82009"/>
                    </a:cubicBezTo>
                    <a:cubicBezTo>
                      <a:pt x="273566" y="80764"/>
                      <a:pt x="275589" y="79364"/>
                      <a:pt x="277922" y="79519"/>
                    </a:cubicBezTo>
                    <a:cubicBezTo>
                      <a:pt x="277767" y="77808"/>
                      <a:pt x="276211" y="77653"/>
                      <a:pt x="275122" y="77186"/>
                    </a:cubicBezTo>
                    <a:cubicBezTo>
                      <a:pt x="249142" y="61940"/>
                      <a:pt x="222229" y="48250"/>
                      <a:pt x="196560" y="32382"/>
                    </a:cubicBezTo>
                    <a:cubicBezTo>
                      <a:pt x="179603" y="21804"/>
                      <a:pt x="161713" y="12781"/>
                      <a:pt x="144289" y="2825"/>
                    </a:cubicBezTo>
                    <a:cubicBezTo>
                      <a:pt x="140867" y="802"/>
                      <a:pt x="138067" y="491"/>
                      <a:pt x="134489" y="2669"/>
                    </a:cubicBezTo>
                    <a:cubicBezTo>
                      <a:pt x="113642" y="14803"/>
                      <a:pt x="92330" y="26004"/>
                      <a:pt x="71483" y="38605"/>
                    </a:cubicBezTo>
                    <a:cubicBezTo>
                      <a:pt x="49704" y="51828"/>
                      <a:pt x="27147" y="63652"/>
                      <a:pt x="5056" y="76097"/>
                    </a:cubicBezTo>
                    <a:cubicBezTo>
                      <a:pt x="3656" y="76875"/>
                      <a:pt x="1478" y="77030"/>
                      <a:pt x="1167" y="79364"/>
                    </a:cubicBezTo>
                    <a:cubicBezTo>
                      <a:pt x="8323" y="82320"/>
                      <a:pt x="14857" y="86209"/>
                      <a:pt x="21546" y="90098"/>
                    </a:cubicBezTo>
                    <a:cubicBezTo>
                      <a:pt x="25591" y="92432"/>
                      <a:pt x="29480" y="94765"/>
                      <a:pt x="33680" y="96787"/>
                    </a:cubicBezTo>
                    <a:cubicBezTo>
                      <a:pt x="40059" y="100210"/>
                      <a:pt x="46593" y="103788"/>
                      <a:pt x="52815" y="10783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100">
                  <a:solidFill>
                    <a:srgbClr val="505050"/>
                  </a:solidFill>
                  <a:latin typeface="Quattrocento Sans"/>
                  <a:ea typeface="Quattrocento Sans"/>
                  <a:cs typeface="Quattrocento Sans"/>
                  <a:sym typeface="Quattrocento Sans"/>
                </a:endParaRPr>
              </a:p>
            </p:txBody>
          </p:sp>
          <p:sp>
            <p:nvSpPr>
              <p:cNvPr id="4804" name="Google Shape;4804;p174"/>
              <p:cNvSpPr/>
              <p:nvPr/>
            </p:nvSpPr>
            <p:spPr>
              <a:xfrm>
                <a:off x="2924336" y="5843249"/>
                <a:ext cx="554147" cy="210514"/>
              </a:xfrm>
              <a:custGeom>
                <a:avLst/>
                <a:gdLst/>
                <a:ahLst/>
                <a:cxnLst/>
                <a:rect l="l" t="t" r="r" b="b"/>
                <a:pathLst>
                  <a:path w="278466" h="105786" extrusionOk="0">
                    <a:moveTo>
                      <a:pt x="113331" y="91241"/>
                    </a:moveTo>
                    <a:cubicBezTo>
                      <a:pt x="122043" y="96063"/>
                      <a:pt x="130755" y="101041"/>
                      <a:pt x="139467" y="105864"/>
                    </a:cubicBezTo>
                    <a:cubicBezTo>
                      <a:pt x="160935" y="93885"/>
                      <a:pt x="182248" y="81906"/>
                      <a:pt x="203716" y="69928"/>
                    </a:cubicBezTo>
                    <a:cubicBezTo>
                      <a:pt x="221295" y="60127"/>
                      <a:pt x="238875" y="50171"/>
                      <a:pt x="256454" y="40525"/>
                    </a:cubicBezTo>
                    <a:cubicBezTo>
                      <a:pt x="263766" y="36636"/>
                      <a:pt x="270455" y="31658"/>
                      <a:pt x="277767" y="27769"/>
                    </a:cubicBezTo>
                    <a:cubicBezTo>
                      <a:pt x="276833" y="26213"/>
                      <a:pt x="275122" y="25746"/>
                      <a:pt x="273877" y="24969"/>
                    </a:cubicBezTo>
                    <a:cubicBezTo>
                      <a:pt x="259721" y="17035"/>
                      <a:pt x="245564" y="9101"/>
                      <a:pt x="231407" y="1167"/>
                    </a:cubicBezTo>
                    <a:cubicBezTo>
                      <a:pt x="218962" y="7078"/>
                      <a:pt x="207294" y="14234"/>
                      <a:pt x="195316" y="20924"/>
                    </a:cubicBezTo>
                    <a:cubicBezTo>
                      <a:pt x="177892" y="30725"/>
                      <a:pt x="160780" y="40992"/>
                      <a:pt x="143511" y="50948"/>
                    </a:cubicBezTo>
                    <a:cubicBezTo>
                      <a:pt x="143200" y="51104"/>
                      <a:pt x="142889" y="51260"/>
                      <a:pt x="142578" y="51415"/>
                    </a:cubicBezTo>
                    <a:cubicBezTo>
                      <a:pt x="141645" y="51882"/>
                      <a:pt x="140556" y="52037"/>
                      <a:pt x="139467" y="52504"/>
                    </a:cubicBezTo>
                    <a:cubicBezTo>
                      <a:pt x="125621" y="45037"/>
                      <a:pt x="111931" y="37414"/>
                      <a:pt x="98552" y="29169"/>
                    </a:cubicBezTo>
                    <a:cubicBezTo>
                      <a:pt x="82996" y="19524"/>
                      <a:pt x="66661" y="11123"/>
                      <a:pt x="50482" y="2256"/>
                    </a:cubicBezTo>
                    <a:cubicBezTo>
                      <a:pt x="49704" y="1789"/>
                      <a:pt x="48615" y="1633"/>
                      <a:pt x="47682" y="1322"/>
                    </a:cubicBezTo>
                    <a:cubicBezTo>
                      <a:pt x="33214" y="9412"/>
                      <a:pt x="18590" y="17501"/>
                      <a:pt x="4123" y="25746"/>
                    </a:cubicBezTo>
                    <a:cubicBezTo>
                      <a:pt x="3034" y="26369"/>
                      <a:pt x="1633" y="26524"/>
                      <a:pt x="1167" y="28080"/>
                    </a:cubicBezTo>
                    <a:cubicBezTo>
                      <a:pt x="10656" y="33992"/>
                      <a:pt x="20302" y="39592"/>
                      <a:pt x="29947" y="45037"/>
                    </a:cubicBezTo>
                    <a:cubicBezTo>
                      <a:pt x="39592" y="50482"/>
                      <a:pt x="49393" y="55771"/>
                      <a:pt x="59194" y="61216"/>
                    </a:cubicBezTo>
                    <a:cubicBezTo>
                      <a:pt x="77395" y="71017"/>
                      <a:pt x="95285" y="81129"/>
                      <a:pt x="113331" y="9124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100">
                  <a:solidFill>
                    <a:srgbClr val="505050"/>
                  </a:solidFill>
                  <a:latin typeface="Quattrocento Sans"/>
                  <a:ea typeface="Quattrocento Sans"/>
                  <a:cs typeface="Quattrocento Sans"/>
                  <a:sym typeface="Quattrocento Sans"/>
                </a:endParaRPr>
              </a:p>
            </p:txBody>
          </p:sp>
          <p:sp>
            <p:nvSpPr>
              <p:cNvPr id="4805" name="Google Shape;4805;p174"/>
              <p:cNvSpPr/>
              <p:nvPr/>
            </p:nvSpPr>
            <p:spPr>
              <a:xfrm>
                <a:off x="3199749" y="5896164"/>
                <a:ext cx="278622" cy="256951"/>
              </a:xfrm>
              <a:custGeom>
                <a:avLst/>
                <a:gdLst/>
                <a:ahLst/>
                <a:cxnLst/>
                <a:rect l="l" t="t" r="r" b="b"/>
                <a:pathLst>
                  <a:path w="140011" h="129121" extrusionOk="0">
                    <a:moveTo>
                      <a:pt x="139933" y="26680"/>
                    </a:moveTo>
                    <a:cubicBezTo>
                      <a:pt x="139778" y="18124"/>
                      <a:pt x="140711" y="9723"/>
                      <a:pt x="139467" y="1167"/>
                    </a:cubicBezTo>
                    <a:cubicBezTo>
                      <a:pt x="132155" y="5056"/>
                      <a:pt x="125466" y="10034"/>
                      <a:pt x="118154" y="13923"/>
                    </a:cubicBezTo>
                    <a:cubicBezTo>
                      <a:pt x="100419" y="23569"/>
                      <a:pt x="82996" y="33525"/>
                      <a:pt x="65416" y="43326"/>
                    </a:cubicBezTo>
                    <a:cubicBezTo>
                      <a:pt x="43948" y="55304"/>
                      <a:pt x="22635" y="67283"/>
                      <a:pt x="1167" y="79262"/>
                    </a:cubicBezTo>
                    <a:cubicBezTo>
                      <a:pt x="1167" y="95908"/>
                      <a:pt x="1167" y="112398"/>
                      <a:pt x="1167" y="129044"/>
                    </a:cubicBezTo>
                    <a:cubicBezTo>
                      <a:pt x="3189" y="129199"/>
                      <a:pt x="4434" y="127799"/>
                      <a:pt x="5989" y="127021"/>
                    </a:cubicBezTo>
                    <a:cubicBezTo>
                      <a:pt x="36014" y="109753"/>
                      <a:pt x="66816" y="93885"/>
                      <a:pt x="96374" y="75684"/>
                    </a:cubicBezTo>
                    <a:cubicBezTo>
                      <a:pt x="109442" y="67594"/>
                      <a:pt x="123132" y="60438"/>
                      <a:pt x="136666" y="53126"/>
                    </a:cubicBezTo>
                    <a:cubicBezTo>
                      <a:pt x="139311" y="51726"/>
                      <a:pt x="140400" y="50015"/>
                      <a:pt x="140245" y="47059"/>
                    </a:cubicBezTo>
                    <a:cubicBezTo>
                      <a:pt x="139933" y="40059"/>
                      <a:pt x="140089" y="33369"/>
                      <a:pt x="139933" y="26680"/>
                    </a:cubicBezTo>
                    <a:close/>
                  </a:path>
                </a:pathLst>
              </a:custGeom>
              <a:solidFill>
                <a:srgbClr val="0070C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100">
                  <a:solidFill>
                    <a:srgbClr val="505050"/>
                  </a:solidFill>
                  <a:latin typeface="Quattrocento Sans"/>
                  <a:ea typeface="Quattrocento Sans"/>
                  <a:cs typeface="Quattrocento Sans"/>
                  <a:sym typeface="Quattrocento Sans"/>
                </a:endParaRPr>
              </a:p>
            </p:txBody>
          </p:sp>
          <p:sp>
            <p:nvSpPr>
              <p:cNvPr id="4806" name="Google Shape;4806;p174"/>
              <p:cNvSpPr/>
              <p:nvPr/>
            </p:nvSpPr>
            <p:spPr>
              <a:xfrm>
                <a:off x="3199131" y="5691930"/>
                <a:ext cx="278622" cy="256951"/>
              </a:xfrm>
              <a:custGeom>
                <a:avLst/>
                <a:gdLst/>
                <a:ahLst/>
                <a:cxnLst/>
                <a:rect l="l" t="t" r="r" b="b"/>
                <a:pathLst>
                  <a:path w="140011" h="129121" extrusionOk="0">
                    <a:moveTo>
                      <a:pt x="79417" y="35081"/>
                    </a:moveTo>
                    <a:cubicBezTo>
                      <a:pt x="64483" y="44570"/>
                      <a:pt x="48771" y="52815"/>
                      <a:pt x="33214" y="61216"/>
                    </a:cubicBezTo>
                    <a:cubicBezTo>
                      <a:pt x="22635" y="66972"/>
                      <a:pt x="12368" y="73661"/>
                      <a:pt x="1167" y="78328"/>
                    </a:cubicBezTo>
                    <a:cubicBezTo>
                      <a:pt x="1167" y="95130"/>
                      <a:pt x="1167" y="111775"/>
                      <a:pt x="1167" y="128577"/>
                    </a:cubicBezTo>
                    <a:cubicBezTo>
                      <a:pt x="2256" y="128266"/>
                      <a:pt x="3345" y="127955"/>
                      <a:pt x="4278" y="127488"/>
                    </a:cubicBezTo>
                    <a:cubicBezTo>
                      <a:pt x="4589" y="127332"/>
                      <a:pt x="4900" y="127177"/>
                      <a:pt x="5212" y="127021"/>
                    </a:cubicBezTo>
                    <a:cubicBezTo>
                      <a:pt x="22480" y="117065"/>
                      <a:pt x="39592" y="106797"/>
                      <a:pt x="57016" y="96997"/>
                    </a:cubicBezTo>
                    <a:cubicBezTo>
                      <a:pt x="68994" y="90307"/>
                      <a:pt x="80662" y="82995"/>
                      <a:pt x="93107" y="77239"/>
                    </a:cubicBezTo>
                    <a:cubicBezTo>
                      <a:pt x="94041" y="76617"/>
                      <a:pt x="94819" y="75839"/>
                      <a:pt x="95752" y="75373"/>
                    </a:cubicBezTo>
                    <a:cubicBezTo>
                      <a:pt x="109287" y="67750"/>
                      <a:pt x="122821" y="60127"/>
                      <a:pt x="136355" y="52504"/>
                    </a:cubicBezTo>
                    <a:cubicBezTo>
                      <a:pt x="138222" y="51571"/>
                      <a:pt x="140089" y="50948"/>
                      <a:pt x="140089" y="47993"/>
                    </a:cubicBezTo>
                    <a:cubicBezTo>
                      <a:pt x="139933" y="32436"/>
                      <a:pt x="139933" y="16879"/>
                      <a:pt x="139778" y="1167"/>
                    </a:cubicBezTo>
                    <a:cubicBezTo>
                      <a:pt x="137289" y="1167"/>
                      <a:pt x="135422" y="2567"/>
                      <a:pt x="133555" y="3656"/>
                    </a:cubicBezTo>
                    <a:cubicBezTo>
                      <a:pt x="115976" y="14546"/>
                      <a:pt x="97152" y="23880"/>
                      <a:pt x="79417" y="35081"/>
                    </a:cubicBezTo>
                    <a:close/>
                  </a:path>
                </a:pathLst>
              </a:custGeom>
              <a:solidFill>
                <a:srgbClr val="0070C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100">
                  <a:solidFill>
                    <a:srgbClr val="505050"/>
                  </a:solidFill>
                  <a:latin typeface="Quattrocento Sans"/>
                  <a:ea typeface="Quattrocento Sans"/>
                  <a:cs typeface="Quattrocento Sans"/>
                  <a:sym typeface="Quattrocento Sans"/>
                </a:endParaRPr>
              </a:p>
            </p:txBody>
          </p:sp>
          <p:sp>
            <p:nvSpPr>
              <p:cNvPr id="4807" name="Google Shape;4807;p174"/>
              <p:cNvSpPr/>
              <p:nvPr/>
            </p:nvSpPr>
            <p:spPr>
              <a:xfrm>
                <a:off x="2924028" y="5896164"/>
                <a:ext cx="278622" cy="256951"/>
              </a:xfrm>
              <a:custGeom>
                <a:avLst/>
                <a:gdLst/>
                <a:ahLst/>
                <a:cxnLst/>
                <a:rect l="l" t="t" r="r" b="b"/>
                <a:pathLst>
                  <a:path w="140011" h="129121" extrusionOk="0">
                    <a:moveTo>
                      <a:pt x="113487" y="64638"/>
                    </a:moveTo>
                    <a:cubicBezTo>
                      <a:pt x="95441" y="54527"/>
                      <a:pt x="77551" y="44415"/>
                      <a:pt x="59505" y="34303"/>
                    </a:cubicBezTo>
                    <a:cubicBezTo>
                      <a:pt x="49860" y="28858"/>
                      <a:pt x="40059" y="23569"/>
                      <a:pt x="30258" y="18124"/>
                    </a:cubicBezTo>
                    <a:cubicBezTo>
                      <a:pt x="20613" y="12679"/>
                      <a:pt x="10968" y="7078"/>
                      <a:pt x="1478" y="1167"/>
                    </a:cubicBezTo>
                    <a:cubicBezTo>
                      <a:pt x="1478" y="16724"/>
                      <a:pt x="1478" y="32436"/>
                      <a:pt x="1167" y="47993"/>
                    </a:cubicBezTo>
                    <a:cubicBezTo>
                      <a:pt x="1167" y="50482"/>
                      <a:pt x="2256" y="51415"/>
                      <a:pt x="4123" y="52504"/>
                    </a:cubicBezTo>
                    <a:cubicBezTo>
                      <a:pt x="21391" y="62616"/>
                      <a:pt x="38970" y="71795"/>
                      <a:pt x="56082" y="82218"/>
                    </a:cubicBezTo>
                    <a:cubicBezTo>
                      <a:pt x="76306" y="94507"/>
                      <a:pt x="97308" y="105553"/>
                      <a:pt x="117843" y="117065"/>
                    </a:cubicBezTo>
                    <a:cubicBezTo>
                      <a:pt x="124999" y="121110"/>
                      <a:pt x="132311" y="124843"/>
                      <a:pt x="139467" y="128888"/>
                    </a:cubicBezTo>
                    <a:cubicBezTo>
                      <a:pt x="139467" y="112242"/>
                      <a:pt x="139467" y="95752"/>
                      <a:pt x="139467" y="79106"/>
                    </a:cubicBezTo>
                    <a:cubicBezTo>
                      <a:pt x="130910" y="74439"/>
                      <a:pt x="122199" y="69617"/>
                      <a:pt x="113487" y="64638"/>
                    </a:cubicBezTo>
                    <a:close/>
                  </a:path>
                </a:pathLst>
              </a:custGeom>
              <a:solidFill>
                <a:srgbClr val="005A9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100">
                  <a:solidFill>
                    <a:srgbClr val="505050"/>
                  </a:solidFill>
                  <a:latin typeface="Quattrocento Sans"/>
                  <a:ea typeface="Quattrocento Sans"/>
                  <a:cs typeface="Quattrocento Sans"/>
                  <a:sym typeface="Quattrocento Sans"/>
                </a:endParaRPr>
              </a:p>
            </p:txBody>
          </p:sp>
          <p:sp>
            <p:nvSpPr>
              <p:cNvPr id="4808" name="Google Shape;4808;p174"/>
              <p:cNvSpPr/>
              <p:nvPr/>
            </p:nvSpPr>
            <p:spPr>
              <a:xfrm>
                <a:off x="2924028" y="5692240"/>
                <a:ext cx="278622" cy="256951"/>
              </a:xfrm>
              <a:custGeom>
                <a:avLst/>
                <a:gdLst/>
                <a:ahLst/>
                <a:cxnLst/>
                <a:rect l="l" t="t" r="r" b="b"/>
                <a:pathLst>
                  <a:path w="140011" h="129121" extrusionOk="0">
                    <a:moveTo>
                      <a:pt x="98708" y="105086"/>
                    </a:moveTo>
                    <a:cubicBezTo>
                      <a:pt x="112087" y="113331"/>
                      <a:pt x="125777" y="120954"/>
                      <a:pt x="139622" y="128421"/>
                    </a:cubicBezTo>
                    <a:cubicBezTo>
                      <a:pt x="139622" y="111620"/>
                      <a:pt x="139622" y="94974"/>
                      <a:pt x="139622" y="78173"/>
                    </a:cubicBezTo>
                    <a:cubicBezTo>
                      <a:pt x="128888" y="73350"/>
                      <a:pt x="118776" y="66972"/>
                      <a:pt x="108509" y="61216"/>
                    </a:cubicBezTo>
                    <a:cubicBezTo>
                      <a:pt x="89996" y="50793"/>
                      <a:pt x="71017" y="40992"/>
                      <a:pt x="53126" y="29480"/>
                    </a:cubicBezTo>
                    <a:cubicBezTo>
                      <a:pt x="46904" y="25435"/>
                      <a:pt x="40525" y="21857"/>
                      <a:pt x="33836" y="18590"/>
                    </a:cubicBezTo>
                    <a:cubicBezTo>
                      <a:pt x="29791" y="16412"/>
                      <a:pt x="25747" y="14234"/>
                      <a:pt x="21702" y="11901"/>
                    </a:cubicBezTo>
                    <a:cubicBezTo>
                      <a:pt x="15012" y="8012"/>
                      <a:pt x="8478" y="4123"/>
                      <a:pt x="1322" y="1167"/>
                    </a:cubicBezTo>
                    <a:cubicBezTo>
                      <a:pt x="1322" y="16257"/>
                      <a:pt x="1322" y="31502"/>
                      <a:pt x="1167" y="46593"/>
                    </a:cubicBezTo>
                    <a:cubicBezTo>
                      <a:pt x="1167" y="49704"/>
                      <a:pt x="2256" y="51260"/>
                      <a:pt x="4900" y="52660"/>
                    </a:cubicBezTo>
                    <a:cubicBezTo>
                      <a:pt x="15479" y="58416"/>
                      <a:pt x="25902" y="64327"/>
                      <a:pt x="36325" y="70239"/>
                    </a:cubicBezTo>
                    <a:cubicBezTo>
                      <a:pt x="40214" y="72417"/>
                      <a:pt x="44570" y="74128"/>
                      <a:pt x="47993" y="77395"/>
                    </a:cubicBezTo>
                    <a:cubicBezTo>
                      <a:pt x="48926" y="77706"/>
                      <a:pt x="49860" y="77862"/>
                      <a:pt x="50793" y="78328"/>
                    </a:cubicBezTo>
                    <a:cubicBezTo>
                      <a:pt x="66816" y="87040"/>
                      <a:pt x="83151" y="95441"/>
                      <a:pt x="98708" y="105086"/>
                    </a:cubicBezTo>
                    <a:close/>
                  </a:path>
                </a:pathLst>
              </a:custGeom>
              <a:solidFill>
                <a:srgbClr val="005A9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100">
                  <a:solidFill>
                    <a:srgbClr val="505050"/>
                  </a:solidFill>
                  <a:latin typeface="Quattrocento Sans"/>
                  <a:ea typeface="Quattrocento Sans"/>
                  <a:cs typeface="Quattrocento Sans"/>
                  <a:sym typeface="Quattrocento Sans"/>
                </a:endParaRPr>
              </a:p>
            </p:txBody>
          </p:sp>
        </p:grpSp>
        <p:sp>
          <p:nvSpPr>
            <p:cNvPr id="4809" name="Google Shape;4809;p174"/>
            <p:cNvSpPr txBox="1"/>
            <p:nvPr/>
          </p:nvSpPr>
          <p:spPr>
            <a:xfrm>
              <a:off x="3271199" y="6135317"/>
              <a:ext cx="2172900" cy="487800"/>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None/>
              </a:pPr>
              <a:r>
                <a:rPr lang="en-US" sz="1400">
                  <a:solidFill>
                    <a:srgbClr val="0078D4"/>
                  </a:solidFill>
                  <a:latin typeface="Calibri"/>
                  <a:ea typeface="Calibri"/>
                  <a:cs typeface="Calibri"/>
                  <a:sym typeface="Calibri"/>
                </a:rPr>
                <a:t>Azure Machine Learning service</a:t>
              </a:r>
              <a:endParaRPr>
                <a:latin typeface="Calibri"/>
                <a:ea typeface="Calibri"/>
                <a:cs typeface="Calibri"/>
                <a:sym typeface="Calibri"/>
              </a:endParaRPr>
            </a:p>
          </p:txBody>
        </p:sp>
        <p:sp>
          <p:nvSpPr>
            <p:cNvPr id="4810" name="Google Shape;4810;p174"/>
            <p:cNvSpPr txBox="1"/>
            <p:nvPr/>
          </p:nvSpPr>
          <p:spPr>
            <a:xfrm>
              <a:off x="1549636" y="6135317"/>
              <a:ext cx="1663500" cy="290100"/>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None/>
              </a:pPr>
              <a:r>
                <a:rPr lang="en-US" sz="1400">
                  <a:solidFill>
                    <a:srgbClr val="0078D4"/>
                  </a:solidFill>
                  <a:latin typeface="Calibri"/>
                  <a:ea typeface="Calibri"/>
                  <a:cs typeface="Calibri"/>
                  <a:sym typeface="Calibri"/>
                </a:rPr>
                <a:t>Azure Databricks</a:t>
              </a:r>
              <a:endParaRPr>
                <a:latin typeface="Calibri"/>
                <a:ea typeface="Calibri"/>
                <a:cs typeface="Calibri"/>
                <a:sym typeface="Calibri"/>
              </a:endParaRPr>
            </a:p>
          </p:txBody>
        </p:sp>
        <p:sp>
          <p:nvSpPr>
            <p:cNvPr id="4811" name="Google Shape;4811;p174"/>
            <p:cNvSpPr txBox="1"/>
            <p:nvPr/>
          </p:nvSpPr>
          <p:spPr>
            <a:xfrm>
              <a:off x="3083647" y="5618890"/>
              <a:ext cx="562500" cy="387900"/>
            </a:xfrm>
            <a:prstGeom prst="rect">
              <a:avLst/>
            </a:prstGeom>
            <a:noFill/>
            <a:ln>
              <a:noFill/>
            </a:ln>
          </p:spPr>
          <p:txBody>
            <a:bodyPr spcFirstLastPara="1" wrap="square" lIns="0" tIns="0" rIns="0" bIns="0" anchor="t" anchorCtr="0">
              <a:noAutofit/>
            </a:bodyPr>
            <a:lstStyle/>
            <a:p>
              <a:pPr marL="0" marR="0" lvl="0" indent="0" algn="ctr" rtl="0">
                <a:lnSpc>
                  <a:spcPct val="90000"/>
                </a:lnSpc>
                <a:spcBef>
                  <a:spcPts val="0"/>
                </a:spcBef>
                <a:spcAft>
                  <a:spcPts val="0"/>
                </a:spcAft>
                <a:buNone/>
              </a:pPr>
              <a:r>
                <a:rPr lang="en-US" sz="2800">
                  <a:solidFill>
                    <a:srgbClr val="0078D7"/>
                  </a:solidFill>
                  <a:latin typeface="Quattrocento Sans"/>
                  <a:ea typeface="Quattrocento Sans"/>
                  <a:cs typeface="Quattrocento Sans"/>
                  <a:sym typeface="Quattrocento Sans"/>
                </a:rPr>
                <a:t>+</a:t>
              </a:r>
              <a:endParaRPr/>
            </a:p>
          </p:txBody>
        </p:sp>
        <p:pic>
          <p:nvPicPr>
            <p:cNvPr id="4812" name="Google Shape;4812;p174"/>
            <p:cNvPicPr preferRelativeResize="0"/>
            <p:nvPr/>
          </p:nvPicPr>
          <p:blipFill rotWithShape="1">
            <a:blip r:embed="rId4">
              <a:alphaModFix/>
            </a:blip>
            <a:srcRect/>
            <a:stretch/>
          </p:blipFill>
          <p:spPr>
            <a:xfrm>
              <a:off x="4065747" y="5520874"/>
              <a:ext cx="583830" cy="583830"/>
            </a:xfrm>
            <a:prstGeom prst="rect">
              <a:avLst/>
            </a:prstGeom>
            <a:noFill/>
            <a:ln>
              <a:noFill/>
            </a:ln>
          </p:spPr>
        </p:pic>
      </p:grpSp>
      <p:grpSp>
        <p:nvGrpSpPr>
          <p:cNvPr id="4813" name="Google Shape;4813;p174"/>
          <p:cNvGrpSpPr/>
          <p:nvPr/>
        </p:nvGrpSpPr>
        <p:grpSpPr>
          <a:xfrm>
            <a:off x="7380574" y="5533319"/>
            <a:ext cx="2331667" cy="891939"/>
            <a:chOff x="7380446" y="5533389"/>
            <a:chExt cx="2331900" cy="892028"/>
          </a:xfrm>
        </p:grpSpPr>
        <p:sp>
          <p:nvSpPr>
            <p:cNvPr id="4814" name="Google Shape;4814;p174"/>
            <p:cNvSpPr txBox="1"/>
            <p:nvPr/>
          </p:nvSpPr>
          <p:spPr>
            <a:xfrm>
              <a:off x="7380446" y="6135317"/>
              <a:ext cx="2331900" cy="290100"/>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None/>
              </a:pPr>
              <a:r>
                <a:rPr lang="en-US" sz="1400">
                  <a:solidFill>
                    <a:srgbClr val="0078D4"/>
                  </a:solidFill>
                  <a:latin typeface="Calibri"/>
                  <a:ea typeface="Calibri"/>
                  <a:cs typeface="Calibri"/>
                  <a:sym typeface="Calibri"/>
                </a:rPr>
                <a:t>Machine Learning VMs</a:t>
              </a:r>
              <a:endParaRPr>
                <a:latin typeface="Calibri"/>
                <a:ea typeface="Calibri"/>
                <a:cs typeface="Calibri"/>
                <a:sym typeface="Calibri"/>
              </a:endParaRPr>
            </a:p>
          </p:txBody>
        </p:sp>
        <p:grpSp>
          <p:nvGrpSpPr>
            <p:cNvPr id="4815" name="Google Shape;4815;p174"/>
            <p:cNvGrpSpPr/>
            <p:nvPr/>
          </p:nvGrpSpPr>
          <p:grpSpPr>
            <a:xfrm>
              <a:off x="8244804" y="5533389"/>
              <a:ext cx="600075" cy="555629"/>
              <a:chOff x="5298" y="3500"/>
              <a:chExt cx="378" cy="350"/>
            </a:xfrm>
          </p:grpSpPr>
          <p:sp>
            <p:nvSpPr>
              <p:cNvPr id="4816" name="Google Shape;4816;p174"/>
              <p:cNvSpPr/>
              <p:nvPr/>
            </p:nvSpPr>
            <p:spPr>
              <a:xfrm>
                <a:off x="5298" y="3500"/>
                <a:ext cx="300" cy="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1A1A1A"/>
                  </a:solidFill>
                  <a:latin typeface="Quattrocento Sans"/>
                  <a:ea typeface="Quattrocento Sans"/>
                  <a:cs typeface="Quattrocento Sans"/>
                  <a:sym typeface="Quattrocento Sans"/>
                </a:endParaRPr>
              </a:p>
            </p:txBody>
          </p:sp>
          <p:sp>
            <p:nvSpPr>
              <p:cNvPr id="4817" name="Google Shape;4817;p174"/>
              <p:cNvSpPr/>
              <p:nvPr/>
            </p:nvSpPr>
            <p:spPr>
              <a:xfrm>
                <a:off x="5364" y="3776"/>
                <a:ext cx="246" cy="74"/>
              </a:xfrm>
              <a:custGeom>
                <a:avLst/>
                <a:gdLst/>
                <a:ahLst/>
                <a:cxnLst/>
                <a:rect l="l" t="t" r="r" b="b"/>
                <a:pathLst>
                  <a:path w="130" h="39" extrusionOk="0">
                    <a:moveTo>
                      <a:pt x="95" y="0"/>
                    </a:moveTo>
                    <a:cubicBezTo>
                      <a:pt x="90" y="0"/>
                      <a:pt x="90" y="0"/>
                      <a:pt x="90" y="0"/>
                    </a:cubicBezTo>
                    <a:cubicBezTo>
                      <a:pt x="43" y="0"/>
                      <a:pt x="43" y="0"/>
                      <a:pt x="43" y="0"/>
                    </a:cubicBezTo>
                    <a:cubicBezTo>
                      <a:pt x="40" y="0"/>
                      <a:pt x="40" y="0"/>
                      <a:pt x="40" y="0"/>
                    </a:cubicBezTo>
                    <a:cubicBezTo>
                      <a:pt x="47" y="23"/>
                      <a:pt x="38" y="27"/>
                      <a:pt x="0" y="27"/>
                    </a:cubicBezTo>
                    <a:cubicBezTo>
                      <a:pt x="0" y="39"/>
                      <a:pt x="0" y="39"/>
                      <a:pt x="0" y="39"/>
                    </a:cubicBezTo>
                    <a:cubicBezTo>
                      <a:pt x="49" y="39"/>
                      <a:pt x="49" y="39"/>
                      <a:pt x="49" y="39"/>
                    </a:cubicBezTo>
                    <a:cubicBezTo>
                      <a:pt x="84" y="39"/>
                      <a:pt x="84" y="39"/>
                      <a:pt x="84" y="39"/>
                    </a:cubicBezTo>
                    <a:cubicBezTo>
                      <a:pt x="130" y="39"/>
                      <a:pt x="130" y="39"/>
                      <a:pt x="130" y="39"/>
                    </a:cubicBezTo>
                    <a:cubicBezTo>
                      <a:pt x="130" y="27"/>
                      <a:pt x="130" y="27"/>
                      <a:pt x="130" y="27"/>
                    </a:cubicBezTo>
                    <a:cubicBezTo>
                      <a:pt x="92" y="27"/>
                      <a:pt x="88" y="23"/>
                      <a:pt x="95" y="0"/>
                    </a:cubicBezTo>
                  </a:path>
                </a:pathLst>
              </a:custGeom>
              <a:solidFill>
                <a:srgbClr val="005A9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1A1A1A"/>
                  </a:solidFill>
                  <a:latin typeface="Quattrocento Sans"/>
                  <a:ea typeface="Quattrocento Sans"/>
                  <a:cs typeface="Quattrocento Sans"/>
                  <a:sym typeface="Quattrocento Sans"/>
                </a:endParaRPr>
              </a:p>
            </p:txBody>
          </p:sp>
          <p:sp>
            <p:nvSpPr>
              <p:cNvPr id="4818" name="Google Shape;4818;p174"/>
              <p:cNvSpPr/>
              <p:nvPr/>
            </p:nvSpPr>
            <p:spPr>
              <a:xfrm>
                <a:off x="5298" y="3500"/>
                <a:ext cx="378" cy="276"/>
              </a:xfrm>
              <a:custGeom>
                <a:avLst/>
                <a:gdLst/>
                <a:ahLst/>
                <a:cxnLst/>
                <a:rect l="l" t="t" r="r" b="b"/>
                <a:pathLst>
                  <a:path w="200" h="146" extrusionOk="0">
                    <a:moveTo>
                      <a:pt x="188" y="0"/>
                    </a:moveTo>
                    <a:cubicBezTo>
                      <a:pt x="11" y="0"/>
                      <a:pt x="11" y="0"/>
                      <a:pt x="11" y="0"/>
                    </a:cubicBezTo>
                    <a:cubicBezTo>
                      <a:pt x="5" y="0"/>
                      <a:pt x="0" y="5"/>
                      <a:pt x="0" y="11"/>
                    </a:cubicBezTo>
                    <a:cubicBezTo>
                      <a:pt x="0" y="135"/>
                      <a:pt x="0" y="135"/>
                      <a:pt x="0" y="135"/>
                    </a:cubicBezTo>
                    <a:cubicBezTo>
                      <a:pt x="0" y="141"/>
                      <a:pt x="5" y="146"/>
                      <a:pt x="11" y="146"/>
                    </a:cubicBezTo>
                    <a:cubicBezTo>
                      <a:pt x="188" y="146"/>
                      <a:pt x="188" y="146"/>
                      <a:pt x="188" y="146"/>
                    </a:cubicBezTo>
                    <a:cubicBezTo>
                      <a:pt x="194" y="146"/>
                      <a:pt x="200" y="141"/>
                      <a:pt x="200" y="135"/>
                    </a:cubicBezTo>
                    <a:cubicBezTo>
                      <a:pt x="200" y="11"/>
                      <a:pt x="200" y="11"/>
                      <a:pt x="200" y="11"/>
                    </a:cubicBezTo>
                    <a:cubicBezTo>
                      <a:pt x="200" y="5"/>
                      <a:pt x="194" y="0"/>
                      <a:pt x="188" y="0"/>
                    </a:cubicBezTo>
                  </a:path>
                </a:pathLst>
              </a:custGeom>
              <a:solidFill>
                <a:srgbClr val="0070C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1A1A1A"/>
                  </a:solidFill>
                  <a:latin typeface="Quattrocento Sans"/>
                  <a:ea typeface="Quattrocento Sans"/>
                  <a:cs typeface="Quattrocento Sans"/>
                  <a:sym typeface="Quattrocento Sans"/>
                </a:endParaRPr>
              </a:p>
            </p:txBody>
          </p:sp>
          <p:sp>
            <p:nvSpPr>
              <p:cNvPr id="4819" name="Google Shape;4819;p174"/>
              <p:cNvSpPr/>
              <p:nvPr/>
            </p:nvSpPr>
            <p:spPr>
              <a:xfrm>
                <a:off x="5298" y="3504"/>
                <a:ext cx="28" cy="272"/>
              </a:xfrm>
              <a:custGeom>
                <a:avLst/>
                <a:gdLst/>
                <a:ahLst/>
                <a:cxnLst/>
                <a:rect l="l" t="t" r="r" b="b"/>
                <a:pathLst>
                  <a:path w="15" h="144" extrusionOk="0">
                    <a:moveTo>
                      <a:pt x="5" y="0"/>
                    </a:moveTo>
                    <a:cubicBezTo>
                      <a:pt x="2" y="2"/>
                      <a:pt x="0" y="6"/>
                      <a:pt x="0" y="9"/>
                    </a:cubicBezTo>
                    <a:cubicBezTo>
                      <a:pt x="0" y="133"/>
                      <a:pt x="0" y="133"/>
                      <a:pt x="0" y="133"/>
                    </a:cubicBezTo>
                    <a:cubicBezTo>
                      <a:pt x="0" y="139"/>
                      <a:pt x="5" y="144"/>
                      <a:pt x="11" y="144"/>
                    </a:cubicBezTo>
                    <a:cubicBezTo>
                      <a:pt x="15" y="144"/>
                      <a:pt x="15" y="144"/>
                      <a:pt x="15" y="144"/>
                    </a:cubicBezTo>
                    <a:cubicBezTo>
                      <a:pt x="11" y="144"/>
                      <a:pt x="11" y="144"/>
                      <a:pt x="11" y="144"/>
                    </a:cubicBezTo>
                    <a:cubicBezTo>
                      <a:pt x="5" y="144"/>
                      <a:pt x="0" y="139"/>
                      <a:pt x="0" y="133"/>
                    </a:cubicBezTo>
                    <a:cubicBezTo>
                      <a:pt x="0" y="9"/>
                      <a:pt x="0" y="9"/>
                      <a:pt x="0" y="9"/>
                    </a:cubicBezTo>
                    <a:cubicBezTo>
                      <a:pt x="0" y="6"/>
                      <a:pt x="2" y="2"/>
                      <a:pt x="5" y="0"/>
                    </a:cubicBezTo>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1A1A1A"/>
                  </a:solidFill>
                  <a:latin typeface="Quattrocento Sans"/>
                  <a:ea typeface="Quattrocento Sans"/>
                  <a:cs typeface="Quattrocento Sans"/>
                  <a:sym typeface="Quattrocento Sans"/>
                </a:endParaRPr>
              </a:p>
            </p:txBody>
          </p:sp>
          <p:sp>
            <p:nvSpPr>
              <p:cNvPr id="4820" name="Google Shape;4820;p174"/>
              <p:cNvSpPr/>
              <p:nvPr/>
            </p:nvSpPr>
            <p:spPr>
              <a:xfrm>
                <a:off x="5326" y="3528"/>
                <a:ext cx="300" cy="3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1A1A1A"/>
                  </a:solidFill>
                  <a:latin typeface="Quattrocento Sans"/>
                  <a:ea typeface="Quattrocento Sans"/>
                  <a:cs typeface="Quattrocento Sans"/>
                  <a:sym typeface="Quattrocento Sans"/>
                </a:endParaRPr>
              </a:p>
            </p:txBody>
          </p:sp>
          <p:sp>
            <p:nvSpPr>
              <p:cNvPr id="4821" name="Google Shape;4821;p174"/>
              <p:cNvSpPr/>
              <p:nvPr/>
            </p:nvSpPr>
            <p:spPr>
              <a:xfrm>
                <a:off x="5326" y="3528"/>
                <a:ext cx="300" cy="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1A1A1A"/>
                  </a:solidFill>
                  <a:latin typeface="Quattrocento Sans"/>
                  <a:ea typeface="Quattrocento Sans"/>
                  <a:cs typeface="Quattrocento Sans"/>
                  <a:sym typeface="Quattrocento Sans"/>
                </a:endParaRPr>
              </a:p>
            </p:txBody>
          </p:sp>
          <p:sp>
            <p:nvSpPr>
              <p:cNvPr id="4822" name="Google Shape;4822;p174"/>
              <p:cNvSpPr/>
              <p:nvPr/>
            </p:nvSpPr>
            <p:spPr>
              <a:xfrm>
                <a:off x="5326" y="3528"/>
                <a:ext cx="293" cy="220"/>
              </a:xfrm>
              <a:custGeom>
                <a:avLst/>
                <a:gdLst/>
                <a:ahLst/>
                <a:cxnLst/>
                <a:rect l="l" t="t" r="r" b="b"/>
                <a:pathLst>
                  <a:path w="293" h="220" extrusionOk="0">
                    <a:moveTo>
                      <a:pt x="0" y="220"/>
                    </a:moveTo>
                    <a:lnTo>
                      <a:pt x="0" y="220"/>
                    </a:lnTo>
                    <a:lnTo>
                      <a:pt x="0" y="0"/>
                    </a:lnTo>
                    <a:lnTo>
                      <a:pt x="293" y="0"/>
                    </a:lnTo>
                    <a:lnTo>
                      <a:pt x="293" y="0"/>
                    </a:lnTo>
                    <a:lnTo>
                      <a:pt x="0" y="0"/>
                    </a:lnTo>
                    <a:lnTo>
                      <a:pt x="0" y="220"/>
                    </a:lnTo>
                    <a:close/>
                  </a:path>
                </a:pathLst>
              </a:custGeom>
              <a:solidFill>
                <a:srgbClr val="59B4D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1A1A1A"/>
                  </a:solidFill>
                  <a:latin typeface="Quattrocento Sans"/>
                  <a:ea typeface="Quattrocento Sans"/>
                  <a:cs typeface="Quattrocento Sans"/>
                  <a:sym typeface="Quattrocento Sans"/>
                </a:endParaRPr>
              </a:p>
            </p:txBody>
          </p:sp>
          <p:sp>
            <p:nvSpPr>
              <p:cNvPr id="4823" name="Google Shape;4823;p174"/>
              <p:cNvSpPr/>
              <p:nvPr/>
            </p:nvSpPr>
            <p:spPr>
              <a:xfrm>
                <a:off x="5364" y="3828"/>
                <a:ext cx="300" cy="0"/>
              </a:xfrm>
              <a:prstGeom prst="rect">
                <a:avLst/>
              </a:prstGeom>
              <a:solidFill>
                <a:srgbClr val="0070C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1A1A1A"/>
                  </a:solidFill>
                  <a:latin typeface="Quattrocento Sans"/>
                  <a:ea typeface="Quattrocento Sans"/>
                  <a:cs typeface="Quattrocento Sans"/>
                  <a:sym typeface="Quattrocento Sans"/>
                </a:endParaRPr>
              </a:p>
            </p:txBody>
          </p:sp>
          <p:sp>
            <p:nvSpPr>
              <p:cNvPr id="4824" name="Google Shape;4824;p174"/>
              <p:cNvSpPr/>
              <p:nvPr/>
            </p:nvSpPr>
            <p:spPr>
              <a:xfrm>
                <a:off x="5423" y="3551"/>
                <a:ext cx="136" cy="82"/>
              </a:xfrm>
              <a:custGeom>
                <a:avLst/>
                <a:gdLst/>
                <a:ahLst/>
                <a:cxnLst/>
                <a:rect l="l" t="t" r="r" b="b"/>
                <a:pathLst>
                  <a:path w="72" h="43" extrusionOk="0">
                    <a:moveTo>
                      <a:pt x="36" y="43"/>
                    </a:moveTo>
                    <a:cubicBezTo>
                      <a:pt x="36" y="42"/>
                      <a:pt x="36" y="42"/>
                      <a:pt x="36" y="42"/>
                    </a:cubicBezTo>
                    <a:cubicBezTo>
                      <a:pt x="0" y="22"/>
                      <a:pt x="0" y="22"/>
                      <a:pt x="0" y="22"/>
                    </a:cubicBezTo>
                    <a:cubicBezTo>
                      <a:pt x="0" y="22"/>
                      <a:pt x="0" y="22"/>
                      <a:pt x="0" y="21"/>
                    </a:cubicBezTo>
                    <a:cubicBezTo>
                      <a:pt x="0" y="21"/>
                      <a:pt x="0" y="20"/>
                      <a:pt x="0" y="20"/>
                    </a:cubicBezTo>
                    <a:cubicBezTo>
                      <a:pt x="35" y="0"/>
                      <a:pt x="35" y="0"/>
                      <a:pt x="35" y="0"/>
                    </a:cubicBezTo>
                    <a:cubicBezTo>
                      <a:pt x="36" y="0"/>
                      <a:pt x="36" y="0"/>
                      <a:pt x="36" y="0"/>
                    </a:cubicBezTo>
                    <a:cubicBezTo>
                      <a:pt x="72" y="20"/>
                      <a:pt x="72" y="20"/>
                      <a:pt x="72" y="20"/>
                    </a:cubicBezTo>
                    <a:cubicBezTo>
                      <a:pt x="72" y="21"/>
                      <a:pt x="72" y="21"/>
                      <a:pt x="72" y="21"/>
                    </a:cubicBezTo>
                    <a:cubicBezTo>
                      <a:pt x="72" y="22"/>
                      <a:pt x="72" y="22"/>
                      <a:pt x="72" y="22"/>
                    </a:cubicBezTo>
                    <a:cubicBezTo>
                      <a:pt x="37" y="42"/>
                      <a:pt x="37" y="42"/>
                      <a:pt x="37" y="42"/>
                    </a:cubicBezTo>
                    <a:cubicBezTo>
                      <a:pt x="36" y="43"/>
                      <a:pt x="36" y="43"/>
                      <a:pt x="36" y="43"/>
                    </a:cubicBezTo>
                  </a:path>
                </a:pathLst>
              </a:custGeom>
              <a:solidFill>
                <a:srgbClr val="0070C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1A1A1A"/>
                  </a:solidFill>
                  <a:latin typeface="Quattrocento Sans"/>
                  <a:ea typeface="Quattrocento Sans"/>
                  <a:cs typeface="Quattrocento Sans"/>
                  <a:sym typeface="Quattrocento Sans"/>
                </a:endParaRPr>
              </a:p>
            </p:txBody>
          </p:sp>
          <p:sp>
            <p:nvSpPr>
              <p:cNvPr id="4825" name="Google Shape;4825;p174"/>
              <p:cNvSpPr/>
              <p:nvPr/>
            </p:nvSpPr>
            <p:spPr>
              <a:xfrm>
                <a:off x="5413" y="3606"/>
                <a:ext cx="70" cy="119"/>
              </a:xfrm>
              <a:custGeom>
                <a:avLst/>
                <a:gdLst/>
                <a:ahLst/>
                <a:cxnLst/>
                <a:rect l="l" t="t" r="r" b="b"/>
                <a:pathLst>
                  <a:path w="37" h="63" extrusionOk="0">
                    <a:moveTo>
                      <a:pt x="2" y="0"/>
                    </a:moveTo>
                    <a:cubicBezTo>
                      <a:pt x="0" y="0"/>
                      <a:pt x="0" y="0"/>
                      <a:pt x="0" y="0"/>
                    </a:cubicBezTo>
                    <a:cubicBezTo>
                      <a:pt x="0" y="0"/>
                      <a:pt x="0" y="1"/>
                      <a:pt x="0" y="1"/>
                    </a:cubicBezTo>
                    <a:cubicBezTo>
                      <a:pt x="0" y="42"/>
                      <a:pt x="0" y="42"/>
                      <a:pt x="0" y="42"/>
                    </a:cubicBezTo>
                    <a:cubicBezTo>
                      <a:pt x="0" y="42"/>
                      <a:pt x="0" y="42"/>
                      <a:pt x="0" y="43"/>
                    </a:cubicBezTo>
                    <a:cubicBezTo>
                      <a:pt x="36" y="63"/>
                      <a:pt x="36" y="63"/>
                      <a:pt x="36" y="63"/>
                    </a:cubicBezTo>
                    <a:cubicBezTo>
                      <a:pt x="36" y="63"/>
                      <a:pt x="36" y="63"/>
                      <a:pt x="36" y="63"/>
                    </a:cubicBezTo>
                    <a:cubicBezTo>
                      <a:pt x="37" y="63"/>
                      <a:pt x="37" y="63"/>
                      <a:pt x="37" y="63"/>
                    </a:cubicBezTo>
                    <a:cubicBezTo>
                      <a:pt x="37" y="63"/>
                      <a:pt x="37" y="62"/>
                      <a:pt x="37" y="62"/>
                    </a:cubicBezTo>
                    <a:cubicBezTo>
                      <a:pt x="37" y="21"/>
                      <a:pt x="37" y="21"/>
                      <a:pt x="37" y="21"/>
                    </a:cubicBezTo>
                    <a:cubicBezTo>
                      <a:pt x="37" y="21"/>
                      <a:pt x="37" y="21"/>
                      <a:pt x="37" y="20"/>
                    </a:cubicBezTo>
                    <a:cubicBezTo>
                      <a:pt x="2" y="0"/>
                      <a:pt x="2" y="0"/>
                      <a:pt x="2" y="0"/>
                    </a:cubicBezTo>
                  </a:path>
                </a:pathLst>
              </a:custGeom>
              <a:solidFill>
                <a:srgbClr val="0070C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1A1A1A"/>
                  </a:solidFill>
                  <a:latin typeface="Quattrocento Sans"/>
                  <a:ea typeface="Quattrocento Sans"/>
                  <a:cs typeface="Quattrocento Sans"/>
                  <a:sym typeface="Quattrocento Sans"/>
                </a:endParaRPr>
              </a:p>
            </p:txBody>
          </p:sp>
          <p:sp>
            <p:nvSpPr>
              <p:cNvPr id="4826" name="Google Shape;4826;p174"/>
              <p:cNvSpPr/>
              <p:nvPr/>
            </p:nvSpPr>
            <p:spPr>
              <a:xfrm>
                <a:off x="5498" y="3606"/>
                <a:ext cx="70" cy="119"/>
              </a:xfrm>
              <a:custGeom>
                <a:avLst/>
                <a:gdLst/>
                <a:ahLst/>
                <a:cxnLst/>
                <a:rect l="l" t="t" r="r" b="b"/>
                <a:pathLst>
                  <a:path w="37" h="63" extrusionOk="0">
                    <a:moveTo>
                      <a:pt x="37" y="0"/>
                    </a:moveTo>
                    <a:cubicBezTo>
                      <a:pt x="36" y="0"/>
                      <a:pt x="36" y="0"/>
                      <a:pt x="36" y="0"/>
                    </a:cubicBezTo>
                    <a:cubicBezTo>
                      <a:pt x="1" y="21"/>
                      <a:pt x="1" y="21"/>
                      <a:pt x="1" y="21"/>
                    </a:cubicBezTo>
                    <a:cubicBezTo>
                      <a:pt x="0" y="21"/>
                      <a:pt x="0" y="21"/>
                      <a:pt x="0" y="22"/>
                    </a:cubicBezTo>
                    <a:cubicBezTo>
                      <a:pt x="0" y="62"/>
                      <a:pt x="0" y="62"/>
                      <a:pt x="0" y="62"/>
                    </a:cubicBezTo>
                    <a:cubicBezTo>
                      <a:pt x="0" y="62"/>
                      <a:pt x="0" y="63"/>
                      <a:pt x="1" y="63"/>
                    </a:cubicBezTo>
                    <a:cubicBezTo>
                      <a:pt x="1" y="63"/>
                      <a:pt x="1" y="63"/>
                      <a:pt x="1" y="63"/>
                    </a:cubicBezTo>
                    <a:cubicBezTo>
                      <a:pt x="2" y="63"/>
                      <a:pt x="2" y="63"/>
                      <a:pt x="2" y="63"/>
                    </a:cubicBezTo>
                    <a:cubicBezTo>
                      <a:pt x="37" y="43"/>
                      <a:pt x="37" y="43"/>
                      <a:pt x="37" y="43"/>
                    </a:cubicBezTo>
                    <a:cubicBezTo>
                      <a:pt x="37" y="42"/>
                      <a:pt x="37" y="42"/>
                      <a:pt x="37" y="42"/>
                    </a:cubicBezTo>
                    <a:cubicBezTo>
                      <a:pt x="37" y="1"/>
                      <a:pt x="37" y="1"/>
                      <a:pt x="37" y="1"/>
                    </a:cubicBezTo>
                    <a:cubicBezTo>
                      <a:pt x="37" y="1"/>
                      <a:pt x="37" y="1"/>
                      <a:pt x="37" y="0"/>
                    </a:cubicBezTo>
                  </a:path>
                </a:pathLst>
              </a:custGeom>
              <a:solidFill>
                <a:srgbClr val="0070C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1A1A1A"/>
                  </a:solidFill>
                  <a:latin typeface="Quattrocento Sans"/>
                  <a:ea typeface="Quattrocento Sans"/>
                  <a:cs typeface="Quattrocento Sans"/>
                  <a:sym typeface="Quattrocento Sans"/>
                </a:endParaRPr>
              </a:p>
            </p:txBody>
          </p:sp>
        </p:grpSp>
      </p:grpSp>
      <p:pic>
        <p:nvPicPr>
          <p:cNvPr id="4827" name="Google Shape;4827;p174"/>
          <p:cNvPicPr preferRelativeResize="0"/>
          <p:nvPr/>
        </p:nvPicPr>
        <p:blipFill rotWithShape="1">
          <a:blip r:embed="rId5">
            <a:alphaModFix/>
          </a:blip>
          <a:srcRect l="10730" t="12564" b="13873"/>
          <a:stretch/>
        </p:blipFill>
        <p:spPr>
          <a:xfrm>
            <a:off x="1445523" y="1692361"/>
            <a:ext cx="4157875" cy="249472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800"/>
                                        </p:tgtEl>
                                        <p:attrNameLst>
                                          <p:attrName>style.visibility</p:attrName>
                                        </p:attrNameLst>
                                      </p:cBhvr>
                                      <p:to>
                                        <p:strVal val="visible"/>
                                      </p:to>
                                    </p:set>
                                    <p:animEffect transition="in" filter="fade">
                                      <p:cBhvr>
                                        <p:cTn id="7" dur="350"/>
                                        <p:tgtEl>
                                          <p:spTgt spid="4800"/>
                                        </p:tgtEl>
                                      </p:cBhvr>
                                    </p:animEffect>
                                  </p:childTnLst>
                                </p:cTn>
                              </p:par>
                              <p:par>
                                <p:cTn id="8" presetID="10" presetClass="entr" presetSubtype="0" fill="hold" nodeType="withEffect">
                                  <p:stCondLst>
                                    <p:cond delay="100"/>
                                  </p:stCondLst>
                                  <p:childTnLst>
                                    <p:set>
                                      <p:cBhvr>
                                        <p:cTn id="9" dur="1" fill="hold">
                                          <p:stCondLst>
                                            <p:cond delay="0"/>
                                          </p:stCondLst>
                                        </p:cTn>
                                        <p:tgtEl>
                                          <p:spTgt spid="4798"/>
                                        </p:tgtEl>
                                        <p:attrNameLst>
                                          <p:attrName>style.visibility</p:attrName>
                                        </p:attrNameLst>
                                      </p:cBhvr>
                                      <p:to>
                                        <p:strVal val="visible"/>
                                      </p:to>
                                    </p:set>
                                    <p:animEffect transition="in" filter="fade">
                                      <p:cBhvr>
                                        <p:cTn id="10" dur="350"/>
                                        <p:tgtEl>
                                          <p:spTgt spid="4798"/>
                                        </p:tgtEl>
                                      </p:cBhvr>
                                    </p:animEffect>
                                  </p:childTnLst>
                                </p:cTn>
                              </p:par>
                            </p:childTnLst>
                          </p:cTn>
                        </p:par>
                        <p:par>
                          <p:cTn id="11" fill="hold">
                            <p:stCondLst>
                              <p:cond delay="350"/>
                            </p:stCondLst>
                            <p:childTnLst>
                              <p:par>
                                <p:cTn id="12" presetID="10" presetClass="entr" presetSubtype="0" fill="hold" nodeType="afterEffect">
                                  <p:stCondLst>
                                    <p:cond delay="100"/>
                                  </p:stCondLst>
                                  <p:childTnLst>
                                    <p:set>
                                      <p:cBhvr>
                                        <p:cTn id="13" dur="1" fill="hold">
                                          <p:stCondLst>
                                            <p:cond delay="0"/>
                                          </p:stCondLst>
                                        </p:cTn>
                                        <p:tgtEl>
                                          <p:spTgt spid="4799"/>
                                        </p:tgtEl>
                                        <p:attrNameLst>
                                          <p:attrName>style.visibility</p:attrName>
                                        </p:attrNameLst>
                                      </p:cBhvr>
                                      <p:to>
                                        <p:strVal val="visible"/>
                                      </p:to>
                                    </p:set>
                                    <p:animEffect transition="in" filter="fade">
                                      <p:cBhvr>
                                        <p:cTn id="14" dur="350"/>
                                        <p:tgtEl>
                                          <p:spTgt spid="4799"/>
                                        </p:tgtEl>
                                      </p:cBhvr>
                                    </p:animEffect>
                                  </p:childTnLst>
                                </p:cTn>
                              </p:par>
                            </p:childTnLst>
                          </p:cTn>
                        </p:par>
                        <p:par>
                          <p:cTn id="15" fill="hold">
                            <p:stCondLst>
                              <p:cond delay="700"/>
                            </p:stCondLst>
                            <p:childTnLst>
                              <p:par>
                                <p:cTn id="16" presetID="10" presetClass="entr" presetSubtype="0" fill="hold" nodeType="afterEffect">
                                  <p:stCondLst>
                                    <p:cond delay="100"/>
                                  </p:stCondLst>
                                  <p:childTnLst>
                                    <p:set>
                                      <p:cBhvr>
                                        <p:cTn id="17" dur="1" fill="hold">
                                          <p:stCondLst>
                                            <p:cond delay="0"/>
                                          </p:stCondLst>
                                        </p:cTn>
                                        <p:tgtEl>
                                          <p:spTgt spid="4813"/>
                                        </p:tgtEl>
                                        <p:attrNameLst>
                                          <p:attrName>style.visibility</p:attrName>
                                        </p:attrNameLst>
                                      </p:cBhvr>
                                      <p:to>
                                        <p:strVal val="visible"/>
                                      </p:to>
                                    </p:set>
                                    <p:animEffect transition="in" filter="fade">
                                      <p:cBhvr>
                                        <p:cTn id="18" dur="350"/>
                                        <p:tgtEl>
                                          <p:spTgt spid="4813"/>
                                        </p:tgtEl>
                                      </p:cBhvr>
                                    </p:animEffect>
                                  </p:childTnLst>
                                </p:cTn>
                              </p:par>
                            </p:childTnLst>
                          </p:cTn>
                        </p:par>
                        <p:par>
                          <p:cTn id="19" fill="hold">
                            <p:stCondLst>
                              <p:cond delay="1050"/>
                            </p:stCondLst>
                            <p:childTnLst>
                              <p:par>
                                <p:cTn id="20" presetID="10" presetClass="entr" presetSubtype="0" fill="hold" nodeType="afterEffect">
                                  <p:stCondLst>
                                    <p:cond delay="0"/>
                                  </p:stCondLst>
                                  <p:childTnLst>
                                    <p:set>
                                      <p:cBhvr>
                                        <p:cTn id="21" dur="1" fill="hold">
                                          <p:stCondLst>
                                            <p:cond delay="0"/>
                                          </p:stCondLst>
                                        </p:cTn>
                                        <p:tgtEl>
                                          <p:spTgt spid="4827"/>
                                        </p:tgtEl>
                                        <p:attrNameLst>
                                          <p:attrName>style.visibility</p:attrName>
                                        </p:attrNameLst>
                                      </p:cBhvr>
                                      <p:to>
                                        <p:strVal val="visible"/>
                                      </p:to>
                                    </p:set>
                                    <p:animEffect transition="in" filter="fade">
                                      <p:cBhvr>
                                        <p:cTn id="22" dur="350"/>
                                        <p:tgtEl>
                                          <p:spTgt spid="48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832"/>
        <p:cNvGrpSpPr/>
        <p:nvPr/>
      </p:nvGrpSpPr>
      <p:grpSpPr>
        <a:xfrm>
          <a:off x="0" y="0"/>
          <a:ext cx="0" cy="0"/>
          <a:chOff x="0" y="0"/>
          <a:chExt cx="0" cy="0"/>
        </a:xfrm>
      </p:grpSpPr>
      <p:grpSp>
        <p:nvGrpSpPr>
          <p:cNvPr id="4833" name="Google Shape;4833;p175"/>
          <p:cNvGrpSpPr/>
          <p:nvPr/>
        </p:nvGrpSpPr>
        <p:grpSpPr>
          <a:xfrm>
            <a:off x="11397880" y="175660"/>
            <a:ext cx="535211" cy="574631"/>
            <a:chOff x="11436930" y="6104948"/>
            <a:chExt cx="535264" cy="574688"/>
          </a:xfrm>
        </p:grpSpPr>
        <p:sp>
          <p:nvSpPr>
            <p:cNvPr id="4834" name="Google Shape;4834;p175"/>
            <p:cNvSpPr/>
            <p:nvPr/>
          </p:nvSpPr>
          <p:spPr>
            <a:xfrm>
              <a:off x="11471805" y="6521938"/>
              <a:ext cx="470062" cy="151633"/>
            </a:xfrm>
            <a:custGeom>
              <a:avLst/>
              <a:gdLst/>
              <a:ahLst/>
              <a:cxnLst/>
              <a:rect l="l" t="t" r="r" b="b"/>
              <a:pathLst>
                <a:path w="470062" h="151633" extrusionOk="0">
                  <a:moveTo>
                    <a:pt x="11372" y="146326"/>
                  </a:moveTo>
                  <a:lnTo>
                    <a:pt x="466271" y="146326"/>
                  </a:lnTo>
                  <a:lnTo>
                    <a:pt x="338900" y="11372"/>
                  </a:lnTo>
                  <a:lnTo>
                    <a:pt x="117516" y="11372"/>
                  </a:lnTo>
                  <a:close/>
                </a:path>
              </a:pathLst>
            </a:custGeom>
            <a:solidFill>
              <a:srgbClr val="153C6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505050"/>
                </a:solidFill>
                <a:latin typeface="Quattrocento Sans"/>
                <a:ea typeface="Quattrocento Sans"/>
                <a:cs typeface="Quattrocento Sans"/>
                <a:sym typeface="Quattrocento Sans"/>
              </a:endParaRPr>
            </a:p>
          </p:txBody>
        </p:sp>
        <p:sp>
          <p:nvSpPr>
            <p:cNvPr id="4835" name="Google Shape;4835;p175"/>
            <p:cNvSpPr/>
            <p:nvPr/>
          </p:nvSpPr>
          <p:spPr>
            <a:xfrm>
              <a:off x="11436930" y="6315717"/>
              <a:ext cx="348756" cy="363919"/>
            </a:xfrm>
            <a:custGeom>
              <a:avLst/>
              <a:gdLst/>
              <a:ahLst/>
              <a:cxnLst/>
              <a:rect l="l" t="t" r="r" b="b"/>
              <a:pathLst>
                <a:path w="348755" h="363919" extrusionOk="0">
                  <a:moveTo>
                    <a:pt x="46248" y="352547"/>
                  </a:moveTo>
                  <a:lnTo>
                    <a:pt x="11372" y="217593"/>
                  </a:lnTo>
                  <a:lnTo>
                    <a:pt x="203946" y="11372"/>
                  </a:lnTo>
                  <a:lnTo>
                    <a:pt x="338900" y="11372"/>
                  </a:lnTo>
                  <a:close/>
                </a:path>
              </a:pathLst>
            </a:custGeom>
            <a:solidFill>
              <a:srgbClr val="1C93D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505050"/>
                </a:solidFill>
                <a:latin typeface="Quattrocento Sans"/>
                <a:ea typeface="Quattrocento Sans"/>
                <a:cs typeface="Quattrocento Sans"/>
                <a:sym typeface="Quattrocento Sans"/>
              </a:endParaRPr>
            </a:p>
          </p:txBody>
        </p:sp>
        <p:sp>
          <p:nvSpPr>
            <p:cNvPr id="4836" name="Google Shape;4836;p175"/>
            <p:cNvSpPr/>
            <p:nvPr/>
          </p:nvSpPr>
          <p:spPr>
            <a:xfrm>
              <a:off x="11627987" y="6104948"/>
              <a:ext cx="151633" cy="227450"/>
            </a:xfrm>
            <a:custGeom>
              <a:avLst/>
              <a:gdLst/>
              <a:ahLst/>
              <a:cxnLst/>
              <a:rect l="l" t="t" r="r" b="b"/>
              <a:pathLst>
                <a:path w="151632" h="227449" extrusionOk="0">
                  <a:moveTo>
                    <a:pt x="11372" y="11372"/>
                  </a:moveTo>
                  <a:lnTo>
                    <a:pt x="147842" y="11372"/>
                  </a:lnTo>
                  <a:lnTo>
                    <a:pt x="147842" y="222142"/>
                  </a:lnTo>
                  <a:lnTo>
                    <a:pt x="12889" y="222142"/>
                  </a:lnTo>
                  <a:close/>
                </a:path>
              </a:pathLst>
            </a:custGeom>
            <a:solidFill>
              <a:srgbClr val="0478B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505050"/>
                </a:solidFill>
                <a:latin typeface="Quattrocento Sans"/>
                <a:ea typeface="Quattrocento Sans"/>
                <a:cs typeface="Quattrocento Sans"/>
                <a:sym typeface="Quattrocento Sans"/>
              </a:endParaRPr>
            </a:p>
          </p:txBody>
        </p:sp>
        <p:sp>
          <p:nvSpPr>
            <p:cNvPr id="4837" name="Google Shape;4837;p175"/>
            <p:cNvSpPr/>
            <p:nvPr/>
          </p:nvSpPr>
          <p:spPr>
            <a:xfrm>
              <a:off x="11714418" y="6350593"/>
              <a:ext cx="257776" cy="318429"/>
            </a:xfrm>
            <a:custGeom>
              <a:avLst/>
              <a:gdLst/>
              <a:ahLst/>
              <a:cxnLst/>
              <a:rect l="l" t="t" r="r" b="b"/>
              <a:pathLst>
                <a:path w="257776" h="318429" extrusionOk="0">
                  <a:moveTo>
                    <a:pt x="11372" y="111450"/>
                  </a:moveTo>
                  <a:lnTo>
                    <a:pt x="97803" y="11372"/>
                  </a:lnTo>
                  <a:lnTo>
                    <a:pt x="253985" y="185751"/>
                  </a:lnTo>
                  <a:lnTo>
                    <a:pt x="223659" y="317671"/>
                  </a:lnTo>
                  <a:close/>
                </a:path>
              </a:pathLst>
            </a:custGeom>
            <a:solidFill>
              <a:srgbClr val="0273B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505050"/>
                </a:solidFill>
                <a:latin typeface="Quattrocento Sans"/>
                <a:ea typeface="Quattrocento Sans"/>
                <a:cs typeface="Quattrocento Sans"/>
                <a:sym typeface="Quattrocento Sans"/>
              </a:endParaRPr>
            </a:p>
          </p:txBody>
        </p:sp>
      </p:grpSp>
      <p:sp>
        <p:nvSpPr>
          <p:cNvPr id="4838" name="Google Shape;4838;p175"/>
          <p:cNvSpPr txBox="1">
            <a:spLocks noGrp="1"/>
          </p:cNvSpPr>
          <p:nvPr>
            <p:ph type="title"/>
          </p:nvPr>
        </p:nvSpPr>
        <p:spPr>
          <a:xfrm>
            <a:off x="274025" y="150150"/>
            <a:ext cx="11336100" cy="912900"/>
          </a:xfrm>
          <a:prstGeom prst="rect">
            <a:avLst/>
          </a:prstGeom>
          <a:noFill/>
          <a:ln>
            <a:noFill/>
          </a:ln>
        </p:spPr>
        <p:txBody>
          <a:bodyPr spcFirstLastPara="1" wrap="square" lIns="0" tIns="164575" rIns="0" bIns="0" anchor="t" anchorCtr="0">
            <a:noAutofit/>
          </a:bodyPr>
          <a:lstStyle/>
          <a:p>
            <a:pPr marL="0" lvl="0" indent="0" algn="l" rtl="0">
              <a:lnSpc>
                <a:spcPct val="90000"/>
              </a:lnSpc>
              <a:spcBef>
                <a:spcPts val="0"/>
              </a:spcBef>
              <a:spcAft>
                <a:spcPts val="0"/>
              </a:spcAft>
              <a:buClr>
                <a:srgbClr val="000000"/>
              </a:buClr>
              <a:buSzPts val="3700"/>
              <a:buFont typeface="Quattrocento Sans"/>
              <a:buNone/>
            </a:pPr>
            <a:r>
              <a:rPr lang="en-US" sz="4500" b="1">
                <a:latin typeface="Calibri"/>
                <a:ea typeface="Calibri"/>
                <a:cs typeface="Calibri"/>
                <a:sym typeface="Calibri"/>
              </a:rPr>
              <a:t>Azure Machine Learning Service</a:t>
            </a:r>
            <a:endParaRPr sz="4500" b="1">
              <a:latin typeface="Calibri"/>
              <a:ea typeface="Calibri"/>
              <a:cs typeface="Calibri"/>
              <a:sym typeface="Calibri"/>
            </a:endParaRPr>
          </a:p>
        </p:txBody>
      </p:sp>
      <p:sp>
        <p:nvSpPr>
          <p:cNvPr id="4839" name="Google Shape;4839;p175"/>
          <p:cNvSpPr txBox="1">
            <a:spLocks noGrp="1"/>
          </p:cNvSpPr>
          <p:nvPr>
            <p:ph type="body" idx="1"/>
          </p:nvPr>
        </p:nvSpPr>
        <p:spPr>
          <a:xfrm>
            <a:off x="426425" y="1296398"/>
            <a:ext cx="11339700" cy="3303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rgbClr val="000000"/>
              </a:buClr>
              <a:buSzPts val="1710"/>
              <a:buNone/>
            </a:pPr>
            <a:r>
              <a:rPr lang="en-US" sz="2000">
                <a:latin typeface="Calibri"/>
                <a:ea typeface="Calibri"/>
                <a:cs typeface="Calibri"/>
                <a:sym typeface="Calibri"/>
              </a:rPr>
              <a:t>Bring AI to everyone with an end-to-end, scalable, trusted platform</a:t>
            </a:r>
            <a:endParaRPr sz="2000">
              <a:latin typeface="Calibri"/>
              <a:ea typeface="Calibri"/>
              <a:cs typeface="Calibri"/>
              <a:sym typeface="Calibri"/>
            </a:endParaRPr>
          </a:p>
        </p:txBody>
      </p:sp>
      <p:grpSp>
        <p:nvGrpSpPr>
          <p:cNvPr id="4840" name="Google Shape;4840;p175"/>
          <p:cNvGrpSpPr/>
          <p:nvPr/>
        </p:nvGrpSpPr>
        <p:grpSpPr>
          <a:xfrm>
            <a:off x="6760588" y="1859982"/>
            <a:ext cx="4023456" cy="4015956"/>
            <a:chOff x="6760399" y="1859681"/>
            <a:chExt cx="4023858" cy="4016358"/>
          </a:xfrm>
        </p:grpSpPr>
        <p:sp>
          <p:nvSpPr>
            <p:cNvPr id="4841" name="Google Shape;4841;p175"/>
            <p:cNvSpPr/>
            <p:nvPr/>
          </p:nvSpPr>
          <p:spPr>
            <a:xfrm>
              <a:off x="6826028" y="1925310"/>
              <a:ext cx="748300" cy="748300"/>
            </a:xfrm>
            <a:prstGeom prst="ellipse">
              <a:avLst/>
            </a:prstGeom>
            <a:solidFill>
              <a:schemeClr val="lt1"/>
            </a:solidFill>
            <a:ln w="9525" cap="flat" cmpd="sng">
              <a:solidFill>
                <a:srgbClr val="BFBFBF"/>
              </a:solidFill>
              <a:prstDash val="solid"/>
              <a:round/>
              <a:headEnd type="none" w="sm" len="sm"/>
              <a:tailEnd type="none" w="sm" len="sm"/>
            </a:ln>
          </p:spPr>
          <p:txBody>
            <a:bodyPr spcFirstLastPara="1" wrap="square" lIns="0" tIns="0" rIns="0" bIns="0" anchor="t" anchorCtr="0">
              <a:noAutofit/>
            </a:bodyPr>
            <a:lstStyle/>
            <a:p>
              <a:pPr marL="0" marR="0" lvl="0" indent="0" algn="ctr" rtl="0">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4842" name="Google Shape;4842;p175"/>
            <p:cNvSpPr/>
            <p:nvPr/>
          </p:nvSpPr>
          <p:spPr>
            <a:xfrm rot="10800000" flipH="1">
              <a:off x="6760399" y="1859681"/>
              <a:ext cx="879558" cy="879558"/>
            </a:xfrm>
            <a:prstGeom prst="arc">
              <a:avLst>
                <a:gd name="adj1" fmla="val 16200000"/>
                <a:gd name="adj2" fmla="val 0"/>
              </a:avLst>
            </a:prstGeom>
            <a:noFill/>
            <a:ln w="9525" cap="flat" cmpd="sng">
              <a:solidFill>
                <a:srgbClr val="BFBFBF"/>
              </a:solidFill>
              <a:prstDash val="solid"/>
              <a:round/>
              <a:headEnd type="none" w="sm" len="sm"/>
              <a:tailEnd type="none" w="sm" len="sm"/>
            </a:ln>
          </p:spPr>
          <p:txBody>
            <a:bodyPr spcFirstLastPara="1" wrap="square" lIns="0" tIns="0" rIns="0" bIns="0" anchor="t" anchorCtr="0">
              <a:noAutofit/>
            </a:bodyPr>
            <a:lstStyle/>
            <a:p>
              <a:pPr marL="0" marR="0" lvl="0" indent="0" algn="ctr" rtl="0">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cxnSp>
          <p:nvCxnSpPr>
            <p:cNvPr id="4843" name="Google Shape;4843;p175"/>
            <p:cNvCxnSpPr>
              <a:stCxn id="4842" idx="2"/>
            </p:cNvCxnSpPr>
            <p:nvPr/>
          </p:nvCxnSpPr>
          <p:spPr>
            <a:xfrm>
              <a:off x="7639957" y="2299460"/>
              <a:ext cx="3144300" cy="0"/>
            </a:xfrm>
            <a:prstGeom prst="straightConnector1">
              <a:avLst/>
            </a:prstGeom>
            <a:noFill/>
            <a:ln w="9525" cap="flat" cmpd="sng">
              <a:solidFill>
                <a:srgbClr val="BFBFBF"/>
              </a:solidFill>
              <a:prstDash val="solid"/>
              <a:round/>
              <a:headEnd type="none" w="sm" len="sm"/>
              <a:tailEnd type="none" w="sm" len="sm"/>
            </a:ln>
          </p:spPr>
        </p:cxnSp>
        <p:cxnSp>
          <p:nvCxnSpPr>
            <p:cNvPr id="4844" name="Google Shape;4844;p175"/>
            <p:cNvCxnSpPr>
              <a:stCxn id="4842" idx="0"/>
            </p:cNvCxnSpPr>
            <p:nvPr/>
          </p:nvCxnSpPr>
          <p:spPr>
            <a:xfrm>
              <a:off x="7200178" y="2739239"/>
              <a:ext cx="0" cy="3136800"/>
            </a:xfrm>
            <a:prstGeom prst="straightConnector1">
              <a:avLst/>
            </a:prstGeom>
            <a:noFill/>
            <a:ln w="9525" cap="flat" cmpd="sng">
              <a:solidFill>
                <a:srgbClr val="BFBFBF"/>
              </a:solidFill>
              <a:prstDash val="solid"/>
              <a:round/>
              <a:headEnd type="none" w="sm" len="sm"/>
              <a:tailEnd type="none" w="sm" len="sm"/>
            </a:ln>
          </p:spPr>
        </p:cxnSp>
        <p:sp>
          <p:nvSpPr>
            <p:cNvPr id="4845" name="Google Shape;4845;p175"/>
            <p:cNvSpPr/>
            <p:nvPr/>
          </p:nvSpPr>
          <p:spPr>
            <a:xfrm>
              <a:off x="7662492" y="2069550"/>
              <a:ext cx="2814119" cy="215475"/>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1400">
                  <a:solidFill>
                    <a:srgbClr val="0078D7"/>
                  </a:solidFill>
                  <a:latin typeface="Calibri"/>
                  <a:ea typeface="Calibri"/>
                  <a:cs typeface="Calibri"/>
                  <a:sym typeface="Calibri"/>
                </a:rPr>
                <a:t>Built with your needs in mind</a:t>
              </a:r>
              <a:endParaRPr>
                <a:latin typeface="Calibri"/>
                <a:ea typeface="Calibri"/>
                <a:cs typeface="Calibri"/>
                <a:sym typeface="Calibri"/>
              </a:endParaRPr>
            </a:p>
          </p:txBody>
        </p:sp>
        <p:sp>
          <p:nvSpPr>
            <p:cNvPr id="4846" name="Google Shape;4846;p175"/>
            <p:cNvSpPr/>
            <p:nvPr/>
          </p:nvSpPr>
          <p:spPr>
            <a:xfrm>
              <a:off x="7421745" y="5419779"/>
              <a:ext cx="3017520" cy="184692"/>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1200">
                  <a:solidFill>
                    <a:srgbClr val="505050"/>
                  </a:solidFill>
                  <a:latin typeface="Calibri"/>
                  <a:ea typeface="Calibri"/>
                  <a:cs typeface="Calibri"/>
                  <a:sym typeface="Calibri"/>
                </a:rPr>
                <a:t>Support for open source frameworks</a:t>
              </a:r>
              <a:endParaRPr sz="1200">
                <a:latin typeface="Calibri"/>
                <a:ea typeface="Calibri"/>
                <a:cs typeface="Calibri"/>
                <a:sym typeface="Calibri"/>
              </a:endParaRPr>
            </a:p>
          </p:txBody>
        </p:sp>
        <p:sp>
          <p:nvSpPr>
            <p:cNvPr id="4847" name="Google Shape;4847;p175"/>
            <p:cNvSpPr/>
            <p:nvPr/>
          </p:nvSpPr>
          <p:spPr>
            <a:xfrm>
              <a:off x="7151769" y="2924678"/>
              <a:ext cx="96818" cy="96818"/>
            </a:xfrm>
            <a:prstGeom prst="ellipse">
              <a:avLst/>
            </a:prstGeom>
            <a:solidFill>
              <a:srgbClr val="A5A5A5"/>
            </a:solidFill>
            <a:ln w="25400" cap="flat" cmpd="sng">
              <a:solidFill>
                <a:schemeClr val="lt1"/>
              </a:solidFill>
              <a:prstDash val="solid"/>
              <a:round/>
              <a:headEnd type="none" w="sm" len="sm"/>
              <a:tailEnd type="none" w="sm" len="sm"/>
            </a:ln>
          </p:spPr>
          <p:txBody>
            <a:bodyPr spcFirstLastPara="1" wrap="square" lIns="0" tIns="0" rIns="0" bIns="0" anchor="t" anchorCtr="0">
              <a:noAutofit/>
            </a:bodyPr>
            <a:lstStyle/>
            <a:p>
              <a:pPr marL="0" marR="0" lvl="0" indent="0" algn="ctr" rtl="0">
                <a:spcBef>
                  <a:spcPts val="0"/>
                </a:spcBef>
                <a:spcAft>
                  <a:spcPts val="0"/>
                </a:spcAft>
                <a:buNone/>
              </a:pPr>
              <a:endParaRPr sz="1800">
                <a:solidFill>
                  <a:srgbClr val="505050"/>
                </a:solidFill>
                <a:latin typeface="Quattrocento Sans"/>
                <a:ea typeface="Quattrocento Sans"/>
                <a:cs typeface="Quattrocento Sans"/>
                <a:sym typeface="Quattrocento Sans"/>
              </a:endParaRPr>
            </a:p>
          </p:txBody>
        </p:sp>
        <p:sp>
          <p:nvSpPr>
            <p:cNvPr id="4848" name="Google Shape;4848;p175"/>
            <p:cNvSpPr/>
            <p:nvPr/>
          </p:nvSpPr>
          <p:spPr>
            <a:xfrm>
              <a:off x="7438108" y="3388877"/>
              <a:ext cx="3017520" cy="184692"/>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1200">
                  <a:solidFill>
                    <a:srgbClr val="505050"/>
                  </a:solidFill>
                  <a:latin typeface="Calibri"/>
                  <a:ea typeface="Calibri"/>
                  <a:cs typeface="Calibri"/>
                  <a:sym typeface="Calibri"/>
                </a:rPr>
                <a:t>Managed compute</a:t>
              </a:r>
              <a:endParaRPr sz="1200">
                <a:latin typeface="Calibri"/>
                <a:ea typeface="Calibri"/>
                <a:cs typeface="Calibri"/>
                <a:sym typeface="Calibri"/>
              </a:endParaRPr>
            </a:p>
          </p:txBody>
        </p:sp>
        <p:sp>
          <p:nvSpPr>
            <p:cNvPr id="4849" name="Google Shape;4849;p175"/>
            <p:cNvSpPr/>
            <p:nvPr/>
          </p:nvSpPr>
          <p:spPr>
            <a:xfrm>
              <a:off x="7151769" y="3432813"/>
              <a:ext cx="96818" cy="96818"/>
            </a:xfrm>
            <a:prstGeom prst="ellipse">
              <a:avLst/>
            </a:prstGeom>
            <a:solidFill>
              <a:srgbClr val="A5A5A5"/>
            </a:solidFill>
            <a:ln w="25400" cap="flat" cmpd="sng">
              <a:solidFill>
                <a:schemeClr val="lt1"/>
              </a:solidFill>
              <a:prstDash val="solid"/>
              <a:round/>
              <a:headEnd type="none" w="sm" len="sm"/>
              <a:tailEnd type="none" w="sm" len="sm"/>
            </a:ln>
          </p:spPr>
          <p:txBody>
            <a:bodyPr spcFirstLastPara="1" wrap="square" lIns="0" tIns="0" rIns="0" bIns="0" anchor="t" anchorCtr="0">
              <a:noAutofit/>
            </a:bodyPr>
            <a:lstStyle/>
            <a:p>
              <a:pPr marL="0" marR="0" lvl="0" indent="0" algn="ctr" rtl="0">
                <a:spcBef>
                  <a:spcPts val="0"/>
                </a:spcBef>
                <a:spcAft>
                  <a:spcPts val="0"/>
                </a:spcAft>
                <a:buNone/>
              </a:pPr>
              <a:endParaRPr sz="1800">
                <a:solidFill>
                  <a:srgbClr val="505050"/>
                </a:solidFill>
                <a:latin typeface="Quattrocento Sans"/>
                <a:ea typeface="Quattrocento Sans"/>
                <a:cs typeface="Quattrocento Sans"/>
                <a:sym typeface="Quattrocento Sans"/>
              </a:endParaRPr>
            </a:p>
          </p:txBody>
        </p:sp>
        <p:sp>
          <p:nvSpPr>
            <p:cNvPr id="4850" name="Google Shape;4850;p175"/>
            <p:cNvSpPr/>
            <p:nvPr/>
          </p:nvSpPr>
          <p:spPr>
            <a:xfrm>
              <a:off x="7151769" y="3940948"/>
              <a:ext cx="96818" cy="96818"/>
            </a:xfrm>
            <a:prstGeom prst="ellipse">
              <a:avLst/>
            </a:prstGeom>
            <a:solidFill>
              <a:srgbClr val="A5A5A5"/>
            </a:solidFill>
            <a:ln w="25400" cap="flat" cmpd="sng">
              <a:solidFill>
                <a:schemeClr val="lt1"/>
              </a:solidFill>
              <a:prstDash val="solid"/>
              <a:round/>
              <a:headEnd type="none" w="sm" len="sm"/>
              <a:tailEnd type="none" w="sm" len="sm"/>
            </a:ln>
          </p:spPr>
          <p:txBody>
            <a:bodyPr spcFirstLastPara="1" wrap="square" lIns="0" tIns="0" rIns="0" bIns="0" anchor="t" anchorCtr="0">
              <a:noAutofit/>
            </a:bodyPr>
            <a:lstStyle/>
            <a:p>
              <a:pPr marL="0" marR="0" lvl="0" indent="0" algn="ctr" rtl="0">
                <a:spcBef>
                  <a:spcPts val="0"/>
                </a:spcBef>
                <a:spcAft>
                  <a:spcPts val="0"/>
                </a:spcAft>
                <a:buNone/>
              </a:pPr>
              <a:endParaRPr sz="1800">
                <a:solidFill>
                  <a:srgbClr val="505050"/>
                </a:solidFill>
                <a:latin typeface="Quattrocento Sans"/>
                <a:ea typeface="Quattrocento Sans"/>
                <a:cs typeface="Quattrocento Sans"/>
                <a:sym typeface="Quattrocento Sans"/>
              </a:endParaRPr>
            </a:p>
          </p:txBody>
        </p:sp>
        <p:sp>
          <p:nvSpPr>
            <p:cNvPr id="4851" name="Google Shape;4851;p175"/>
            <p:cNvSpPr/>
            <p:nvPr/>
          </p:nvSpPr>
          <p:spPr>
            <a:xfrm>
              <a:off x="7438108" y="3897012"/>
              <a:ext cx="3017520" cy="184692"/>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1200">
                  <a:solidFill>
                    <a:srgbClr val="505050"/>
                  </a:solidFill>
                  <a:latin typeface="Calibri"/>
                  <a:ea typeface="Calibri"/>
                  <a:cs typeface="Calibri"/>
                  <a:sym typeface="Calibri"/>
                </a:rPr>
                <a:t>DevOps for machine learning</a:t>
              </a:r>
              <a:endParaRPr sz="1200">
                <a:latin typeface="Calibri"/>
                <a:ea typeface="Calibri"/>
                <a:cs typeface="Calibri"/>
                <a:sym typeface="Calibri"/>
              </a:endParaRPr>
            </a:p>
          </p:txBody>
        </p:sp>
        <p:sp>
          <p:nvSpPr>
            <p:cNvPr id="4852" name="Google Shape;4852;p175"/>
            <p:cNvSpPr/>
            <p:nvPr/>
          </p:nvSpPr>
          <p:spPr>
            <a:xfrm>
              <a:off x="7151769" y="4449083"/>
              <a:ext cx="96818" cy="96818"/>
            </a:xfrm>
            <a:prstGeom prst="ellipse">
              <a:avLst/>
            </a:prstGeom>
            <a:solidFill>
              <a:srgbClr val="A5A5A5"/>
            </a:solidFill>
            <a:ln w="25400" cap="flat" cmpd="sng">
              <a:solidFill>
                <a:schemeClr val="lt1"/>
              </a:solidFill>
              <a:prstDash val="solid"/>
              <a:round/>
              <a:headEnd type="none" w="sm" len="sm"/>
              <a:tailEnd type="none" w="sm" len="sm"/>
            </a:ln>
          </p:spPr>
          <p:txBody>
            <a:bodyPr spcFirstLastPara="1" wrap="square" lIns="0" tIns="0" rIns="0" bIns="0" anchor="t" anchorCtr="0">
              <a:noAutofit/>
            </a:bodyPr>
            <a:lstStyle/>
            <a:p>
              <a:pPr marL="0" marR="0" lvl="0" indent="0" algn="ctr" rtl="0">
                <a:spcBef>
                  <a:spcPts val="0"/>
                </a:spcBef>
                <a:spcAft>
                  <a:spcPts val="0"/>
                </a:spcAft>
                <a:buNone/>
              </a:pPr>
              <a:endParaRPr sz="1800">
                <a:solidFill>
                  <a:srgbClr val="505050"/>
                </a:solidFill>
                <a:latin typeface="Quattrocento Sans"/>
                <a:ea typeface="Quattrocento Sans"/>
                <a:cs typeface="Quattrocento Sans"/>
                <a:sym typeface="Quattrocento Sans"/>
              </a:endParaRPr>
            </a:p>
          </p:txBody>
        </p:sp>
        <p:sp>
          <p:nvSpPr>
            <p:cNvPr id="4853" name="Google Shape;4853;p175"/>
            <p:cNvSpPr/>
            <p:nvPr/>
          </p:nvSpPr>
          <p:spPr>
            <a:xfrm>
              <a:off x="7438108" y="4405147"/>
              <a:ext cx="3017520" cy="184692"/>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1200">
                  <a:solidFill>
                    <a:srgbClr val="505050"/>
                  </a:solidFill>
                  <a:latin typeface="Calibri"/>
                  <a:ea typeface="Calibri"/>
                  <a:cs typeface="Calibri"/>
                  <a:sym typeface="Calibri"/>
                </a:rPr>
                <a:t>Simple deployment</a:t>
              </a:r>
              <a:endParaRPr sz="1200">
                <a:latin typeface="Calibri"/>
                <a:ea typeface="Calibri"/>
                <a:cs typeface="Calibri"/>
                <a:sym typeface="Calibri"/>
              </a:endParaRPr>
            </a:p>
          </p:txBody>
        </p:sp>
        <p:sp>
          <p:nvSpPr>
            <p:cNvPr id="4854" name="Google Shape;4854;p175"/>
            <p:cNvSpPr/>
            <p:nvPr/>
          </p:nvSpPr>
          <p:spPr>
            <a:xfrm>
              <a:off x="7151769" y="4957218"/>
              <a:ext cx="96818" cy="96818"/>
            </a:xfrm>
            <a:prstGeom prst="ellipse">
              <a:avLst/>
            </a:prstGeom>
            <a:solidFill>
              <a:srgbClr val="A5A5A5"/>
            </a:solidFill>
            <a:ln w="25400" cap="flat" cmpd="sng">
              <a:solidFill>
                <a:schemeClr val="lt1"/>
              </a:solidFill>
              <a:prstDash val="solid"/>
              <a:round/>
              <a:headEnd type="none" w="sm" len="sm"/>
              <a:tailEnd type="none" w="sm" len="sm"/>
            </a:ln>
          </p:spPr>
          <p:txBody>
            <a:bodyPr spcFirstLastPara="1" wrap="square" lIns="0" tIns="0" rIns="0" bIns="0" anchor="t" anchorCtr="0">
              <a:noAutofit/>
            </a:bodyPr>
            <a:lstStyle/>
            <a:p>
              <a:pPr marL="0" marR="0" lvl="0" indent="0" algn="ctr" rtl="0">
                <a:spcBef>
                  <a:spcPts val="0"/>
                </a:spcBef>
                <a:spcAft>
                  <a:spcPts val="0"/>
                </a:spcAft>
                <a:buNone/>
              </a:pPr>
              <a:endParaRPr sz="1800">
                <a:solidFill>
                  <a:srgbClr val="505050"/>
                </a:solidFill>
                <a:latin typeface="Quattrocento Sans"/>
                <a:ea typeface="Quattrocento Sans"/>
                <a:cs typeface="Quattrocento Sans"/>
                <a:sym typeface="Quattrocento Sans"/>
              </a:endParaRPr>
            </a:p>
          </p:txBody>
        </p:sp>
        <p:sp>
          <p:nvSpPr>
            <p:cNvPr id="4855" name="Google Shape;4855;p175"/>
            <p:cNvSpPr/>
            <p:nvPr/>
          </p:nvSpPr>
          <p:spPr>
            <a:xfrm>
              <a:off x="7438108" y="4913281"/>
              <a:ext cx="3017520" cy="184692"/>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1200">
                  <a:solidFill>
                    <a:srgbClr val="505050"/>
                  </a:solidFill>
                  <a:latin typeface="Calibri"/>
                  <a:ea typeface="Calibri"/>
                  <a:cs typeface="Calibri"/>
                  <a:sym typeface="Calibri"/>
                </a:rPr>
                <a:t>Tool agnostic Python SDK</a:t>
              </a:r>
              <a:endParaRPr sz="1200">
                <a:latin typeface="Calibri"/>
                <a:ea typeface="Calibri"/>
                <a:cs typeface="Calibri"/>
                <a:sym typeface="Calibri"/>
              </a:endParaRPr>
            </a:p>
          </p:txBody>
        </p:sp>
        <p:sp>
          <p:nvSpPr>
            <p:cNvPr id="4856" name="Google Shape;4856;p175"/>
            <p:cNvSpPr/>
            <p:nvPr/>
          </p:nvSpPr>
          <p:spPr>
            <a:xfrm>
              <a:off x="7151769" y="5465355"/>
              <a:ext cx="96818" cy="96818"/>
            </a:xfrm>
            <a:prstGeom prst="ellipse">
              <a:avLst/>
            </a:prstGeom>
            <a:solidFill>
              <a:srgbClr val="A5A5A5"/>
            </a:solidFill>
            <a:ln w="25400" cap="flat" cmpd="sng">
              <a:solidFill>
                <a:schemeClr val="lt1"/>
              </a:solidFill>
              <a:prstDash val="solid"/>
              <a:round/>
              <a:headEnd type="none" w="sm" len="sm"/>
              <a:tailEnd type="none" w="sm" len="sm"/>
            </a:ln>
          </p:spPr>
          <p:txBody>
            <a:bodyPr spcFirstLastPara="1" wrap="square" lIns="0" tIns="0" rIns="0" bIns="0" anchor="t" anchorCtr="0">
              <a:noAutofit/>
            </a:bodyPr>
            <a:lstStyle/>
            <a:p>
              <a:pPr marL="0" marR="0" lvl="0" indent="0" algn="ctr" rtl="0">
                <a:spcBef>
                  <a:spcPts val="0"/>
                </a:spcBef>
                <a:spcAft>
                  <a:spcPts val="0"/>
                </a:spcAft>
                <a:buNone/>
              </a:pPr>
              <a:endParaRPr sz="1800">
                <a:solidFill>
                  <a:srgbClr val="505050"/>
                </a:solidFill>
                <a:latin typeface="Quattrocento Sans"/>
                <a:ea typeface="Quattrocento Sans"/>
                <a:cs typeface="Quattrocento Sans"/>
                <a:sym typeface="Quattrocento Sans"/>
              </a:endParaRPr>
            </a:p>
          </p:txBody>
        </p:sp>
        <p:sp>
          <p:nvSpPr>
            <p:cNvPr id="4857" name="Google Shape;4857;p175"/>
            <p:cNvSpPr/>
            <p:nvPr/>
          </p:nvSpPr>
          <p:spPr>
            <a:xfrm>
              <a:off x="7421745" y="2888781"/>
              <a:ext cx="3017520" cy="184692"/>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1200">
                  <a:solidFill>
                    <a:srgbClr val="505050"/>
                  </a:solidFill>
                  <a:latin typeface="Calibri"/>
                  <a:ea typeface="Calibri"/>
                  <a:cs typeface="Calibri"/>
                  <a:sym typeface="Calibri"/>
                </a:rPr>
                <a:t>Automated machine learning</a:t>
              </a:r>
              <a:endParaRPr sz="1200">
                <a:latin typeface="Calibri"/>
                <a:ea typeface="Calibri"/>
                <a:cs typeface="Calibri"/>
                <a:sym typeface="Calibri"/>
              </a:endParaRPr>
            </a:p>
          </p:txBody>
        </p:sp>
        <p:sp>
          <p:nvSpPr>
            <p:cNvPr id="4858" name="Google Shape;4858;p175" title="Icon of a gear with a wrench"/>
            <p:cNvSpPr/>
            <p:nvPr/>
          </p:nvSpPr>
          <p:spPr>
            <a:xfrm>
              <a:off x="6987276" y="2103429"/>
              <a:ext cx="425804" cy="392062"/>
            </a:xfrm>
            <a:custGeom>
              <a:avLst/>
              <a:gdLst/>
              <a:ahLst/>
              <a:cxnLst/>
              <a:rect l="l" t="t" r="r" b="b"/>
              <a:pathLst>
                <a:path w="356" h="328" extrusionOk="0">
                  <a:moveTo>
                    <a:pt x="224" y="273"/>
                  </a:moveTo>
                  <a:cubicBezTo>
                    <a:pt x="213" y="284"/>
                    <a:pt x="195" y="291"/>
                    <a:pt x="181" y="295"/>
                  </a:cubicBezTo>
                  <a:cubicBezTo>
                    <a:pt x="181" y="295"/>
                    <a:pt x="181" y="295"/>
                    <a:pt x="181" y="328"/>
                  </a:cubicBezTo>
                  <a:cubicBezTo>
                    <a:pt x="181" y="328"/>
                    <a:pt x="181" y="328"/>
                    <a:pt x="121" y="328"/>
                  </a:cubicBezTo>
                  <a:cubicBezTo>
                    <a:pt x="121" y="328"/>
                    <a:pt x="121" y="328"/>
                    <a:pt x="121" y="291"/>
                  </a:cubicBezTo>
                  <a:cubicBezTo>
                    <a:pt x="96" y="287"/>
                    <a:pt x="75" y="273"/>
                    <a:pt x="57" y="254"/>
                  </a:cubicBezTo>
                  <a:cubicBezTo>
                    <a:pt x="57" y="254"/>
                    <a:pt x="57" y="254"/>
                    <a:pt x="28" y="269"/>
                  </a:cubicBezTo>
                  <a:cubicBezTo>
                    <a:pt x="28" y="269"/>
                    <a:pt x="28" y="269"/>
                    <a:pt x="0" y="214"/>
                  </a:cubicBezTo>
                  <a:cubicBezTo>
                    <a:pt x="0" y="214"/>
                    <a:pt x="0" y="214"/>
                    <a:pt x="28" y="199"/>
                  </a:cubicBezTo>
                  <a:cubicBezTo>
                    <a:pt x="25" y="188"/>
                    <a:pt x="21" y="177"/>
                    <a:pt x="21" y="162"/>
                  </a:cubicBezTo>
                  <a:cubicBezTo>
                    <a:pt x="21" y="151"/>
                    <a:pt x="25" y="136"/>
                    <a:pt x="28" y="125"/>
                  </a:cubicBezTo>
                  <a:cubicBezTo>
                    <a:pt x="28" y="125"/>
                    <a:pt x="28" y="125"/>
                    <a:pt x="0" y="111"/>
                  </a:cubicBezTo>
                  <a:cubicBezTo>
                    <a:pt x="0" y="111"/>
                    <a:pt x="0" y="111"/>
                    <a:pt x="28" y="55"/>
                  </a:cubicBezTo>
                  <a:cubicBezTo>
                    <a:pt x="28" y="55"/>
                    <a:pt x="28" y="55"/>
                    <a:pt x="57" y="70"/>
                  </a:cubicBezTo>
                  <a:cubicBezTo>
                    <a:pt x="75" y="52"/>
                    <a:pt x="96" y="37"/>
                    <a:pt x="121" y="33"/>
                  </a:cubicBezTo>
                  <a:cubicBezTo>
                    <a:pt x="121" y="33"/>
                    <a:pt x="121" y="33"/>
                    <a:pt x="121" y="0"/>
                  </a:cubicBezTo>
                  <a:cubicBezTo>
                    <a:pt x="121" y="0"/>
                    <a:pt x="121" y="0"/>
                    <a:pt x="181" y="0"/>
                  </a:cubicBezTo>
                  <a:cubicBezTo>
                    <a:pt x="181" y="0"/>
                    <a:pt x="181" y="0"/>
                    <a:pt x="181" y="30"/>
                  </a:cubicBezTo>
                  <a:cubicBezTo>
                    <a:pt x="206" y="37"/>
                    <a:pt x="231" y="52"/>
                    <a:pt x="249" y="70"/>
                  </a:cubicBezTo>
                  <a:cubicBezTo>
                    <a:pt x="249" y="70"/>
                    <a:pt x="249" y="70"/>
                    <a:pt x="274" y="55"/>
                  </a:cubicBezTo>
                  <a:cubicBezTo>
                    <a:pt x="274" y="55"/>
                    <a:pt x="274" y="55"/>
                    <a:pt x="306" y="111"/>
                  </a:cubicBezTo>
                  <a:cubicBezTo>
                    <a:pt x="306" y="111"/>
                    <a:pt x="306" y="111"/>
                    <a:pt x="277" y="125"/>
                  </a:cubicBezTo>
                  <a:cubicBezTo>
                    <a:pt x="281" y="136"/>
                    <a:pt x="282" y="150"/>
                    <a:pt x="282" y="162"/>
                  </a:cubicBezTo>
                  <a:cubicBezTo>
                    <a:pt x="282" y="169"/>
                    <a:pt x="282" y="178"/>
                    <a:pt x="279" y="188"/>
                  </a:cubicBezTo>
                  <a:moveTo>
                    <a:pt x="186" y="100"/>
                  </a:moveTo>
                  <a:cubicBezTo>
                    <a:pt x="176" y="93"/>
                    <a:pt x="165" y="89"/>
                    <a:pt x="150" y="89"/>
                  </a:cubicBezTo>
                  <a:cubicBezTo>
                    <a:pt x="107" y="89"/>
                    <a:pt x="75" y="126"/>
                    <a:pt x="75" y="166"/>
                  </a:cubicBezTo>
                  <a:cubicBezTo>
                    <a:pt x="75" y="195"/>
                    <a:pt x="85" y="217"/>
                    <a:pt x="107" y="231"/>
                  </a:cubicBezTo>
                  <a:moveTo>
                    <a:pt x="209" y="238"/>
                  </a:moveTo>
                  <a:cubicBezTo>
                    <a:pt x="310" y="302"/>
                    <a:pt x="310" y="302"/>
                    <a:pt x="310" y="302"/>
                  </a:cubicBezTo>
                  <a:cubicBezTo>
                    <a:pt x="323" y="310"/>
                    <a:pt x="340" y="307"/>
                    <a:pt x="348" y="294"/>
                  </a:cubicBezTo>
                  <a:cubicBezTo>
                    <a:pt x="356" y="282"/>
                    <a:pt x="353" y="265"/>
                    <a:pt x="340" y="256"/>
                  </a:cubicBezTo>
                  <a:cubicBezTo>
                    <a:pt x="237" y="195"/>
                    <a:pt x="237" y="195"/>
                    <a:pt x="237" y="195"/>
                  </a:cubicBezTo>
                  <a:cubicBezTo>
                    <a:pt x="235" y="194"/>
                    <a:pt x="235" y="194"/>
                    <a:pt x="235" y="194"/>
                  </a:cubicBezTo>
                  <a:cubicBezTo>
                    <a:pt x="236" y="189"/>
                    <a:pt x="235" y="184"/>
                    <a:pt x="234" y="179"/>
                  </a:cubicBezTo>
                  <a:cubicBezTo>
                    <a:pt x="228" y="151"/>
                    <a:pt x="200" y="132"/>
                    <a:pt x="172" y="139"/>
                  </a:cubicBezTo>
                  <a:cubicBezTo>
                    <a:pt x="162" y="141"/>
                    <a:pt x="152" y="146"/>
                    <a:pt x="145" y="153"/>
                  </a:cubicBezTo>
                  <a:cubicBezTo>
                    <a:pt x="194" y="183"/>
                    <a:pt x="194" y="183"/>
                    <a:pt x="194" y="183"/>
                  </a:cubicBezTo>
                  <a:cubicBezTo>
                    <a:pt x="182" y="199"/>
                    <a:pt x="182" y="199"/>
                    <a:pt x="182" y="199"/>
                  </a:cubicBezTo>
                  <a:cubicBezTo>
                    <a:pt x="135" y="169"/>
                    <a:pt x="135" y="169"/>
                    <a:pt x="135" y="169"/>
                  </a:cubicBezTo>
                  <a:cubicBezTo>
                    <a:pt x="131" y="179"/>
                    <a:pt x="129" y="190"/>
                    <a:pt x="132" y="201"/>
                  </a:cubicBezTo>
                  <a:cubicBezTo>
                    <a:pt x="138" y="229"/>
                    <a:pt x="165" y="247"/>
                    <a:pt x="194" y="241"/>
                  </a:cubicBezTo>
                  <a:cubicBezTo>
                    <a:pt x="198" y="240"/>
                    <a:pt x="203" y="239"/>
                    <a:pt x="207" y="237"/>
                  </a:cubicBezTo>
                  <a:lnTo>
                    <a:pt x="209" y="238"/>
                  </a:lnTo>
                  <a:close/>
                </a:path>
              </a:pathLst>
            </a:custGeom>
            <a:noFill/>
            <a:ln w="12700" cap="sq" cmpd="sng">
              <a:solidFill>
                <a:schemeClr val="dk2"/>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05050"/>
                </a:solidFill>
                <a:latin typeface="Quattrocento Sans"/>
                <a:ea typeface="Quattrocento Sans"/>
                <a:cs typeface="Quattrocento Sans"/>
                <a:sym typeface="Quattrocento Sans"/>
              </a:endParaRPr>
            </a:p>
          </p:txBody>
        </p:sp>
      </p:grpSp>
      <p:sp>
        <p:nvSpPr>
          <p:cNvPr id="4859" name="Google Shape;4859;p175"/>
          <p:cNvSpPr txBox="1"/>
          <p:nvPr/>
        </p:nvSpPr>
        <p:spPr>
          <a:xfrm>
            <a:off x="4169346" y="6392899"/>
            <a:ext cx="3853200" cy="614400"/>
          </a:xfrm>
          <a:prstGeom prst="rect">
            <a:avLst/>
          </a:prstGeom>
          <a:noFill/>
          <a:ln>
            <a:noFill/>
          </a:ln>
        </p:spPr>
        <p:txBody>
          <a:bodyPr spcFirstLastPara="1" wrap="square" lIns="358500" tIns="179250" rIns="89575" bIns="146175" anchor="t" anchorCtr="0">
            <a:noAutofit/>
          </a:bodyPr>
          <a:lstStyle/>
          <a:p>
            <a:pPr marL="0" marR="0" lvl="0" indent="0" algn="ctr" rtl="0">
              <a:spcBef>
                <a:spcPts val="0"/>
              </a:spcBef>
              <a:spcAft>
                <a:spcPts val="0"/>
              </a:spcAft>
              <a:buNone/>
            </a:pPr>
            <a:r>
              <a:rPr lang="en-US" sz="1200">
                <a:solidFill>
                  <a:srgbClr val="505050"/>
                </a:solidFill>
                <a:latin typeface="Calibri"/>
                <a:ea typeface="Calibri"/>
                <a:cs typeface="Calibri"/>
                <a:sym typeface="Calibri"/>
              </a:rPr>
              <a:t>Seamlessly integrated with the Azure Portfolio</a:t>
            </a:r>
            <a:endParaRPr sz="1200">
              <a:latin typeface="Calibri"/>
              <a:ea typeface="Calibri"/>
              <a:cs typeface="Calibri"/>
              <a:sym typeface="Calibri"/>
            </a:endParaRPr>
          </a:p>
        </p:txBody>
      </p:sp>
      <p:cxnSp>
        <p:nvCxnSpPr>
          <p:cNvPr id="4860" name="Google Shape;4860;p175"/>
          <p:cNvCxnSpPr/>
          <p:nvPr/>
        </p:nvCxnSpPr>
        <p:spPr>
          <a:xfrm rot="10800000">
            <a:off x="1232683" y="6438569"/>
            <a:ext cx="9726600" cy="0"/>
          </a:xfrm>
          <a:prstGeom prst="straightConnector1">
            <a:avLst/>
          </a:prstGeom>
          <a:noFill/>
          <a:ln w="9525" cap="flat" cmpd="sng">
            <a:solidFill>
              <a:schemeClr val="dk2"/>
            </a:solidFill>
            <a:prstDash val="solid"/>
            <a:round/>
            <a:headEnd type="triangle" w="med" len="med"/>
            <a:tailEnd type="triangle" w="med" len="med"/>
          </a:ln>
        </p:spPr>
      </p:cxnSp>
      <p:grpSp>
        <p:nvGrpSpPr>
          <p:cNvPr id="4861" name="Google Shape;4861;p175"/>
          <p:cNvGrpSpPr/>
          <p:nvPr/>
        </p:nvGrpSpPr>
        <p:grpSpPr>
          <a:xfrm>
            <a:off x="1671032" y="1991502"/>
            <a:ext cx="4861740" cy="675781"/>
            <a:chOff x="1670332" y="1991216"/>
            <a:chExt cx="4862227" cy="675849"/>
          </a:xfrm>
        </p:grpSpPr>
        <p:sp>
          <p:nvSpPr>
            <p:cNvPr id="4862" name="Google Shape;4862;p175"/>
            <p:cNvSpPr/>
            <p:nvPr/>
          </p:nvSpPr>
          <p:spPr>
            <a:xfrm>
              <a:off x="3124235" y="2211781"/>
              <a:ext cx="3408324" cy="215474"/>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US" sz="1400" b="1">
                  <a:solidFill>
                    <a:srgbClr val="0078D7"/>
                  </a:solidFill>
                  <a:latin typeface="Calibri"/>
                  <a:ea typeface="Calibri"/>
                  <a:cs typeface="Calibri"/>
                  <a:sym typeface="Calibri"/>
                </a:rPr>
                <a:t>Boost your data science productivity</a:t>
              </a:r>
              <a:endParaRPr>
                <a:latin typeface="Calibri"/>
                <a:ea typeface="Calibri"/>
                <a:cs typeface="Calibri"/>
                <a:sym typeface="Calibri"/>
              </a:endParaRPr>
            </a:p>
          </p:txBody>
        </p:sp>
        <p:cxnSp>
          <p:nvCxnSpPr>
            <p:cNvPr id="4863" name="Google Shape;4863;p175"/>
            <p:cNvCxnSpPr/>
            <p:nvPr/>
          </p:nvCxnSpPr>
          <p:spPr>
            <a:xfrm>
              <a:off x="2844745" y="2033380"/>
              <a:ext cx="0" cy="603023"/>
            </a:xfrm>
            <a:prstGeom prst="straightConnector1">
              <a:avLst/>
            </a:prstGeom>
            <a:noFill/>
            <a:ln w="12700" cap="rnd" cmpd="sng">
              <a:solidFill>
                <a:srgbClr val="BFBFBF"/>
              </a:solidFill>
              <a:prstDash val="dash"/>
              <a:round/>
              <a:headEnd type="none" w="sm" len="sm"/>
              <a:tailEnd type="none" w="sm" len="sm"/>
            </a:ln>
          </p:spPr>
        </p:cxnSp>
        <p:grpSp>
          <p:nvGrpSpPr>
            <p:cNvPr id="4864" name="Google Shape;4864;p175"/>
            <p:cNvGrpSpPr/>
            <p:nvPr/>
          </p:nvGrpSpPr>
          <p:grpSpPr>
            <a:xfrm>
              <a:off x="1670332" y="1991216"/>
              <a:ext cx="675849" cy="675849"/>
              <a:chOff x="158078" y="2047683"/>
              <a:chExt cx="2143125" cy="2143125"/>
            </a:xfrm>
          </p:grpSpPr>
          <p:sp>
            <p:nvSpPr>
              <p:cNvPr id="4865" name="Google Shape;4865;p175"/>
              <p:cNvSpPr/>
              <p:nvPr/>
            </p:nvSpPr>
            <p:spPr>
              <a:xfrm>
                <a:off x="158078" y="2047683"/>
                <a:ext cx="2143125" cy="2143125"/>
              </a:xfrm>
              <a:custGeom>
                <a:avLst/>
                <a:gdLst/>
                <a:ahLst/>
                <a:cxnLst/>
                <a:rect l="l" t="t" r="r" b="b"/>
                <a:pathLst>
                  <a:path w="2143125" h="2143125" extrusionOk="0">
                    <a:moveTo>
                      <a:pt x="1080292" y="7144"/>
                    </a:moveTo>
                    <a:lnTo>
                      <a:pt x="2137577" y="404012"/>
                    </a:lnTo>
                    <a:lnTo>
                      <a:pt x="2137577" y="1734342"/>
                    </a:lnTo>
                    <a:lnTo>
                      <a:pt x="1089817" y="2140745"/>
                    </a:lnTo>
                    <a:lnTo>
                      <a:pt x="7144" y="1734342"/>
                    </a:lnTo>
                    <a:lnTo>
                      <a:pt x="7144" y="404012"/>
                    </a:lnTo>
                    <a:lnTo>
                      <a:pt x="1080292" y="7144"/>
                    </a:lnTo>
                    <a:close/>
                    <a:moveTo>
                      <a:pt x="188119" y="1622147"/>
                    </a:moveTo>
                    <a:lnTo>
                      <a:pt x="1077130" y="1953417"/>
                    </a:lnTo>
                    <a:lnTo>
                      <a:pt x="1969308" y="1610517"/>
                    </a:lnTo>
                    <a:lnTo>
                      <a:pt x="1969308" y="521018"/>
                    </a:lnTo>
                    <a:lnTo>
                      <a:pt x="1078940" y="188395"/>
                    </a:lnTo>
                    <a:lnTo>
                      <a:pt x="188119" y="531019"/>
                    </a:lnTo>
                    <a:lnTo>
                      <a:pt x="188119" y="1622147"/>
                    </a:lnTo>
                    <a:close/>
                  </a:path>
                </a:pathLst>
              </a:custGeom>
              <a:solidFill>
                <a:srgbClr val="0075D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505050"/>
                  </a:solidFill>
                  <a:latin typeface="Quattrocento Sans"/>
                  <a:ea typeface="Quattrocento Sans"/>
                  <a:cs typeface="Quattrocento Sans"/>
                  <a:sym typeface="Quattrocento Sans"/>
                </a:endParaRPr>
              </a:p>
            </p:txBody>
          </p:sp>
          <p:sp>
            <p:nvSpPr>
              <p:cNvPr id="4866" name="Google Shape;4866;p175"/>
              <p:cNvSpPr/>
              <p:nvPr/>
            </p:nvSpPr>
            <p:spPr>
              <a:xfrm>
                <a:off x="761333" y="2535050"/>
                <a:ext cx="952500" cy="314325"/>
              </a:xfrm>
              <a:custGeom>
                <a:avLst/>
                <a:gdLst/>
                <a:ahLst/>
                <a:cxnLst/>
                <a:rect l="l" t="t" r="r" b="b"/>
                <a:pathLst>
                  <a:path w="952500" h="314325" extrusionOk="0">
                    <a:moveTo>
                      <a:pt x="816766" y="308762"/>
                    </a:moveTo>
                    <a:lnTo>
                      <a:pt x="472275" y="156362"/>
                    </a:lnTo>
                    <a:lnTo>
                      <a:pt x="135731" y="307181"/>
                    </a:lnTo>
                    <a:lnTo>
                      <a:pt x="7144" y="227800"/>
                    </a:lnTo>
                    <a:lnTo>
                      <a:pt x="467513" y="7144"/>
                    </a:lnTo>
                    <a:lnTo>
                      <a:pt x="953288" y="227800"/>
                    </a:lnTo>
                    <a:close/>
                  </a:path>
                </a:pathLst>
              </a:custGeom>
              <a:solidFill>
                <a:srgbClr val="0075D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505050"/>
                  </a:solidFill>
                  <a:latin typeface="Quattrocento Sans"/>
                  <a:ea typeface="Quattrocento Sans"/>
                  <a:cs typeface="Quattrocento Sans"/>
                  <a:sym typeface="Quattrocento Sans"/>
                </a:endParaRPr>
              </a:p>
            </p:txBody>
          </p:sp>
          <p:sp>
            <p:nvSpPr>
              <p:cNvPr id="4867" name="Google Shape;4867;p175"/>
              <p:cNvSpPr/>
              <p:nvPr/>
            </p:nvSpPr>
            <p:spPr>
              <a:xfrm>
                <a:off x="696248" y="2890647"/>
                <a:ext cx="466725" cy="771525"/>
              </a:xfrm>
              <a:custGeom>
                <a:avLst/>
                <a:gdLst/>
                <a:ahLst/>
                <a:cxnLst/>
                <a:rect l="l" t="t" r="r" b="b"/>
                <a:pathLst>
                  <a:path w="466725" h="771525" extrusionOk="0">
                    <a:moveTo>
                      <a:pt x="464342" y="629441"/>
                    </a:moveTo>
                    <a:lnTo>
                      <a:pt x="461161" y="772316"/>
                    </a:lnTo>
                    <a:lnTo>
                      <a:pt x="7144" y="561975"/>
                    </a:lnTo>
                    <a:lnTo>
                      <a:pt x="7144" y="7144"/>
                    </a:lnTo>
                    <a:lnTo>
                      <a:pt x="137312" y="83344"/>
                    </a:lnTo>
                    <a:lnTo>
                      <a:pt x="137312" y="475460"/>
                    </a:lnTo>
                    <a:close/>
                  </a:path>
                </a:pathLst>
              </a:custGeom>
              <a:solidFill>
                <a:srgbClr val="0075D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505050"/>
                  </a:solidFill>
                  <a:latin typeface="Quattrocento Sans"/>
                  <a:ea typeface="Quattrocento Sans"/>
                  <a:cs typeface="Quattrocento Sans"/>
                  <a:sym typeface="Quattrocento Sans"/>
                </a:endParaRPr>
              </a:p>
            </p:txBody>
          </p:sp>
          <p:sp>
            <p:nvSpPr>
              <p:cNvPr id="4868" name="Google Shape;4868;p175"/>
              <p:cNvSpPr/>
              <p:nvPr/>
            </p:nvSpPr>
            <p:spPr>
              <a:xfrm>
                <a:off x="1301083" y="2890647"/>
                <a:ext cx="466725" cy="771525"/>
              </a:xfrm>
              <a:custGeom>
                <a:avLst/>
                <a:gdLst/>
                <a:ahLst/>
                <a:cxnLst/>
                <a:rect l="l" t="t" r="r" b="b"/>
                <a:pathLst>
                  <a:path w="466725" h="771525" extrusionOk="0">
                    <a:moveTo>
                      <a:pt x="7144" y="629441"/>
                    </a:moveTo>
                    <a:lnTo>
                      <a:pt x="10316" y="772316"/>
                    </a:lnTo>
                    <a:lnTo>
                      <a:pt x="464344" y="561975"/>
                    </a:lnTo>
                    <a:lnTo>
                      <a:pt x="464344" y="7144"/>
                    </a:lnTo>
                    <a:lnTo>
                      <a:pt x="334166" y="83344"/>
                    </a:lnTo>
                    <a:lnTo>
                      <a:pt x="334166" y="475460"/>
                    </a:lnTo>
                    <a:close/>
                  </a:path>
                </a:pathLst>
              </a:custGeom>
              <a:solidFill>
                <a:srgbClr val="0075D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505050"/>
                  </a:solidFill>
                  <a:latin typeface="Quattrocento Sans"/>
                  <a:ea typeface="Quattrocento Sans"/>
                  <a:cs typeface="Quattrocento Sans"/>
                  <a:sym typeface="Quattrocento Sans"/>
                </a:endParaRPr>
              </a:p>
            </p:txBody>
          </p:sp>
        </p:grpSp>
      </p:grpSp>
      <p:grpSp>
        <p:nvGrpSpPr>
          <p:cNvPr id="4869" name="Google Shape;4869;p175"/>
          <p:cNvGrpSpPr/>
          <p:nvPr/>
        </p:nvGrpSpPr>
        <p:grpSpPr>
          <a:xfrm>
            <a:off x="1458777" y="3500011"/>
            <a:ext cx="5254606" cy="740235"/>
            <a:chOff x="1458057" y="3521268"/>
            <a:chExt cx="5255132" cy="740309"/>
          </a:xfrm>
        </p:grpSpPr>
        <p:sp>
          <p:nvSpPr>
            <p:cNvPr id="4870" name="Google Shape;4870;p175"/>
            <p:cNvSpPr/>
            <p:nvPr/>
          </p:nvSpPr>
          <p:spPr>
            <a:xfrm>
              <a:off x="3124235" y="3752885"/>
              <a:ext cx="3588954" cy="215474"/>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US" sz="1400" b="1">
                  <a:solidFill>
                    <a:srgbClr val="0078D7"/>
                  </a:solidFill>
                  <a:latin typeface="Calibri"/>
                  <a:ea typeface="Calibri"/>
                  <a:cs typeface="Calibri"/>
                  <a:sym typeface="Calibri"/>
                </a:rPr>
                <a:t>Increase your rate of experimentation</a:t>
              </a:r>
              <a:endParaRPr>
                <a:latin typeface="Calibri"/>
                <a:ea typeface="Calibri"/>
                <a:cs typeface="Calibri"/>
                <a:sym typeface="Calibri"/>
              </a:endParaRPr>
            </a:p>
          </p:txBody>
        </p:sp>
        <p:grpSp>
          <p:nvGrpSpPr>
            <p:cNvPr id="4871" name="Google Shape;4871;p175"/>
            <p:cNvGrpSpPr/>
            <p:nvPr/>
          </p:nvGrpSpPr>
          <p:grpSpPr>
            <a:xfrm>
              <a:off x="1458057" y="3521268"/>
              <a:ext cx="1386688" cy="740309"/>
              <a:chOff x="1458057" y="3521268"/>
              <a:chExt cx="1386688" cy="740309"/>
            </a:xfrm>
          </p:grpSpPr>
          <p:cxnSp>
            <p:nvCxnSpPr>
              <p:cNvPr id="4872" name="Google Shape;4872;p175"/>
              <p:cNvCxnSpPr/>
              <p:nvPr/>
            </p:nvCxnSpPr>
            <p:spPr>
              <a:xfrm>
                <a:off x="2844745" y="3574484"/>
                <a:ext cx="0" cy="603023"/>
              </a:xfrm>
              <a:prstGeom prst="straightConnector1">
                <a:avLst/>
              </a:prstGeom>
              <a:noFill/>
              <a:ln w="12700" cap="rnd" cmpd="sng">
                <a:solidFill>
                  <a:srgbClr val="BFBFBF"/>
                </a:solidFill>
                <a:prstDash val="dash"/>
                <a:round/>
                <a:headEnd type="none" w="sm" len="sm"/>
                <a:tailEnd type="none" w="sm" len="sm"/>
              </a:ln>
            </p:spPr>
          </p:cxnSp>
          <p:grpSp>
            <p:nvGrpSpPr>
              <p:cNvPr id="4873" name="Google Shape;4873;p175"/>
              <p:cNvGrpSpPr/>
              <p:nvPr/>
            </p:nvGrpSpPr>
            <p:grpSpPr>
              <a:xfrm>
                <a:off x="1458057" y="3521268"/>
                <a:ext cx="984929" cy="740309"/>
                <a:chOff x="611928" y="3022476"/>
                <a:chExt cx="2341846" cy="1760220"/>
              </a:xfrm>
            </p:grpSpPr>
            <p:sp>
              <p:nvSpPr>
                <p:cNvPr id="4874" name="Google Shape;4874;p175"/>
                <p:cNvSpPr/>
                <p:nvPr/>
              </p:nvSpPr>
              <p:spPr>
                <a:xfrm>
                  <a:off x="1739012" y="3849656"/>
                  <a:ext cx="752475" cy="228600"/>
                </a:xfrm>
                <a:custGeom>
                  <a:avLst/>
                  <a:gdLst/>
                  <a:ahLst/>
                  <a:cxnLst/>
                  <a:rect l="l" t="t" r="r" b="b"/>
                  <a:pathLst>
                    <a:path w="752475" h="228600" extrusionOk="0">
                      <a:moveTo>
                        <a:pt x="545354" y="7144"/>
                      </a:moveTo>
                      <a:lnTo>
                        <a:pt x="237515" y="7144"/>
                      </a:lnTo>
                      <a:cubicBezTo>
                        <a:pt x="274511" y="137741"/>
                        <a:pt x="224809" y="156467"/>
                        <a:pt x="7144" y="156467"/>
                      </a:cubicBezTo>
                      <a:lnTo>
                        <a:pt x="7144" y="224857"/>
                      </a:lnTo>
                      <a:lnTo>
                        <a:pt x="747332" y="224857"/>
                      </a:lnTo>
                      <a:lnTo>
                        <a:pt x="747332" y="156477"/>
                      </a:lnTo>
                      <a:cubicBezTo>
                        <a:pt x="529657" y="156477"/>
                        <a:pt x="508311" y="137817"/>
                        <a:pt x="545344" y="7153"/>
                      </a:cubicBezTo>
                    </a:path>
                  </a:pathLst>
                </a:custGeom>
                <a:solidFill>
                  <a:srgbClr val="7A7A7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505050"/>
                    </a:solidFill>
                    <a:latin typeface="Quattrocento Sans"/>
                    <a:ea typeface="Quattrocento Sans"/>
                    <a:cs typeface="Quattrocento Sans"/>
                    <a:sym typeface="Quattrocento Sans"/>
                  </a:endParaRPr>
                </a:p>
              </p:txBody>
            </p:sp>
            <p:sp>
              <p:nvSpPr>
                <p:cNvPr id="4875" name="Google Shape;4875;p175"/>
                <p:cNvSpPr/>
                <p:nvPr/>
              </p:nvSpPr>
              <p:spPr>
                <a:xfrm>
                  <a:off x="1543081" y="3022476"/>
                  <a:ext cx="1143000" cy="838200"/>
                </a:xfrm>
                <a:custGeom>
                  <a:avLst/>
                  <a:gdLst/>
                  <a:ahLst/>
                  <a:cxnLst/>
                  <a:rect l="l" t="t" r="r" b="b"/>
                  <a:pathLst>
                    <a:path w="1143000" h="838200" extrusionOk="0">
                      <a:moveTo>
                        <a:pt x="1070802" y="7144"/>
                      </a:moveTo>
                      <a:lnTo>
                        <a:pt x="68658" y="7144"/>
                      </a:lnTo>
                      <a:cubicBezTo>
                        <a:pt x="34120" y="8500"/>
                        <a:pt x="6887" y="37032"/>
                        <a:pt x="7146" y="71599"/>
                      </a:cubicBezTo>
                      <a:lnTo>
                        <a:pt x="7146" y="770449"/>
                      </a:lnTo>
                      <a:cubicBezTo>
                        <a:pt x="6997" y="804881"/>
                        <a:pt x="34244" y="833193"/>
                        <a:pt x="68658" y="834361"/>
                      </a:cubicBezTo>
                      <a:lnTo>
                        <a:pt x="1070802" y="834361"/>
                      </a:lnTo>
                      <a:cubicBezTo>
                        <a:pt x="1104787" y="834361"/>
                        <a:pt x="1139201" y="804253"/>
                        <a:pt x="1139201" y="770449"/>
                      </a:cubicBezTo>
                      <a:lnTo>
                        <a:pt x="1139201" y="71599"/>
                      </a:lnTo>
                      <a:cubicBezTo>
                        <a:pt x="1139201" y="37509"/>
                        <a:pt x="1104816" y="7144"/>
                        <a:pt x="1070802" y="7144"/>
                      </a:cubicBezTo>
                    </a:path>
                  </a:pathLst>
                </a:custGeom>
                <a:solidFill>
                  <a:srgbClr val="A0A1A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505050"/>
                    </a:solidFill>
                    <a:latin typeface="Quattrocento Sans"/>
                    <a:ea typeface="Quattrocento Sans"/>
                    <a:cs typeface="Quattrocento Sans"/>
                    <a:sym typeface="Quattrocento Sans"/>
                  </a:endParaRPr>
                </a:p>
              </p:txBody>
            </p:sp>
            <p:sp>
              <p:nvSpPr>
                <p:cNvPr id="4876" name="Google Shape;4876;p175"/>
                <p:cNvSpPr/>
                <p:nvPr/>
              </p:nvSpPr>
              <p:spPr>
                <a:xfrm>
                  <a:off x="1543052" y="3022543"/>
                  <a:ext cx="1076325" cy="838200"/>
                </a:xfrm>
                <a:custGeom>
                  <a:avLst/>
                  <a:gdLst/>
                  <a:ahLst/>
                  <a:cxnLst/>
                  <a:rect l="l" t="t" r="r" b="b"/>
                  <a:pathLst>
                    <a:path w="1076325" h="838200" extrusionOk="0">
                      <a:moveTo>
                        <a:pt x="1071507" y="7144"/>
                      </a:moveTo>
                      <a:cubicBezTo>
                        <a:pt x="1071259" y="7144"/>
                        <a:pt x="1071031" y="7144"/>
                        <a:pt x="1070802" y="7144"/>
                      </a:cubicBezTo>
                      <a:lnTo>
                        <a:pt x="68658" y="7144"/>
                      </a:lnTo>
                      <a:cubicBezTo>
                        <a:pt x="34130" y="8490"/>
                        <a:pt x="6898" y="37004"/>
                        <a:pt x="7145" y="71561"/>
                      </a:cubicBezTo>
                      <a:lnTo>
                        <a:pt x="7145" y="770382"/>
                      </a:lnTo>
                      <a:cubicBezTo>
                        <a:pt x="6982" y="804824"/>
                        <a:pt x="34235" y="833155"/>
                        <a:pt x="68658" y="834323"/>
                      </a:cubicBezTo>
                      <a:lnTo>
                        <a:pt x="92470" y="834323"/>
                      </a:ln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505050"/>
                    </a:solidFill>
                    <a:latin typeface="Quattrocento Sans"/>
                    <a:ea typeface="Quattrocento Sans"/>
                    <a:cs typeface="Quattrocento Sans"/>
                    <a:sym typeface="Quattrocento Sans"/>
                  </a:endParaRPr>
                </a:p>
              </p:txBody>
            </p:sp>
            <p:sp>
              <p:nvSpPr>
                <p:cNvPr id="4877" name="Google Shape;4877;p175"/>
                <p:cNvSpPr/>
                <p:nvPr/>
              </p:nvSpPr>
              <p:spPr>
                <a:xfrm>
                  <a:off x="1628865" y="3109601"/>
                  <a:ext cx="971550" cy="666750"/>
                </a:xfrm>
                <a:custGeom>
                  <a:avLst/>
                  <a:gdLst/>
                  <a:ahLst/>
                  <a:cxnLst/>
                  <a:rect l="l" t="t" r="r" b="b"/>
                  <a:pathLst>
                    <a:path w="971550" h="666750" extrusionOk="0">
                      <a:moveTo>
                        <a:pt x="965044" y="7144"/>
                      </a:moveTo>
                      <a:lnTo>
                        <a:pt x="965044" y="660140"/>
                      </a:lnTo>
                      <a:lnTo>
                        <a:pt x="7144" y="660140"/>
                      </a:lnTo>
                      <a:lnTo>
                        <a:pt x="7144" y="7144"/>
                      </a:lnTo>
                      <a:lnTo>
                        <a:pt x="965044" y="7144"/>
                      </a:lnTo>
                      <a:close/>
                    </a:path>
                  </a:pathLst>
                </a:custGeom>
                <a:solidFill>
                  <a:srgbClr val="59B4D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505050"/>
                    </a:solidFill>
                    <a:latin typeface="Quattrocento Sans"/>
                    <a:ea typeface="Quattrocento Sans"/>
                    <a:cs typeface="Quattrocento Sans"/>
                    <a:sym typeface="Quattrocento Sans"/>
                  </a:endParaRPr>
                </a:p>
              </p:txBody>
            </p:sp>
            <p:sp>
              <p:nvSpPr>
                <p:cNvPr id="4878" name="Google Shape;4878;p175"/>
                <p:cNvSpPr/>
                <p:nvPr/>
              </p:nvSpPr>
              <p:spPr>
                <a:xfrm>
                  <a:off x="1628865" y="3108306"/>
                  <a:ext cx="885825" cy="666750"/>
                </a:xfrm>
                <a:custGeom>
                  <a:avLst/>
                  <a:gdLst/>
                  <a:ahLst/>
                  <a:cxnLst/>
                  <a:rect l="l" t="t" r="r" b="b"/>
                  <a:pathLst>
                    <a:path w="885825" h="666750" extrusionOk="0">
                      <a:moveTo>
                        <a:pt x="7144" y="661435"/>
                      </a:moveTo>
                      <a:lnTo>
                        <a:pt x="8458" y="661435"/>
                      </a:lnTo>
                      <a:lnTo>
                        <a:pt x="8458" y="8458"/>
                      </a:lnTo>
                      <a:lnTo>
                        <a:pt x="884215" y="7144"/>
                      </a:lnTo>
                      <a:lnTo>
                        <a:pt x="884263" y="7144"/>
                      </a:lnTo>
                      <a:lnTo>
                        <a:pt x="7144" y="8458"/>
                      </a:lnTo>
                      <a:lnTo>
                        <a:pt x="7144" y="661435"/>
                      </a:lnTo>
                      <a:close/>
                    </a:path>
                  </a:pathLst>
                </a:custGeom>
                <a:solidFill>
                  <a:srgbClr val="59B4D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505050"/>
                    </a:solidFill>
                    <a:latin typeface="Quattrocento Sans"/>
                    <a:ea typeface="Quattrocento Sans"/>
                    <a:cs typeface="Quattrocento Sans"/>
                    <a:sym typeface="Quattrocento Sans"/>
                  </a:endParaRPr>
                </a:p>
              </p:txBody>
            </p:sp>
            <p:sp>
              <p:nvSpPr>
                <p:cNvPr id="4879" name="Google Shape;4879;p175"/>
                <p:cNvSpPr/>
                <p:nvPr/>
              </p:nvSpPr>
              <p:spPr>
                <a:xfrm>
                  <a:off x="1739012" y="3998951"/>
                  <a:ext cx="752475" cy="76200"/>
                </a:xfrm>
                <a:custGeom>
                  <a:avLst/>
                  <a:gdLst/>
                  <a:ahLst/>
                  <a:cxnLst/>
                  <a:rect l="l" t="t" r="r" b="b"/>
                  <a:pathLst>
                    <a:path w="752475" h="76200" extrusionOk="0">
                      <a:moveTo>
                        <a:pt x="7144" y="7144"/>
                      </a:moveTo>
                      <a:lnTo>
                        <a:pt x="747332" y="7144"/>
                      </a:lnTo>
                      <a:lnTo>
                        <a:pt x="747332" y="75543"/>
                      </a:lnTo>
                      <a:lnTo>
                        <a:pt x="7144" y="75543"/>
                      </a:lnTo>
                      <a:close/>
                    </a:path>
                  </a:pathLst>
                </a:custGeom>
                <a:solidFill>
                  <a:srgbClr val="A0A1A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505050"/>
                    </a:solidFill>
                    <a:latin typeface="Quattrocento Sans"/>
                    <a:ea typeface="Quattrocento Sans"/>
                    <a:cs typeface="Quattrocento Sans"/>
                    <a:sym typeface="Quattrocento Sans"/>
                  </a:endParaRPr>
                </a:p>
              </p:txBody>
            </p:sp>
            <p:sp>
              <p:nvSpPr>
                <p:cNvPr id="4880" name="Google Shape;4880;p175"/>
                <p:cNvSpPr/>
                <p:nvPr/>
              </p:nvSpPr>
              <p:spPr>
                <a:xfrm>
                  <a:off x="2088675" y="3053833"/>
                  <a:ext cx="38100" cy="38100"/>
                </a:xfrm>
                <a:custGeom>
                  <a:avLst/>
                  <a:gdLst/>
                  <a:ahLst/>
                  <a:cxnLst/>
                  <a:rect l="l" t="t" r="r" b="b"/>
                  <a:pathLst>
                    <a:path w="38100" h="38100" extrusionOk="0">
                      <a:moveTo>
                        <a:pt x="39281" y="23222"/>
                      </a:moveTo>
                      <a:cubicBezTo>
                        <a:pt x="39272" y="32096"/>
                        <a:pt x="32080" y="39286"/>
                        <a:pt x="23203" y="39281"/>
                      </a:cubicBezTo>
                      <a:cubicBezTo>
                        <a:pt x="14326" y="39276"/>
                        <a:pt x="7134" y="32077"/>
                        <a:pt x="7144" y="23203"/>
                      </a:cubicBezTo>
                      <a:cubicBezTo>
                        <a:pt x="7153" y="14336"/>
                        <a:pt x="14335" y="7149"/>
                        <a:pt x="23203" y="7144"/>
                      </a:cubicBezTo>
                      <a:cubicBezTo>
                        <a:pt x="32080" y="7144"/>
                        <a:pt x="39281" y="14342"/>
                        <a:pt x="39281" y="23222"/>
                      </a:cubicBezTo>
                    </a:path>
                  </a:pathLst>
                </a:custGeom>
                <a:solidFill>
                  <a:srgbClr val="B8D43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505050"/>
                    </a:solidFill>
                    <a:latin typeface="Quattrocento Sans"/>
                    <a:ea typeface="Quattrocento Sans"/>
                    <a:cs typeface="Quattrocento Sans"/>
                    <a:sym typeface="Quattrocento Sans"/>
                  </a:endParaRPr>
                </a:p>
              </p:txBody>
            </p:sp>
            <p:sp>
              <p:nvSpPr>
                <p:cNvPr id="4881" name="Google Shape;4881;p175"/>
                <p:cNvSpPr/>
                <p:nvPr/>
              </p:nvSpPr>
              <p:spPr>
                <a:xfrm>
                  <a:off x="1628865" y="3109601"/>
                  <a:ext cx="962025" cy="666750"/>
                </a:xfrm>
                <a:custGeom>
                  <a:avLst/>
                  <a:gdLst/>
                  <a:ahLst/>
                  <a:cxnLst/>
                  <a:rect l="l" t="t" r="r" b="b"/>
                  <a:pathLst>
                    <a:path w="962025" h="666750" extrusionOk="0">
                      <a:moveTo>
                        <a:pt x="7144" y="7144"/>
                      </a:moveTo>
                      <a:lnTo>
                        <a:pt x="963159" y="7144"/>
                      </a:lnTo>
                      <a:lnTo>
                        <a:pt x="963159" y="660140"/>
                      </a:lnTo>
                      <a:lnTo>
                        <a:pt x="7144" y="660140"/>
                      </a:lnTo>
                      <a:close/>
                    </a:path>
                  </a:pathLst>
                </a:custGeom>
                <a:solidFill>
                  <a:srgbClr val="1B34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505050"/>
                    </a:solidFill>
                    <a:latin typeface="Quattrocento Sans"/>
                    <a:ea typeface="Quattrocento Sans"/>
                    <a:cs typeface="Quattrocento Sans"/>
                    <a:sym typeface="Quattrocento Sans"/>
                  </a:endParaRPr>
                </a:p>
              </p:txBody>
            </p:sp>
            <p:sp>
              <p:nvSpPr>
                <p:cNvPr id="4882" name="Google Shape;4882;p175"/>
                <p:cNvSpPr/>
                <p:nvPr/>
              </p:nvSpPr>
              <p:spPr>
                <a:xfrm>
                  <a:off x="1708532" y="3207547"/>
                  <a:ext cx="247650" cy="400050"/>
                </a:xfrm>
                <a:custGeom>
                  <a:avLst/>
                  <a:gdLst/>
                  <a:ahLst/>
                  <a:cxnLst/>
                  <a:rect l="l" t="t" r="r" b="b"/>
                  <a:pathLst>
                    <a:path w="247650" h="400050" extrusionOk="0">
                      <a:moveTo>
                        <a:pt x="7144" y="7144"/>
                      </a:moveTo>
                      <a:lnTo>
                        <a:pt x="246145" y="7144"/>
                      </a:lnTo>
                      <a:lnTo>
                        <a:pt x="246145" y="398945"/>
                      </a:lnTo>
                      <a:lnTo>
                        <a:pt x="7144" y="398945"/>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505050"/>
                    </a:solidFill>
                    <a:latin typeface="Quattrocento Sans"/>
                    <a:ea typeface="Quattrocento Sans"/>
                    <a:cs typeface="Quattrocento Sans"/>
                    <a:sym typeface="Quattrocento Sans"/>
                  </a:endParaRPr>
                </a:p>
              </p:txBody>
            </p:sp>
            <p:sp>
              <p:nvSpPr>
                <p:cNvPr id="4883" name="Google Shape;4883;p175"/>
                <p:cNvSpPr/>
                <p:nvPr/>
              </p:nvSpPr>
              <p:spPr>
                <a:xfrm>
                  <a:off x="1987367" y="3207547"/>
                  <a:ext cx="447675" cy="209550"/>
                </a:xfrm>
                <a:custGeom>
                  <a:avLst/>
                  <a:gdLst/>
                  <a:ahLst/>
                  <a:cxnLst/>
                  <a:rect l="l" t="t" r="r" b="b"/>
                  <a:pathLst>
                    <a:path w="447675" h="209550" extrusionOk="0">
                      <a:moveTo>
                        <a:pt x="7144" y="7144"/>
                      </a:moveTo>
                      <a:lnTo>
                        <a:pt x="445313" y="7144"/>
                      </a:lnTo>
                      <a:lnTo>
                        <a:pt x="445313" y="203044"/>
                      </a:lnTo>
                      <a:lnTo>
                        <a:pt x="7144" y="203044"/>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505050"/>
                    </a:solidFill>
                    <a:latin typeface="Quattrocento Sans"/>
                    <a:ea typeface="Quattrocento Sans"/>
                    <a:cs typeface="Quattrocento Sans"/>
                    <a:sym typeface="Quattrocento Sans"/>
                  </a:endParaRPr>
                </a:p>
              </p:txBody>
            </p:sp>
            <p:sp>
              <p:nvSpPr>
                <p:cNvPr id="4884" name="Google Shape;4884;p175"/>
                <p:cNvSpPr/>
                <p:nvPr/>
              </p:nvSpPr>
              <p:spPr>
                <a:xfrm>
                  <a:off x="1987367" y="3436099"/>
                  <a:ext cx="209550" cy="171450"/>
                </a:xfrm>
                <a:custGeom>
                  <a:avLst/>
                  <a:gdLst/>
                  <a:ahLst/>
                  <a:cxnLst/>
                  <a:rect l="l" t="t" r="r" b="b"/>
                  <a:pathLst>
                    <a:path w="209550" h="171450" extrusionOk="0">
                      <a:moveTo>
                        <a:pt x="7144" y="7144"/>
                      </a:moveTo>
                      <a:lnTo>
                        <a:pt x="206312" y="7144"/>
                      </a:lnTo>
                      <a:lnTo>
                        <a:pt x="206312" y="170393"/>
                      </a:lnTo>
                      <a:lnTo>
                        <a:pt x="7144" y="170393"/>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505050"/>
                    </a:solidFill>
                    <a:latin typeface="Quattrocento Sans"/>
                    <a:ea typeface="Quattrocento Sans"/>
                    <a:cs typeface="Quattrocento Sans"/>
                    <a:sym typeface="Quattrocento Sans"/>
                  </a:endParaRPr>
                </a:p>
              </p:txBody>
            </p:sp>
            <p:sp>
              <p:nvSpPr>
                <p:cNvPr id="4885" name="Google Shape;4885;p175"/>
                <p:cNvSpPr/>
                <p:nvPr/>
              </p:nvSpPr>
              <p:spPr>
                <a:xfrm>
                  <a:off x="2226368" y="3436099"/>
                  <a:ext cx="209550" cy="171450"/>
                </a:xfrm>
                <a:custGeom>
                  <a:avLst/>
                  <a:gdLst/>
                  <a:ahLst/>
                  <a:cxnLst/>
                  <a:rect l="l" t="t" r="r" b="b"/>
                  <a:pathLst>
                    <a:path w="209550" h="171450" extrusionOk="0">
                      <a:moveTo>
                        <a:pt x="7144" y="7144"/>
                      </a:moveTo>
                      <a:lnTo>
                        <a:pt x="206311" y="7144"/>
                      </a:lnTo>
                      <a:lnTo>
                        <a:pt x="206311" y="170393"/>
                      </a:lnTo>
                      <a:lnTo>
                        <a:pt x="7144" y="170393"/>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505050"/>
                    </a:solidFill>
                    <a:latin typeface="Quattrocento Sans"/>
                    <a:ea typeface="Quattrocento Sans"/>
                    <a:cs typeface="Quattrocento Sans"/>
                    <a:sym typeface="Quattrocento Sans"/>
                  </a:endParaRPr>
                </a:p>
              </p:txBody>
            </p:sp>
            <p:sp>
              <p:nvSpPr>
                <p:cNvPr id="4886" name="Google Shape;4886;p175"/>
                <p:cNvSpPr/>
                <p:nvPr/>
              </p:nvSpPr>
              <p:spPr>
                <a:xfrm>
                  <a:off x="914452" y="4562793"/>
                  <a:ext cx="533400" cy="161925"/>
                </a:xfrm>
                <a:custGeom>
                  <a:avLst/>
                  <a:gdLst/>
                  <a:ahLst/>
                  <a:cxnLst/>
                  <a:rect l="l" t="t" r="r" b="b"/>
                  <a:pathLst>
                    <a:path w="533400" h="161925" extrusionOk="0">
                      <a:moveTo>
                        <a:pt x="387477" y="7144"/>
                      </a:moveTo>
                      <a:lnTo>
                        <a:pt x="169945" y="7144"/>
                      </a:lnTo>
                      <a:cubicBezTo>
                        <a:pt x="196091" y="99431"/>
                        <a:pt x="160973" y="112662"/>
                        <a:pt x="7144" y="112662"/>
                      </a:cubicBezTo>
                      <a:lnTo>
                        <a:pt x="7144" y="160982"/>
                      </a:lnTo>
                      <a:lnTo>
                        <a:pt x="530219" y="160982"/>
                      </a:lnTo>
                      <a:lnTo>
                        <a:pt x="530219" y="112662"/>
                      </a:lnTo>
                      <a:cubicBezTo>
                        <a:pt x="376399" y="112662"/>
                        <a:pt x="361312" y="99479"/>
                        <a:pt x="387487" y="7144"/>
                      </a:cubicBezTo>
                    </a:path>
                  </a:pathLst>
                </a:custGeom>
                <a:solidFill>
                  <a:srgbClr val="7A7A7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505050"/>
                    </a:solidFill>
                    <a:latin typeface="Quattrocento Sans"/>
                    <a:ea typeface="Quattrocento Sans"/>
                    <a:cs typeface="Quattrocento Sans"/>
                    <a:sym typeface="Quattrocento Sans"/>
                  </a:endParaRPr>
                </a:p>
              </p:txBody>
            </p:sp>
            <p:sp>
              <p:nvSpPr>
                <p:cNvPr id="4887" name="Google Shape;4887;p175"/>
                <p:cNvSpPr/>
                <p:nvPr/>
              </p:nvSpPr>
              <p:spPr>
                <a:xfrm>
                  <a:off x="775986" y="3978253"/>
                  <a:ext cx="809625" cy="590550"/>
                </a:xfrm>
                <a:custGeom>
                  <a:avLst/>
                  <a:gdLst/>
                  <a:ahLst/>
                  <a:cxnLst/>
                  <a:rect l="l" t="t" r="r" b="b"/>
                  <a:pathLst>
                    <a:path w="809625" h="590550" extrusionOk="0">
                      <a:moveTo>
                        <a:pt x="758810" y="7144"/>
                      </a:moveTo>
                      <a:lnTo>
                        <a:pt x="50617" y="7144"/>
                      </a:lnTo>
                      <a:cubicBezTo>
                        <a:pt x="26206" y="8096"/>
                        <a:pt x="6962" y="28261"/>
                        <a:pt x="7145" y="52692"/>
                      </a:cubicBezTo>
                      <a:lnTo>
                        <a:pt x="7145" y="546545"/>
                      </a:lnTo>
                      <a:cubicBezTo>
                        <a:pt x="7038" y="570881"/>
                        <a:pt x="26297" y="590893"/>
                        <a:pt x="50617" y="591712"/>
                      </a:cubicBezTo>
                      <a:lnTo>
                        <a:pt x="758801" y="591712"/>
                      </a:lnTo>
                      <a:cubicBezTo>
                        <a:pt x="782813" y="591712"/>
                        <a:pt x="807140" y="570433"/>
                        <a:pt x="807140" y="546545"/>
                      </a:cubicBezTo>
                      <a:lnTo>
                        <a:pt x="807140" y="52692"/>
                      </a:lnTo>
                      <a:cubicBezTo>
                        <a:pt x="805064" y="27375"/>
                        <a:pt x="784198" y="7715"/>
                        <a:pt x="758801" y="7144"/>
                      </a:cubicBezTo>
                    </a:path>
                  </a:pathLst>
                </a:custGeom>
                <a:solidFill>
                  <a:srgbClr val="A0A1A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505050"/>
                    </a:solidFill>
                    <a:latin typeface="Quattrocento Sans"/>
                    <a:ea typeface="Quattrocento Sans"/>
                    <a:cs typeface="Quattrocento Sans"/>
                    <a:sym typeface="Quattrocento Sans"/>
                  </a:endParaRPr>
                </a:p>
              </p:txBody>
            </p:sp>
            <p:sp>
              <p:nvSpPr>
                <p:cNvPr id="4888" name="Google Shape;4888;p175"/>
                <p:cNvSpPr/>
                <p:nvPr/>
              </p:nvSpPr>
              <p:spPr>
                <a:xfrm>
                  <a:off x="775976" y="3978300"/>
                  <a:ext cx="762000" cy="590550"/>
                </a:xfrm>
                <a:custGeom>
                  <a:avLst/>
                  <a:gdLst/>
                  <a:ahLst/>
                  <a:cxnLst/>
                  <a:rect l="l" t="t" r="r" b="b"/>
                  <a:pathLst>
                    <a:path w="762000" h="590550" extrusionOk="0">
                      <a:moveTo>
                        <a:pt x="759315" y="7144"/>
                      </a:moveTo>
                      <a:cubicBezTo>
                        <a:pt x="759144" y="7144"/>
                        <a:pt x="758982" y="7144"/>
                        <a:pt x="758820" y="7144"/>
                      </a:cubicBezTo>
                      <a:lnTo>
                        <a:pt x="50617" y="7144"/>
                      </a:lnTo>
                      <a:cubicBezTo>
                        <a:pt x="26204" y="8096"/>
                        <a:pt x="6957" y="28261"/>
                        <a:pt x="7145" y="52692"/>
                      </a:cubicBezTo>
                      <a:lnTo>
                        <a:pt x="7145" y="546526"/>
                      </a:lnTo>
                      <a:cubicBezTo>
                        <a:pt x="7028" y="570871"/>
                        <a:pt x="26289" y="590883"/>
                        <a:pt x="50617" y="591712"/>
                      </a:cubicBezTo>
                      <a:lnTo>
                        <a:pt x="67467" y="591712"/>
                      </a:ln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505050"/>
                    </a:solidFill>
                    <a:latin typeface="Quattrocento Sans"/>
                    <a:ea typeface="Quattrocento Sans"/>
                    <a:cs typeface="Quattrocento Sans"/>
                    <a:sym typeface="Quattrocento Sans"/>
                  </a:endParaRPr>
                </a:p>
              </p:txBody>
            </p:sp>
            <p:sp>
              <p:nvSpPr>
                <p:cNvPr id="4889" name="Google Shape;4889;p175"/>
                <p:cNvSpPr/>
                <p:nvPr/>
              </p:nvSpPr>
              <p:spPr>
                <a:xfrm>
                  <a:off x="836613" y="4039822"/>
                  <a:ext cx="685800" cy="466725"/>
                </a:xfrm>
                <a:custGeom>
                  <a:avLst/>
                  <a:gdLst/>
                  <a:ahLst/>
                  <a:cxnLst/>
                  <a:rect l="l" t="t" r="r" b="b"/>
                  <a:pathLst>
                    <a:path w="685800" h="466725" extrusionOk="0">
                      <a:moveTo>
                        <a:pt x="684066" y="7144"/>
                      </a:moveTo>
                      <a:lnTo>
                        <a:pt x="684066" y="468592"/>
                      </a:lnTo>
                      <a:lnTo>
                        <a:pt x="7144" y="468592"/>
                      </a:lnTo>
                      <a:lnTo>
                        <a:pt x="7144" y="7144"/>
                      </a:lnTo>
                      <a:lnTo>
                        <a:pt x="684066" y="7144"/>
                      </a:lnTo>
                      <a:close/>
                    </a:path>
                  </a:pathLst>
                </a:custGeom>
                <a:solidFill>
                  <a:srgbClr val="59B4D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505050"/>
                    </a:solidFill>
                    <a:latin typeface="Quattrocento Sans"/>
                    <a:ea typeface="Quattrocento Sans"/>
                    <a:cs typeface="Quattrocento Sans"/>
                    <a:sym typeface="Quattrocento Sans"/>
                  </a:endParaRPr>
                </a:p>
              </p:txBody>
            </p:sp>
            <p:sp>
              <p:nvSpPr>
                <p:cNvPr id="4890" name="Google Shape;4890;p175"/>
                <p:cNvSpPr/>
                <p:nvPr/>
              </p:nvSpPr>
              <p:spPr>
                <a:xfrm>
                  <a:off x="836613" y="4038908"/>
                  <a:ext cx="628650" cy="476250"/>
                </a:xfrm>
                <a:custGeom>
                  <a:avLst/>
                  <a:gdLst/>
                  <a:ahLst/>
                  <a:cxnLst/>
                  <a:rect l="l" t="t" r="r" b="b"/>
                  <a:pathLst>
                    <a:path w="628650" h="476250" extrusionOk="0">
                      <a:moveTo>
                        <a:pt x="7144" y="469506"/>
                      </a:moveTo>
                      <a:lnTo>
                        <a:pt x="8077" y="469506"/>
                      </a:lnTo>
                      <a:lnTo>
                        <a:pt x="8077" y="8068"/>
                      </a:lnTo>
                      <a:lnTo>
                        <a:pt x="626945" y="7144"/>
                      </a:lnTo>
                      <a:lnTo>
                        <a:pt x="626983" y="7144"/>
                      </a:lnTo>
                      <a:lnTo>
                        <a:pt x="7144" y="8068"/>
                      </a:lnTo>
                      <a:lnTo>
                        <a:pt x="7144" y="469506"/>
                      </a:lnTo>
                      <a:close/>
                    </a:path>
                  </a:pathLst>
                </a:custGeom>
                <a:solidFill>
                  <a:srgbClr val="59B4D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505050"/>
                    </a:solidFill>
                    <a:latin typeface="Quattrocento Sans"/>
                    <a:ea typeface="Quattrocento Sans"/>
                    <a:cs typeface="Quattrocento Sans"/>
                    <a:sym typeface="Quattrocento Sans"/>
                  </a:endParaRPr>
                </a:p>
              </p:txBody>
            </p:sp>
            <p:sp>
              <p:nvSpPr>
                <p:cNvPr id="4891" name="Google Shape;4891;p175"/>
                <p:cNvSpPr/>
                <p:nvPr/>
              </p:nvSpPr>
              <p:spPr>
                <a:xfrm>
                  <a:off x="914452" y="4668291"/>
                  <a:ext cx="533400" cy="57150"/>
                </a:xfrm>
                <a:custGeom>
                  <a:avLst/>
                  <a:gdLst/>
                  <a:ahLst/>
                  <a:cxnLst/>
                  <a:rect l="l" t="t" r="r" b="b"/>
                  <a:pathLst>
                    <a:path w="533400" h="57150" extrusionOk="0">
                      <a:moveTo>
                        <a:pt x="7144" y="7144"/>
                      </a:moveTo>
                      <a:lnTo>
                        <a:pt x="530209" y="7144"/>
                      </a:lnTo>
                      <a:lnTo>
                        <a:pt x="530209" y="55483"/>
                      </a:lnTo>
                      <a:lnTo>
                        <a:pt x="7144" y="55483"/>
                      </a:lnTo>
                      <a:close/>
                    </a:path>
                  </a:pathLst>
                </a:custGeom>
                <a:solidFill>
                  <a:srgbClr val="A0A1A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505050"/>
                    </a:solidFill>
                    <a:latin typeface="Quattrocento Sans"/>
                    <a:ea typeface="Quattrocento Sans"/>
                    <a:cs typeface="Quattrocento Sans"/>
                    <a:sym typeface="Quattrocento Sans"/>
                  </a:endParaRPr>
                </a:p>
              </p:txBody>
            </p:sp>
            <p:sp>
              <p:nvSpPr>
                <p:cNvPr id="4892" name="Google Shape;4892;p175"/>
                <p:cNvSpPr/>
                <p:nvPr/>
              </p:nvSpPr>
              <p:spPr>
                <a:xfrm>
                  <a:off x="1161549" y="4000408"/>
                  <a:ext cx="28575" cy="28575"/>
                </a:xfrm>
                <a:custGeom>
                  <a:avLst/>
                  <a:gdLst/>
                  <a:ahLst/>
                  <a:cxnLst/>
                  <a:rect l="l" t="t" r="r" b="b"/>
                  <a:pathLst>
                    <a:path w="28575" h="28575" extrusionOk="0">
                      <a:moveTo>
                        <a:pt x="29851" y="18507"/>
                      </a:moveTo>
                      <a:cubicBezTo>
                        <a:pt x="29846" y="24775"/>
                        <a:pt x="24758" y="29861"/>
                        <a:pt x="18488" y="29851"/>
                      </a:cubicBezTo>
                      <a:cubicBezTo>
                        <a:pt x="12218" y="29842"/>
                        <a:pt x="7138" y="24755"/>
                        <a:pt x="7144" y="18488"/>
                      </a:cubicBezTo>
                      <a:cubicBezTo>
                        <a:pt x="7149" y="12221"/>
                        <a:pt x="12225" y="7153"/>
                        <a:pt x="18488" y="7144"/>
                      </a:cubicBezTo>
                      <a:cubicBezTo>
                        <a:pt x="24764" y="7144"/>
                        <a:pt x="29851" y="12230"/>
                        <a:pt x="29851" y="18507"/>
                      </a:cubicBezTo>
                    </a:path>
                  </a:pathLst>
                </a:custGeom>
                <a:solidFill>
                  <a:srgbClr val="B8D43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505050"/>
                    </a:solidFill>
                    <a:latin typeface="Quattrocento Sans"/>
                    <a:ea typeface="Quattrocento Sans"/>
                    <a:cs typeface="Quattrocento Sans"/>
                    <a:sym typeface="Quattrocento Sans"/>
                  </a:endParaRPr>
                </a:p>
              </p:txBody>
            </p:sp>
            <p:sp>
              <p:nvSpPr>
                <p:cNvPr id="4893" name="Google Shape;4893;p175"/>
                <p:cNvSpPr/>
                <p:nvPr/>
              </p:nvSpPr>
              <p:spPr>
                <a:xfrm>
                  <a:off x="1896499" y="3791225"/>
                  <a:ext cx="1057275" cy="438150"/>
                </a:xfrm>
                <a:custGeom>
                  <a:avLst/>
                  <a:gdLst/>
                  <a:ahLst/>
                  <a:cxnLst/>
                  <a:rect l="l" t="t" r="r" b="b"/>
                  <a:pathLst>
                    <a:path w="1057275" h="438150" extrusionOk="0">
                      <a:moveTo>
                        <a:pt x="987751" y="291860"/>
                      </a:moveTo>
                      <a:cubicBezTo>
                        <a:pt x="986875" y="291860"/>
                        <a:pt x="986113" y="292060"/>
                        <a:pt x="985236" y="292089"/>
                      </a:cubicBezTo>
                      <a:cubicBezTo>
                        <a:pt x="1006763" y="215336"/>
                        <a:pt x="961986" y="135669"/>
                        <a:pt x="885233" y="114147"/>
                      </a:cubicBezTo>
                      <a:cubicBezTo>
                        <a:pt x="837046" y="100634"/>
                        <a:pt x="785297" y="113050"/>
                        <a:pt x="748483" y="146956"/>
                      </a:cubicBezTo>
                      <a:cubicBezTo>
                        <a:pt x="721032" y="45984"/>
                        <a:pt x="616933" y="-13622"/>
                        <a:pt x="515959" y="13825"/>
                      </a:cubicBezTo>
                      <a:cubicBezTo>
                        <a:pt x="439711" y="34552"/>
                        <a:pt x="384323" y="100426"/>
                        <a:pt x="377008" y="179103"/>
                      </a:cubicBezTo>
                      <a:cubicBezTo>
                        <a:pt x="375427" y="178808"/>
                        <a:pt x="373865" y="178579"/>
                        <a:pt x="372245" y="178341"/>
                      </a:cubicBezTo>
                      <a:cubicBezTo>
                        <a:pt x="313791" y="124337"/>
                        <a:pt x="222617" y="127949"/>
                        <a:pt x="168611" y="186409"/>
                      </a:cubicBezTo>
                      <a:cubicBezTo>
                        <a:pt x="154790" y="201373"/>
                        <a:pt x="144293" y="219089"/>
                        <a:pt x="137826" y="238406"/>
                      </a:cubicBezTo>
                      <a:cubicBezTo>
                        <a:pt x="127481" y="234786"/>
                        <a:pt x="116604" y="232938"/>
                        <a:pt x="105650" y="232919"/>
                      </a:cubicBezTo>
                      <a:cubicBezTo>
                        <a:pt x="52367" y="231814"/>
                        <a:pt x="8276" y="274115"/>
                        <a:pt x="7171" y="327398"/>
                      </a:cubicBezTo>
                      <a:cubicBezTo>
                        <a:pt x="7162" y="327960"/>
                        <a:pt x="7152" y="328512"/>
                        <a:pt x="7152" y="329074"/>
                      </a:cubicBezTo>
                      <a:cubicBezTo>
                        <a:pt x="6447" y="383700"/>
                        <a:pt x="49920" y="428677"/>
                        <a:pt x="104536" y="429830"/>
                      </a:cubicBezTo>
                      <a:lnTo>
                        <a:pt x="336289" y="429830"/>
                      </a:lnTo>
                      <a:cubicBezTo>
                        <a:pt x="342404" y="437097"/>
                        <a:pt x="348776" y="429830"/>
                        <a:pt x="355148" y="429830"/>
                      </a:cubicBezTo>
                      <a:lnTo>
                        <a:pt x="987751" y="429830"/>
                      </a:lnTo>
                      <a:cubicBezTo>
                        <a:pt x="1025851" y="429830"/>
                        <a:pt x="1056741" y="398940"/>
                        <a:pt x="1056741" y="360840"/>
                      </a:cubicBezTo>
                      <a:cubicBezTo>
                        <a:pt x="1056741" y="322740"/>
                        <a:pt x="1025851" y="291851"/>
                        <a:pt x="987751" y="291851"/>
                      </a:cubicBezTo>
                      <a:close/>
                    </a:path>
                  </a:pathLst>
                </a:custGeom>
                <a:solidFill>
                  <a:srgbClr val="CBEBF5">
                    <a:alpha val="8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505050"/>
                    </a:solidFill>
                    <a:latin typeface="Quattrocento Sans"/>
                    <a:ea typeface="Quattrocento Sans"/>
                    <a:cs typeface="Quattrocento Sans"/>
                    <a:sym typeface="Quattrocento Sans"/>
                  </a:endParaRPr>
                </a:p>
              </p:txBody>
            </p:sp>
            <p:sp>
              <p:nvSpPr>
                <p:cNvPr id="4894" name="Google Shape;4894;p175"/>
                <p:cNvSpPr/>
                <p:nvPr/>
              </p:nvSpPr>
              <p:spPr>
                <a:xfrm>
                  <a:off x="611928" y="4716021"/>
                  <a:ext cx="1743075" cy="66675"/>
                </a:xfrm>
                <a:custGeom>
                  <a:avLst/>
                  <a:gdLst/>
                  <a:ahLst/>
                  <a:cxnLst/>
                  <a:rect l="l" t="t" r="r" b="b"/>
                  <a:pathLst>
                    <a:path w="1743075" h="66675" extrusionOk="0">
                      <a:moveTo>
                        <a:pt x="7144" y="7144"/>
                      </a:moveTo>
                      <a:lnTo>
                        <a:pt x="1739894" y="7144"/>
                      </a:lnTo>
                      <a:lnTo>
                        <a:pt x="1739894" y="67885"/>
                      </a:lnTo>
                      <a:lnTo>
                        <a:pt x="7144" y="67885"/>
                      </a:lnTo>
                      <a:close/>
                    </a:path>
                  </a:pathLst>
                </a:custGeom>
                <a:solidFill>
                  <a:srgbClr val="6A6A6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505050"/>
                    </a:solidFill>
                    <a:latin typeface="Quattrocento Sans"/>
                    <a:ea typeface="Quattrocento Sans"/>
                    <a:cs typeface="Quattrocento Sans"/>
                    <a:sym typeface="Quattrocento Sans"/>
                  </a:endParaRPr>
                </a:p>
              </p:txBody>
            </p:sp>
            <p:sp>
              <p:nvSpPr>
                <p:cNvPr id="4895" name="Google Shape;4895;p175"/>
                <p:cNvSpPr/>
                <p:nvPr/>
              </p:nvSpPr>
              <p:spPr>
                <a:xfrm>
                  <a:off x="1751899" y="4567850"/>
                  <a:ext cx="200025" cy="161925"/>
                </a:xfrm>
                <a:custGeom>
                  <a:avLst/>
                  <a:gdLst/>
                  <a:ahLst/>
                  <a:cxnLst/>
                  <a:rect l="l" t="t" r="r" b="b"/>
                  <a:pathLst>
                    <a:path w="200025" h="161925" extrusionOk="0">
                      <a:moveTo>
                        <a:pt x="194520" y="23689"/>
                      </a:moveTo>
                      <a:lnTo>
                        <a:pt x="158191" y="23689"/>
                      </a:lnTo>
                      <a:lnTo>
                        <a:pt x="161049" y="7144"/>
                      </a:lnTo>
                      <a:lnTo>
                        <a:pt x="7144" y="7144"/>
                      </a:lnTo>
                      <a:lnTo>
                        <a:pt x="37871" y="155315"/>
                      </a:lnTo>
                      <a:lnTo>
                        <a:pt x="135617" y="155315"/>
                      </a:lnTo>
                      <a:lnTo>
                        <a:pt x="138474" y="138398"/>
                      </a:lnTo>
                      <a:lnTo>
                        <a:pt x="194482" y="138398"/>
                      </a:lnTo>
                      <a:close/>
                      <a:moveTo>
                        <a:pt x="171717" y="115595"/>
                      </a:moveTo>
                      <a:lnTo>
                        <a:pt x="142427" y="115595"/>
                      </a:lnTo>
                      <a:lnTo>
                        <a:pt x="154286" y="46482"/>
                      </a:lnTo>
                      <a:lnTo>
                        <a:pt x="171726" y="46482"/>
                      </a:lnTo>
                      <a:close/>
                    </a:path>
                  </a:pathLst>
                </a:custGeom>
                <a:solidFill>
                  <a:srgbClr val="1A1A1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505050"/>
                    </a:solidFill>
                    <a:latin typeface="Quattrocento Sans"/>
                    <a:ea typeface="Quattrocento Sans"/>
                    <a:cs typeface="Quattrocento Sans"/>
                    <a:sym typeface="Quattrocento Sans"/>
                  </a:endParaRPr>
                </a:p>
              </p:txBody>
            </p:sp>
            <p:sp>
              <p:nvSpPr>
                <p:cNvPr id="4896" name="Google Shape;4896;p175"/>
                <p:cNvSpPr/>
                <p:nvPr/>
              </p:nvSpPr>
              <p:spPr>
                <a:xfrm>
                  <a:off x="1283479" y="4269051"/>
                  <a:ext cx="171450" cy="180975"/>
                </a:xfrm>
                <a:custGeom>
                  <a:avLst/>
                  <a:gdLst/>
                  <a:ahLst/>
                  <a:cxnLst/>
                  <a:rect l="l" t="t" r="r" b="b"/>
                  <a:pathLst>
                    <a:path w="171450" h="180975" extrusionOk="0">
                      <a:moveTo>
                        <a:pt x="164706" y="7144"/>
                      </a:moveTo>
                      <a:lnTo>
                        <a:pt x="7144" y="176670"/>
                      </a:lnTo>
                    </a:path>
                  </a:pathLst>
                </a:cu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505050"/>
                    </a:solidFill>
                    <a:latin typeface="Quattrocento Sans"/>
                    <a:ea typeface="Quattrocento Sans"/>
                    <a:cs typeface="Quattrocento Sans"/>
                    <a:sym typeface="Quattrocento Sans"/>
                  </a:endParaRPr>
                </a:p>
              </p:txBody>
            </p:sp>
            <p:sp>
              <p:nvSpPr>
                <p:cNvPr id="4897" name="Google Shape;4897;p175"/>
                <p:cNvSpPr/>
                <p:nvPr/>
              </p:nvSpPr>
              <p:spPr>
                <a:xfrm>
                  <a:off x="1067233" y="3108887"/>
                  <a:ext cx="571500" cy="1304925"/>
                </a:xfrm>
                <a:custGeom>
                  <a:avLst/>
                  <a:gdLst/>
                  <a:ahLst/>
                  <a:cxnLst/>
                  <a:rect l="l" t="t" r="r" b="b"/>
                  <a:pathLst>
                    <a:path w="571500" h="1304925" extrusionOk="0">
                      <a:moveTo>
                        <a:pt x="568776" y="660854"/>
                      </a:moveTo>
                      <a:lnTo>
                        <a:pt x="7144" y="1305058"/>
                      </a:lnTo>
                      <a:lnTo>
                        <a:pt x="7144" y="937165"/>
                      </a:lnTo>
                      <a:lnTo>
                        <a:pt x="568785" y="7144"/>
                      </a:lnTo>
                      <a:lnTo>
                        <a:pt x="568776" y="660854"/>
                      </a:lnTo>
                      <a:close/>
                    </a:path>
                  </a:pathLst>
                </a:custGeom>
                <a:solidFill>
                  <a:srgbClr val="0072C6">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505050"/>
                    </a:solidFill>
                    <a:latin typeface="Quattrocento Sans"/>
                    <a:ea typeface="Quattrocento Sans"/>
                    <a:cs typeface="Quattrocento Sans"/>
                    <a:sym typeface="Quattrocento Sans"/>
                  </a:endParaRPr>
                </a:p>
              </p:txBody>
            </p:sp>
            <p:sp>
              <p:nvSpPr>
                <p:cNvPr id="4898" name="Google Shape;4898;p175"/>
                <p:cNvSpPr/>
                <p:nvPr/>
              </p:nvSpPr>
              <p:spPr>
                <a:xfrm>
                  <a:off x="1513536" y="3109601"/>
                  <a:ext cx="1085850" cy="1247775"/>
                </a:xfrm>
                <a:custGeom>
                  <a:avLst/>
                  <a:gdLst/>
                  <a:ahLst/>
                  <a:cxnLst/>
                  <a:rect l="l" t="t" r="r" b="b"/>
                  <a:pathLst>
                    <a:path w="1085850" h="1247775" extrusionOk="0">
                      <a:moveTo>
                        <a:pt x="7144" y="1241012"/>
                      </a:moveTo>
                      <a:lnTo>
                        <a:pt x="1080373" y="660140"/>
                      </a:lnTo>
                      <a:lnTo>
                        <a:pt x="1080373" y="7144"/>
                      </a:lnTo>
                      <a:lnTo>
                        <a:pt x="7144" y="937365"/>
                      </a:lnTo>
                      <a:lnTo>
                        <a:pt x="7144" y="1241012"/>
                      </a:lnTo>
                      <a:close/>
                    </a:path>
                  </a:pathLst>
                </a:custGeom>
                <a:solidFill>
                  <a:srgbClr val="0072C6">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505050"/>
                    </a:solidFill>
                    <a:latin typeface="Quattrocento Sans"/>
                    <a:ea typeface="Quattrocento Sans"/>
                    <a:cs typeface="Quattrocento Sans"/>
                    <a:sym typeface="Quattrocento Sans"/>
                  </a:endParaRPr>
                </a:p>
              </p:txBody>
            </p:sp>
            <p:sp>
              <p:nvSpPr>
                <p:cNvPr id="4899" name="Google Shape;4899;p175"/>
                <p:cNvSpPr/>
                <p:nvPr/>
              </p:nvSpPr>
              <p:spPr>
                <a:xfrm>
                  <a:off x="759956" y="3220831"/>
                  <a:ext cx="828675" cy="514350"/>
                </a:xfrm>
                <a:custGeom>
                  <a:avLst/>
                  <a:gdLst/>
                  <a:ahLst/>
                  <a:cxnLst/>
                  <a:rect l="l" t="t" r="r" b="b"/>
                  <a:pathLst>
                    <a:path w="828675" h="514350" extrusionOk="0">
                      <a:moveTo>
                        <a:pt x="728872" y="499971"/>
                      </a:moveTo>
                      <a:cubicBezTo>
                        <a:pt x="790562" y="489152"/>
                        <a:pt x="831799" y="430371"/>
                        <a:pt x="820979" y="368680"/>
                      </a:cubicBezTo>
                      <a:cubicBezTo>
                        <a:pt x="811467" y="314435"/>
                        <a:pt x="764354" y="274866"/>
                        <a:pt x="709279" y="274867"/>
                      </a:cubicBezTo>
                      <a:lnTo>
                        <a:pt x="708146" y="274867"/>
                      </a:lnTo>
                      <a:cubicBezTo>
                        <a:pt x="708784" y="267656"/>
                        <a:pt x="709098" y="260370"/>
                        <a:pt x="709098" y="253007"/>
                      </a:cubicBezTo>
                      <a:cubicBezTo>
                        <a:pt x="709100" y="117222"/>
                        <a:pt x="599027" y="7146"/>
                        <a:pt x="463243" y="7144"/>
                      </a:cubicBezTo>
                      <a:cubicBezTo>
                        <a:pt x="357575" y="7142"/>
                        <a:pt x="263725" y="74659"/>
                        <a:pt x="230134" y="174845"/>
                      </a:cubicBezTo>
                      <a:cubicBezTo>
                        <a:pt x="212471" y="168693"/>
                        <a:pt x="193905" y="165536"/>
                        <a:pt x="175203" y="165501"/>
                      </a:cubicBezTo>
                      <a:cubicBezTo>
                        <a:pt x="82372" y="165501"/>
                        <a:pt x="7144" y="244215"/>
                        <a:pt x="7144" y="337017"/>
                      </a:cubicBezTo>
                      <a:cubicBezTo>
                        <a:pt x="7144" y="429819"/>
                        <a:pt x="82391" y="508572"/>
                        <a:pt x="175203" y="508572"/>
                      </a:cubicBezTo>
                      <a:lnTo>
                        <a:pt x="175431" y="508572"/>
                      </a:lnTo>
                      <a:cubicBezTo>
                        <a:pt x="175431" y="508572"/>
                        <a:pt x="728234" y="500085"/>
                        <a:pt x="728872" y="499971"/>
                      </a:cubicBezTo>
                      <a:close/>
                    </a:path>
                  </a:pathLst>
                </a:custGeom>
                <a:solidFill>
                  <a:srgbClr val="CBEBF5">
                    <a:alpha val="8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505050"/>
                    </a:solidFill>
                    <a:latin typeface="Quattrocento Sans"/>
                    <a:ea typeface="Quattrocento Sans"/>
                    <a:cs typeface="Quattrocento Sans"/>
                    <a:sym typeface="Quattrocento Sans"/>
                  </a:endParaRPr>
                </a:p>
              </p:txBody>
            </p:sp>
            <p:sp>
              <p:nvSpPr>
                <p:cNvPr id="4900" name="Google Shape;4900;p175"/>
                <p:cNvSpPr/>
                <p:nvPr/>
              </p:nvSpPr>
              <p:spPr>
                <a:xfrm>
                  <a:off x="1067233" y="4038908"/>
                  <a:ext cx="457200" cy="314325"/>
                </a:xfrm>
                <a:custGeom>
                  <a:avLst/>
                  <a:gdLst/>
                  <a:ahLst/>
                  <a:cxnLst/>
                  <a:rect l="l" t="t" r="r" b="b"/>
                  <a:pathLst>
                    <a:path w="457200" h="314325" extrusionOk="0">
                      <a:moveTo>
                        <a:pt x="7144" y="7144"/>
                      </a:moveTo>
                      <a:lnTo>
                        <a:pt x="453447" y="7144"/>
                      </a:lnTo>
                      <a:lnTo>
                        <a:pt x="453447" y="311706"/>
                      </a:lnTo>
                      <a:lnTo>
                        <a:pt x="7144" y="311706"/>
                      </a:lnTo>
                      <a:close/>
                    </a:path>
                  </a:pathLst>
                </a:custGeom>
                <a:solidFill>
                  <a:srgbClr val="1B34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505050"/>
                    </a:solidFill>
                    <a:latin typeface="Quattrocento Sans"/>
                    <a:ea typeface="Quattrocento Sans"/>
                    <a:cs typeface="Quattrocento Sans"/>
                    <a:sym typeface="Quattrocento Sans"/>
                  </a:endParaRPr>
                </a:p>
              </p:txBody>
            </p:sp>
            <p:sp>
              <p:nvSpPr>
                <p:cNvPr id="4901" name="Google Shape;4901;p175"/>
                <p:cNvSpPr/>
                <p:nvPr/>
              </p:nvSpPr>
              <p:spPr>
                <a:xfrm>
                  <a:off x="1104428" y="4084590"/>
                  <a:ext cx="123825" cy="190500"/>
                </a:xfrm>
                <a:custGeom>
                  <a:avLst/>
                  <a:gdLst/>
                  <a:ahLst/>
                  <a:cxnLst/>
                  <a:rect l="l" t="t" r="r" b="b"/>
                  <a:pathLst>
                    <a:path w="123825" h="190500" extrusionOk="0">
                      <a:moveTo>
                        <a:pt x="7144" y="7144"/>
                      </a:moveTo>
                      <a:lnTo>
                        <a:pt x="118720" y="7144"/>
                      </a:lnTo>
                      <a:lnTo>
                        <a:pt x="118720" y="189881"/>
                      </a:lnTo>
                      <a:lnTo>
                        <a:pt x="7144" y="189881"/>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505050"/>
                    </a:solidFill>
                    <a:latin typeface="Quattrocento Sans"/>
                    <a:ea typeface="Quattrocento Sans"/>
                    <a:cs typeface="Quattrocento Sans"/>
                    <a:sym typeface="Quattrocento Sans"/>
                  </a:endParaRPr>
                </a:p>
              </p:txBody>
            </p:sp>
            <p:sp>
              <p:nvSpPr>
                <p:cNvPr id="4902" name="Google Shape;4902;p175"/>
                <p:cNvSpPr/>
                <p:nvPr/>
              </p:nvSpPr>
              <p:spPr>
                <a:xfrm>
                  <a:off x="1234597" y="4084590"/>
                  <a:ext cx="209550" cy="104775"/>
                </a:xfrm>
                <a:custGeom>
                  <a:avLst/>
                  <a:gdLst/>
                  <a:ahLst/>
                  <a:cxnLst/>
                  <a:rect l="l" t="t" r="r" b="b"/>
                  <a:pathLst>
                    <a:path w="209550" h="104775" extrusionOk="0">
                      <a:moveTo>
                        <a:pt x="7144" y="7144"/>
                      </a:moveTo>
                      <a:lnTo>
                        <a:pt x="211703" y="7144"/>
                      </a:lnTo>
                      <a:lnTo>
                        <a:pt x="211703" y="98517"/>
                      </a:lnTo>
                      <a:lnTo>
                        <a:pt x="7144" y="98517"/>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505050"/>
                    </a:solidFill>
                    <a:latin typeface="Quattrocento Sans"/>
                    <a:ea typeface="Quattrocento Sans"/>
                    <a:cs typeface="Quattrocento Sans"/>
                    <a:sym typeface="Quattrocento Sans"/>
                  </a:endParaRPr>
                </a:p>
              </p:txBody>
            </p:sp>
            <p:sp>
              <p:nvSpPr>
                <p:cNvPr id="4903" name="Google Shape;4903;p175"/>
                <p:cNvSpPr/>
                <p:nvPr/>
              </p:nvSpPr>
              <p:spPr>
                <a:xfrm>
                  <a:off x="1234597" y="4191184"/>
                  <a:ext cx="104775" cy="85725"/>
                </a:xfrm>
                <a:custGeom>
                  <a:avLst/>
                  <a:gdLst/>
                  <a:ahLst/>
                  <a:cxnLst/>
                  <a:rect l="l" t="t" r="r" b="b"/>
                  <a:pathLst>
                    <a:path w="104775" h="85725" extrusionOk="0">
                      <a:moveTo>
                        <a:pt x="7144" y="7144"/>
                      </a:moveTo>
                      <a:lnTo>
                        <a:pt x="100127" y="7144"/>
                      </a:lnTo>
                      <a:lnTo>
                        <a:pt x="100127" y="83287"/>
                      </a:lnTo>
                      <a:lnTo>
                        <a:pt x="7144" y="83287"/>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505050"/>
                    </a:solidFill>
                    <a:latin typeface="Quattrocento Sans"/>
                    <a:ea typeface="Quattrocento Sans"/>
                    <a:cs typeface="Quattrocento Sans"/>
                    <a:sym typeface="Quattrocento Sans"/>
                  </a:endParaRPr>
                </a:p>
              </p:txBody>
            </p:sp>
            <p:sp>
              <p:nvSpPr>
                <p:cNvPr id="4904" name="Google Shape;4904;p175"/>
                <p:cNvSpPr/>
                <p:nvPr/>
              </p:nvSpPr>
              <p:spPr>
                <a:xfrm>
                  <a:off x="1346172" y="4191184"/>
                  <a:ext cx="104775" cy="85725"/>
                </a:xfrm>
                <a:custGeom>
                  <a:avLst/>
                  <a:gdLst/>
                  <a:ahLst/>
                  <a:cxnLst/>
                  <a:rect l="l" t="t" r="r" b="b"/>
                  <a:pathLst>
                    <a:path w="104775" h="85725" extrusionOk="0">
                      <a:moveTo>
                        <a:pt x="7144" y="7144"/>
                      </a:moveTo>
                      <a:lnTo>
                        <a:pt x="100127" y="7144"/>
                      </a:lnTo>
                      <a:lnTo>
                        <a:pt x="100127" y="83287"/>
                      </a:lnTo>
                      <a:lnTo>
                        <a:pt x="7144" y="83287"/>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505050"/>
                    </a:solidFill>
                    <a:latin typeface="Quattrocento Sans"/>
                    <a:ea typeface="Quattrocento Sans"/>
                    <a:cs typeface="Quattrocento Sans"/>
                    <a:sym typeface="Quattrocento Sans"/>
                  </a:endParaRPr>
                </a:p>
              </p:txBody>
            </p:sp>
            <p:sp>
              <p:nvSpPr>
                <p:cNvPr id="4905" name="Google Shape;4905;p175"/>
                <p:cNvSpPr/>
                <p:nvPr/>
              </p:nvSpPr>
              <p:spPr>
                <a:xfrm>
                  <a:off x="960658" y="4117804"/>
                  <a:ext cx="457200" cy="314325"/>
                </a:xfrm>
                <a:custGeom>
                  <a:avLst/>
                  <a:gdLst/>
                  <a:ahLst/>
                  <a:cxnLst/>
                  <a:rect l="l" t="t" r="r" b="b"/>
                  <a:pathLst>
                    <a:path w="457200" h="314325" extrusionOk="0">
                      <a:moveTo>
                        <a:pt x="7144" y="7144"/>
                      </a:moveTo>
                      <a:lnTo>
                        <a:pt x="453447" y="7144"/>
                      </a:lnTo>
                      <a:lnTo>
                        <a:pt x="453447" y="311706"/>
                      </a:lnTo>
                      <a:lnTo>
                        <a:pt x="7144" y="311706"/>
                      </a:lnTo>
                      <a:close/>
                    </a:path>
                  </a:pathLst>
                </a:custGeom>
                <a:solidFill>
                  <a:srgbClr val="495DA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505050"/>
                    </a:solidFill>
                    <a:latin typeface="Quattrocento Sans"/>
                    <a:ea typeface="Quattrocento Sans"/>
                    <a:cs typeface="Quattrocento Sans"/>
                    <a:sym typeface="Quattrocento Sans"/>
                  </a:endParaRPr>
                </a:p>
              </p:txBody>
            </p:sp>
            <p:sp>
              <p:nvSpPr>
                <p:cNvPr id="4906" name="Google Shape;4906;p175"/>
                <p:cNvSpPr/>
                <p:nvPr/>
              </p:nvSpPr>
              <p:spPr>
                <a:xfrm>
                  <a:off x="997853" y="4163495"/>
                  <a:ext cx="342900" cy="190500"/>
                </a:xfrm>
                <a:custGeom>
                  <a:avLst/>
                  <a:gdLst/>
                  <a:ahLst/>
                  <a:cxnLst/>
                  <a:rect l="l" t="t" r="r" b="b"/>
                  <a:pathLst>
                    <a:path w="342900" h="190500" extrusionOk="0">
                      <a:moveTo>
                        <a:pt x="341871" y="7144"/>
                      </a:moveTo>
                      <a:lnTo>
                        <a:pt x="7144" y="7144"/>
                      </a:lnTo>
                      <a:lnTo>
                        <a:pt x="7144" y="189881"/>
                      </a:lnTo>
                      <a:lnTo>
                        <a:pt x="144580" y="189881"/>
                      </a:lnTo>
                      <a:lnTo>
                        <a:pt x="144580" y="98508"/>
                      </a:lnTo>
                      <a:lnTo>
                        <a:pt x="341871" y="98508"/>
                      </a:lnTo>
                      <a:lnTo>
                        <a:pt x="341871" y="7144"/>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505050"/>
                    </a:solidFill>
                    <a:latin typeface="Quattrocento Sans"/>
                    <a:ea typeface="Quattrocento Sans"/>
                    <a:cs typeface="Quattrocento Sans"/>
                    <a:sym typeface="Quattrocento Sans"/>
                  </a:endParaRPr>
                </a:p>
              </p:txBody>
            </p:sp>
            <p:sp>
              <p:nvSpPr>
                <p:cNvPr id="4907" name="Google Shape;4907;p175"/>
                <p:cNvSpPr/>
                <p:nvPr/>
              </p:nvSpPr>
              <p:spPr>
                <a:xfrm>
                  <a:off x="1128021" y="4270089"/>
                  <a:ext cx="104775" cy="85725"/>
                </a:xfrm>
                <a:custGeom>
                  <a:avLst/>
                  <a:gdLst/>
                  <a:ahLst/>
                  <a:cxnLst/>
                  <a:rect l="l" t="t" r="r" b="b"/>
                  <a:pathLst>
                    <a:path w="104775" h="85725" extrusionOk="0">
                      <a:moveTo>
                        <a:pt x="7144" y="7144"/>
                      </a:moveTo>
                      <a:lnTo>
                        <a:pt x="100127" y="7144"/>
                      </a:lnTo>
                      <a:lnTo>
                        <a:pt x="100127" y="83287"/>
                      </a:lnTo>
                      <a:lnTo>
                        <a:pt x="7144" y="83287"/>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505050"/>
                    </a:solidFill>
                    <a:latin typeface="Quattrocento Sans"/>
                    <a:ea typeface="Quattrocento Sans"/>
                    <a:cs typeface="Quattrocento Sans"/>
                    <a:sym typeface="Quattrocento Sans"/>
                  </a:endParaRPr>
                </a:p>
              </p:txBody>
            </p:sp>
            <p:sp>
              <p:nvSpPr>
                <p:cNvPr id="4908" name="Google Shape;4908;p175"/>
                <p:cNvSpPr/>
                <p:nvPr/>
              </p:nvSpPr>
              <p:spPr>
                <a:xfrm>
                  <a:off x="1239597" y="4270089"/>
                  <a:ext cx="104775" cy="85725"/>
                </a:xfrm>
                <a:custGeom>
                  <a:avLst/>
                  <a:gdLst/>
                  <a:ahLst/>
                  <a:cxnLst/>
                  <a:rect l="l" t="t" r="r" b="b"/>
                  <a:pathLst>
                    <a:path w="104775" h="85725" extrusionOk="0">
                      <a:moveTo>
                        <a:pt x="7144" y="7144"/>
                      </a:moveTo>
                      <a:lnTo>
                        <a:pt x="100127" y="7144"/>
                      </a:lnTo>
                      <a:lnTo>
                        <a:pt x="100127" y="83287"/>
                      </a:lnTo>
                      <a:lnTo>
                        <a:pt x="7144" y="83287"/>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505050"/>
                    </a:solidFill>
                    <a:latin typeface="Quattrocento Sans"/>
                    <a:ea typeface="Quattrocento Sans"/>
                    <a:cs typeface="Quattrocento Sans"/>
                    <a:sym typeface="Quattrocento Sans"/>
                  </a:endParaRPr>
                </a:p>
              </p:txBody>
            </p:sp>
            <p:sp>
              <p:nvSpPr>
                <p:cNvPr id="4909" name="Google Shape;4909;p175"/>
                <p:cNvSpPr/>
                <p:nvPr/>
              </p:nvSpPr>
              <p:spPr>
                <a:xfrm>
                  <a:off x="836613" y="4196709"/>
                  <a:ext cx="457200" cy="314325"/>
                </a:xfrm>
                <a:custGeom>
                  <a:avLst/>
                  <a:gdLst/>
                  <a:ahLst/>
                  <a:cxnLst/>
                  <a:rect l="l" t="t" r="r" b="b"/>
                  <a:pathLst>
                    <a:path w="457200" h="314325" extrusionOk="0">
                      <a:moveTo>
                        <a:pt x="7144" y="7144"/>
                      </a:moveTo>
                      <a:lnTo>
                        <a:pt x="453447" y="7144"/>
                      </a:lnTo>
                      <a:lnTo>
                        <a:pt x="453447" y="311706"/>
                      </a:lnTo>
                      <a:lnTo>
                        <a:pt x="7144" y="311706"/>
                      </a:lnTo>
                      <a:close/>
                    </a:path>
                  </a:pathLst>
                </a:custGeom>
                <a:solidFill>
                  <a:srgbClr val="7685B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505050"/>
                    </a:solidFill>
                    <a:latin typeface="Quattrocento Sans"/>
                    <a:ea typeface="Quattrocento Sans"/>
                    <a:cs typeface="Quattrocento Sans"/>
                    <a:sym typeface="Quattrocento Sans"/>
                  </a:endParaRPr>
                </a:p>
              </p:txBody>
            </p:sp>
            <p:sp>
              <p:nvSpPr>
                <p:cNvPr id="4910" name="Google Shape;4910;p175"/>
                <p:cNvSpPr/>
                <p:nvPr/>
              </p:nvSpPr>
              <p:spPr>
                <a:xfrm>
                  <a:off x="873809" y="4242391"/>
                  <a:ext cx="123825" cy="190500"/>
                </a:xfrm>
                <a:custGeom>
                  <a:avLst/>
                  <a:gdLst/>
                  <a:ahLst/>
                  <a:cxnLst/>
                  <a:rect l="l" t="t" r="r" b="b"/>
                  <a:pathLst>
                    <a:path w="123825" h="190500" extrusionOk="0">
                      <a:moveTo>
                        <a:pt x="7144" y="7144"/>
                      </a:moveTo>
                      <a:lnTo>
                        <a:pt x="118720" y="7144"/>
                      </a:lnTo>
                      <a:lnTo>
                        <a:pt x="118720" y="189881"/>
                      </a:lnTo>
                      <a:lnTo>
                        <a:pt x="7144" y="189881"/>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505050"/>
                    </a:solidFill>
                    <a:latin typeface="Quattrocento Sans"/>
                    <a:ea typeface="Quattrocento Sans"/>
                    <a:cs typeface="Quattrocento Sans"/>
                    <a:sym typeface="Quattrocento Sans"/>
                  </a:endParaRPr>
                </a:p>
              </p:txBody>
            </p:sp>
            <p:sp>
              <p:nvSpPr>
                <p:cNvPr id="4911" name="Google Shape;4911;p175"/>
                <p:cNvSpPr/>
                <p:nvPr/>
              </p:nvSpPr>
              <p:spPr>
                <a:xfrm>
                  <a:off x="1003977" y="4348994"/>
                  <a:ext cx="104775" cy="85725"/>
                </a:xfrm>
                <a:custGeom>
                  <a:avLst/>
                  <a:gdLst/>
                  <a:ahLst/>
                  <a:cxnLst/>
                  <a:rect l="l" t="t" r="r" b="b"/>
                  <a:pathLst>
                    <a:path w="104775" h="85725" extrusionOk="0">
                      <a:moveTo>
                        <a:pt x="7144" y="7144"/>
                      </a:moveTo>
                      <a:lnTo>
                        <a:pt x="100127" y="7144"/>
                      </a:lnTo>
                      <a:lnTo>
                        <a:pt x="100127" y="83287"/>
                      </a:lnTo>
                      <a:lnTo>
                        <a:pt x="7144" y="83287"/>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505050"/>
                    </a:solidFill>
                    <a:latin typeface="Quattrocento Sans"/>
                    <a:ea typeface="Quattrocento Sans"/>
                    <a:cs typeface="Quattrocento Sans"/>
                    <a:sym typeface="Quattrocento Sans"/>
                  </a:endParaRPr>
                </a:p>
              </p:txBody>
            </p:sp>
            <p:sp>
              <p:nvSpPr>
                <p:cNvPr id="4912" name="Google Shape;4912;p175"/>
                <p:cNvSpPr/>
                <p:nvPr/>
              </p:nvSpPr>
              <p:spPr>
                <a:xfrm>
                  <a:off x="1003977" y="4242391"/>
                  <a:ext cx="209550" cy="190500"/>
                </a:xfrm>
                <a:custGeom>
                  <a:avLst/>
                  <a:gdLst/>
                  <a:ahLst/>
                  <a:cxnLst/>
                  <a:rect l="l" t="t" r="r" b="b"/>
                  <a:pathLst>
                    <a:path w="209550" h="190500" extrusionOk="0">
                      <a:moveTo>
                        <a:pt x="7144" y="7144"/>
                      </a:moveTo>
                      <a:lnTo>
                        <a:pt x="7144" y="98517"/>
                      </a:lnTo>
                      <a:lnTo>
                        <a:pt x="118720" y="98517"/>
                      </a:lnTo>
                      <a:lnTo>
                        <a:pt x="118720" y="189881"/>
                      </a:lnTo>
                      <a:lnTo>
                        <a:pt x="211703" y="189881"/>
                      </a:lnTo>
                      <a:lnTo>
                        <a:pt x="211703" y="7144"/>
                      </a:lnTo>
                      <a:lnTo>
                        <a:pt x="7144" y="7144"/>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505050"/>
                    </a:solidFill>
                    <a:latin typeface="Quattrocento Sans"/>
                    <a:ea typeface="Quattrocento Sans"/>
                    <a:cs typeface="Quattrocento Sans"/>
                    <a:sym typeface="Quattrocento Sans"/>
                  </a:endParaRPr>
                </a:p>
              </p:txBody>
            </p:sp>
            <p:sp>
              <p:nvSpPr>
                <p:cNvPr id="4913" name="Google Shape;4913;p175"/>
                <p:cNvSpPr/>
                <p:nvPr/>
              </p:nvSpPr>
              <p:spPr>
                <a:xfrm>
                  <a:off x="1231072" y="4220778"/>
                  <a:ext cx="238125" cy="238125"/>
                </a:xfrm>
                <a:custGeom>
                  <a:avLst/>
                  <a:gdLst/>
                  <a:ahLst/>
                  <a:cxnLst/>
                  <a:rect l="l" t="t" r="r" b="b"/>
                  <a:pathLst>
                    <a:path w="238125" h="238125" extrusionOk="0">
                      <a:moveTo>
                        <a:pt x="233724" y="120129"/>
                      </a:moveTo>
                      <a:cubicBezTo>
                        <a:pt x="233724" y="182530"/>
                        <a:pt x="183003" y="233115"/>
                        <a:pt x="120434" y="233115"/>
                      </a:cubicBezTo>
                      <a:cubicBezTo>
                        <a:pt x="57866" y="233115"/>
                        <a:pt x="7144" y="182530"/>
                        <a:pt x="7144" y="120129"/>
                      </a:cubicBezTo>
                      <a:cubicBezTo>
                        <a:pt x="7144" y="57729"/>
                        <a:pt x="57866" y="7144"/>
                        <a:pt x="120434" y="7144"/>
                      </a:cubicBezTo>
                      <a:cubicBezTo>
                        <a:pt x="183003" y="7144"/>
                        <a:pt x="233724" y="57729"/>
                        <a:pt x="233724" y="120129"/>
                      </a:cubicBezTo>
                      <a:close/>
                    </a:path>
                  </a:pathLst>
                </a:custGeom>
                <a:solidFill>
                  <a:srgbClr val="D5D84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505050"/>
                    </a:solidFill>
                    <a:latin typeface="Quattrocento Sans"/>
                    <a:ea typeface="Quattrocento Sans"/>
                    <a:cs typeface="Quattrocento Sans"/>
                    <a:sym typeface="Quattrocento Sans"/>
                  </a:endParaRPr>
                </a:p>
              </p:txBody>
            </p:sp>
            <p:sp>
              <p:nvSpPr>
                <p:cNvPr id="4914" name="Google Shape;4914;p175"/>
                <p:cNvSpPr/>
                <p:nvPr/>
              </p:nvSpPr>
              <p:spPr>
                <a:xfrm>
                  <a:off x="1272327" y="4271832"/>
                  <a:ext cx="57150" cy="123825"/>
                </a:xfrm>
                <a:custGeom>
                  <a:avLst/>
                  <a:gdLst/>
                  <a:ahLst/>
                  <a:cxnLst/>
                  <a:rect l="l" t="t" r="r" b="b"/>
                  <a:pathLst>
                    <a:path w="57150" h="123825" extrusionOk="0">
                      <a:moveTo>
                        <a:pt x="30526" y="123977"/>
                      </a:moveTo>
                      <a:cubicBezTo>
                        <a:pt x="954" y="96574"/>
                        <a:pt x="-804" y="50387"/>
                        <a:pt x="26599" y="20812"/>
                      </a:cubicBezTo>
                      <a:cubicBezTo>
                        <a:pt x="31600" y="15421"/>
                        <a:pt x="37387" y="10811"/>
                        <a:pt x="43765" y="7144"/>
                      </a:cubicBezTo>
                      <a:lnTo>
                        <a:pt x="52947" y="22955"/>
                      </a:lnTo>
                      <a:cubicBezTo>
                        <a:pt x="35983" y="32766"/>
                        <a:pt x="25516" y="50854"/>
                        <a:pt x="25468" y="70447"/>
                      </a:cubicBezTo>
                      <a:cubicBezTo>
                        <a:pt x="25406" y="85706"/>
                        <a:pt x="31775" y="100279"/>
                        <a:pt x="43013" y="110595"/>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505050"/>
                    </a:solidFill>
                    <a:latin typeface="Quattrocento Sans"/>
                    <a:ea typeface="Quattrocento Sans"/>
                    <a:cs typeface="Quattrocento Sans"/>
                    <a:sym typeface="Quattrocento Sans"/>
                  </a:endParaRPr>
                </a:p>
              </p:txBody>
            </p:sp>
            <p:sp>
              <p:nvSpPr>
                <p:cNvPr id="4915" name="Google Shape;4915;p175"/>
                <p:cNvSpPr/>
                <p:nvPr/>
              </p:nvSpPr>
              <p:spPr>
                <a:xfrm>
                  <a:off x="1277688" y="4263184"/>
                  <a:ext cx="76200" cy="66675"/>
                </a:xfrm>
                <a:custGeom>
                  <a:avLst/>
                  <a:gdLst/>
                  <a:ahLst/>
                  <a:cxnLst/>
                  <a:rect l="l" t="t" r="r" b="b"/>
                  <a:pathLst>
                    <a:path w="76200" h="66675" extrusionOk="0">
                      <a:moveTo>
                        <a:pt x="77219" y="7144"/>
                      </a:moveTo>
                      <a:lnTo>
                        <a:pt x="60731" y="38005"/>
                      </a:lnTo>
                      <a:lnTo>
                        <a:pt x="44234" y="68866"/>
                      </a:lnTo>
                      <a:lnTo>
                        <a:pt x="25689" y="39195"/>
                      </a:lnTo>
                      <a:lnTo>
                        <a:pt x="7144" y="9516"/>
                      </a:lnTo>
                      <a:lnTo>
                        <a:pt x="42177" y="8334"/>
                      </a:lnTo>
                      <a:lnTo>
                        <a:pt x="77219" y="7144"/>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505050"/>
                    </a:solidFill>
                    <a:latin typeface="Quattrocento Sans"/>
                    <a:ea typeface="Quattrocento Sans"/>
                    <a:cs typeface="Quattrocento Sans"/>
                    <a:sym typeface="Quattrocento Sans"/>
                  </a:endParaRPr>
                </a:p>
              </p:txBody>
            </p:sp>
            <p:sp>
              <p:nvSpPr>
                <p:cNvPr id="4916" name="Google Shape;4916;p175"/>
                <p:cNvSpPr/>
                <p:nvPr/>
              </p:nvSpPr>
              <p:spPr>
                <a:xfrm>
                  <a:off x="1370595" y="4278824"/>
                  <a:ext cx="57150" cy="123825"/>
                </a:xfrm>
                <a:custGeom>
                  <a:avLst/>
                  <a:gdLst/>
                  <a:ahLst/>
                  <a:cxnLst/>
                  <a:rect l="l" t="t" r="r" b="b"/>
                  <a:pathLst>
                    <a:path w="57150" h="123825" extrusionOk="0">
                      <a:moveTo>
                        <a:pt x="16326" y="124016"/>
                      </a:moveTo>
                      <a:lnTo>
                        <a:pt x="7144" y="108204"/>
                      </a:lnTo>
                      <a:cubicBezTo>
                        <a:pt x="33361" y="93135"/>
                        <a:pt x="42401" y="59674"/>
                        <a:pt x="27337" y="33452"/>
                      </a:cubicBezTo>
                      <a:cubicBezTo>
                        <a:pt x="24586" y="28670"/>
                        <a:pt x="21127" y="24327"/>
                        <a:pt x="17078" y="20574"/>
                      </a:cubicBezTo>
                      <a:lnTo>
                        <a:pt x="29527" y="7144"/>
                      </a:lnTo>
                      <a:cubicBezTo>
                        <a:pt x="59104" y="34538"/>
                        <a:pt x="60874" y="80715"/>
                        <a:pt x="33483" y="110290"/>
                      </a:cubicBezTo>
                      <a:cubicBezTo>
                        <a:pt x="28476" y="115700"/>
                        <a:pt x="22678" y="120320"/>
                        <a:pt x="16288" y="123987"/>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505050"/>
                    </a:solidFill>
                    <a:latin typeface="Quattrocento Sans"/>
                    <a:ea typeface="Quattrocento Sans"/>
                    <a:cs typeface="Quattrocento Sans"/>
                    <a:sym typeface="Quattrocento Sans"/>
                  </a:endParaRPr>
                </a:p>
              </p:txBody>
            </p:sp>
            <p:sp>
              <p:nvSpPr>
                <p:cNvPr id="4917" name="Google Shape;4917;p175"/>
                <p:cNvSpPr/>
                <p:nvPr/>
              </p:nvSpPr>
              <p:spPr>
                <a:xfrm>
                  <a:off x="1340972" y="4342622"/>
                  <a:ext cx="76200" cy="66675"/>
                </a:xfrm>
                <a:custGeom>
                  <a:avLst/>
                  <a:gdLst/>
                  <a:ahLst/>
                  <a:cxnLst/>
                  <a:rect l="l" t="t" r="r" b="b"/>
                  <a:pathLst>
                    <a:path w="76200" h="66675" extrusionOk="0">
                      <a:moveTo>
                        <a:pt x="7144" y="68856"/>
                      </a:moveTo>
                      <a:lnTo>
                        <a:pt x="23632" y="38005"/>
                      </a:lnTo>
                      <a:lnTo>
                        <a:pt x="40119" y="7144"/>
                      </a:lnTo>
                      <a:lnTo>
                        <a:pt x="58674" y="36814"/>
                      </a:lnTo>
                      <a:lnTo>
                        <a:pt x="77219" y="66484"/>
                      </a:lnTo>
                      <a:lnTo>
                        <a:pt x="42177" y="67675"/>
                      </a:lnTo>
                      <a:lnTo>
                        <a:pt x="7144" y="68856"/>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505050"/>
                    </a:solidFill>
                    <a:latin typeface="Quattrocento Sans"/>
                    <a:ea typeface="Quattrocento Sans"/>
                    <a:cs typeface="Quattrocento Sans"/>
                    <a:sym typeface="Quattrocento Sans"/>
                  </a:endParaRPr>
                </a:p>
              </p:txBody>
            </p:sp>
          </p:grpSp>
        </p:grpSp>
      </p:grpSp>
      <p:grpSp>
        <p:nvGrpSpPr>
          <p:cNvPr id="4918" name="Google Shape;4918;p175"/>
          <p:cNvGrpSpPr/>
          <p:nvPr/>
        </p:nvGrpSpPr>
        <p:grpSpPr>
          <a:xfrm>
            <a:off x="10061724" y="2210388"/>
            <a:ext cx="2132967" cy="3341523"/>
            <a:chOff x="10061863" y="2210121"/>
            <a:chExt cx="2133180" cy="3341857"/>
          </a:xfrm>
        </p:grpSpPr>
        <p:sp>
          <p:nvSpPr>
            <p:cNvPr id="4919" name="Google Shape;4919;p175"/>
            <p:cNvSpPr/>
            <p:nvPr/>
          </p:nvSpPr>
          <p:spPr>
            <a:xfrm>
              <a:off x="11385337" y="3549079"/>
              <a:ext cx="295275" cy="95250"/>
            </a:xfrm>
            <a:custGeom>
              <a:avLst/>
              <a:gdLst/>
              <a:ahLst/>
              <a:cxnLst/>
              <a:rect l="l" t="t" r="r" b="b"/>
              <a:pathLst>
                <a:path w="295275" h="95250" extrusionOk="0">
                  <a:moveTo>
                    <a:pt x="7144" y="91916"/>
                  </a:moveTo>
                  <a:lnTo>
                    <a:pt x="292894" y="91916"/>
                  </a:lnTo>
                  <a:lnTo>
                    <a:pt x="205264" y="7144"/>
                  </a:lnTo>
                  <a:lnTo>
                    <a:pt x="80486" y="7144"/>
                  </a:lnTo>
                  <a:close/>
                </a:path>
              </a:pathLst>
            </a:custGeom>
            <a:solidFill>
              <a:srgbClr val="BFBFBF">
                <a:alpha val="2784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505050"/>
                </a:solidFill>
                <a:latin typeface="Quattrocento Sans"/>
                <a:ea typeface="Quattrocento Sans"/>
                <a:cs typeface="Quattrocento Sans"/>
                <a:sym typeface="Quattrocento Sans"/>
              </a:endParaRPr>
            </a:p>
          </p:txBody>
        </p:sp>
        <p:sp>
          <p:nvSpPr>
            <p:cNvPr id="4920" name="Google Shape;4920;p175"/>
            <p:cNvSpPr/>
            <p:nvPr/>
          </p:nvSpPr>
          <p:spPr>
            <a:xfrm>
              <a:off x="11363429" y="3419539"/>
              <a:ext cx="219075" cy="228600"/>
            </a:xfrm>
            <a:custGeom>
              <a:avLst/>
              <a:gdLst/>
              <a:ahLst/>
              <a:cxnLst/>
              <a:rect l="l" t="t" r="r" b="b"/>
              <a:pathLst>
                <a:path w="219075" h="228600" extrusionOk="0">
                  <a:moveTo>
                    <a:pt x="29051" y="221456"/>
                  </a:moveTo>
                  <a:lnTo>
                    <a:pt x="7144" y="136684"/>
                  </a:lnTo>
                  <a:lnTo>
                    <a:pt x="128111" y="7144"/>
                  </a:lnTo>
                  <a:lnTo>
                    <a:pt x="212884" y="7144"/>
                  </a:lnTo>
                  <a:close/>
                </a:path>
              </a:pathLst>
            </a:custGeom>
            <a:solidFill>
              <a:srgbClr val="D8D8D8">
                <a:alpha val="20784"/>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505050"/>
                </a:solidFill>
                <a:latin typeface="Quattrocento Sans"/>
                <a:ea typeface="Quattrocento Sans"/>
                <a:cs typeface="Quattrocento Sans"/>
                <a:sym typeface="Quattrocento Sans"/>
              </a:endParaRPr>
            </a:p>
          </p:txBody>
        </p:sp>
        <p:sp>
          <p:nvSpPr>
            <p:cNvPr id="4921" name="Google Shape;4921;p175"/>
            <p:cNvSpPr/>
            <p:nvPr/>
          </p:nvSpPr>
          <p:spPr>
            <a:xfrm>
              <a:off x="11483444" y="3287141"/>
              <a:ext cx="95250" cy="142875"/>
            </a:xfrm>
            <a:custGeom>
              <a:avLst/>
              <a:gdLst/>
              <a:ahLst/>
              <a:cxnLst/>
              <a:rect l="l" t="t" r="r" b="b"/>
              <a:pathLst>
                <a:path w="95250" h="142875" extrusionOk="0">
                  <a:moveTo>
                    <a:pt x="7144" y="7144"/>
                  </a:moveTo>
                  <a:lnTo>
                    <a:pt x="92869" y="7144"/>
                  </a:lnTo>
                  <a:lnTo>
                    <a:pt x="92869" y="139541"/>
                  </a:lnTo>
                  <a:lnTo>
                    <a:pt x="8096" y="139541"/>
                  </a:lnTo>
                  <a:close/>
                </a:path>
              </a:pathLst>
            </a:custGeom>
            <a:solidFill>
              <a:srgbClr val="F2F2F2">
                <a:alpha val="73725"/>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505050"/>
                </a:solidFill>
                <a:latin typeface="Quattrocento Sans"/>
                <a:ea typeface="Quattrocento Sans"/>
                <a:cs typeface="Quattrocento Sans"/>
                <a:sym typeface="Quattrocento Sans"/>
              </a:endParaRPr>
            </a:p>
          </p:txBody>
        </p:sp>
        <p:sp>
          <p:nvSpPr>
            <p:cNvPr id="4922" name="Google Shape;4922;p175"/>
            <p:cNvSpPr/>
            <p:nvPr/>
          </p:nvSpPr>
          <p:spPr>
            <a:xfrm>
              <a:off x="11537737" y="3441446"/>
              <a:ext cx="161925" cy="200025"/>
            </a:xfrm>
            <a:custGeom>
              <a:avLst/>
              <a:gdLst/>
              <a:ahLst/>
              <a:cxnLst/>
              <a:rect l="l" t="t" r="r" b="b"/>
              <a:pathLst>
                <a:path w="161925" h="200025" extrusionOk="0">
                  <a:moveTo>
                    <a:pt x="7144" y="70009"/>
                  </a:moveTo>
                  <a:lnTo>
                    <a:pt x="61436" y="7144"/>
                  </a:lnTo>
                  <a:lnTo>
                    <a:pt x="159544" y="116681"/>
                  </a:lnTo>
                  <a:lnTo>
                    <a:pt x="140494" y="199549"/>
                  </a:lnTo>
                  <a:close/>
                </a:path>
              </a:pathLst>
            </a:custGeom>
            <a:solidFill>
              <a:srgbClr val="D8D8D8">
                <a:alpha val="17647"/>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505050"/>
                </a:solidFill>
                <a:latin typeface="Quattrocento Sans"/>
                <a:ea typeface="Quattrocento Sans"/>
                <a:cs typeface="Quattrocento Sans"/>
                <a:sym typeface="Quattrocento Sans"/>
              </a:endParaRPr>
            </a:p>
          </p:txBody>
        </p:sp>
        <p:sp>
          <p:nvSpPr>
            <p:cNvPr id="4923" name="Google Shape;4923;p175"/>
            <p:cNvSpPr/>
            <p:nvPr/>
          </p:nvSpPr>
          <p:spPr>
            <a:xfrm>
              <a:off x="11055303" y="4542350"/>
              <a:ext cx="415171" cy="133926"/>
            </a:xfrm>
            <a:custGeom>
              <a:avLst/>
              <a:gdLst/>
              <a:ahLst/>
              <a:cxnLst/>
              <a:rect l="l" t="t" r="r" b="b"/>
              <a:pathLst>
                <a:path w="415171" h="133926" extrusionOk="0">
                  <a:moveTo>
                    <a:pt x="10044" y="129239"/>
                  </a:moveTo>
                  <a:lnTo>
                    <a:pt x="411823" y="129239"/>
                  </a:lnTo>
                  <a:lnTo>
                    <a:pt x="288611" y="10044"/>
                  </a:lnTo>
                  <a:lnTo>
                    <a:pt x="113168" y="10044"/>
                  </a:lnTo>
                  <a:close/>
                </a:path>
              </a:pathLst>
            </a:custGeom>
            <a:solidFill>
              <a:srgbClr val="BFBFBF">
                <a:alpha val="2784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505050"/>
                </a:solidFill>
                <a:latin typeface="Quattrocento Sans"/>
                <a:ea typeface="Quattrocento Sans"/>
                <a:cs typeface="Quattrocento Sans"/>
                <a:sym typeface="Quattrocento Sans"/>
              </a:endParaRPr>
            </a:p>
          </p:txBody>
        </p:sp>
        <p:sp>
          <p:nvSpPr>
            <p:cNvPr id="4924" name="Google Shape;4924;p175"/>
            <p:cNvSpPr/>
            <p:nvPr/>
          </p:nvSpPr>
          <p:spPr>
            <a:xfrm>
              <a:off x="11024500" y="4360211"/>
              <a:ext cx="308030" cy="321423"/>
            </a:xfrm>
            <a:custGeom>
              <a:avLst/>
              <a:gdLst/>
              <a:ahLst/>
              <a:cxnLst/>
              <a:rect l="l" t="t" r="r" b="b"/>
              <a:pathLst>
                <a:path w="308030" h="321422" extrusionOk="0">
                  <a:moveTo>
                    <a:pt x="40847" y="311378"/>
                  </a:moveTo>
                  <a:lnTo>
                    <a:pt x="10044" y="192184"/>
                  </a:lnTo>
                  <a:lnTo>
                    <a:pt x="180131" y="10044"/>
                  </a:lnTo>
                  <a:lnTo>
                    <a:pt x="299325" y="10044"/>
                  </a:lnTo>
                  <a:close/>
                </a:path>
              </a:pathLst>
            </a:custGeom>
            <a:solidFill>
              <a:srgbClr val="D8D8D8">
                <a:alpha val="20784"/>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505050"/>
                </a:solidFill>
                <a:latin typeface="Quattrocento Sans"/>
                <a:ea typeface="Quattrocento Sans"/>
                <a:cs typeface="Quattrocento Sans"/>
                <a:sym typeface="Quattrocento Sans"/>
              </a:endParaRPr>
            </a:p>
          </p:txBody>
        </p:sp>
        <p:sp>
          <p:nvSpPr>
            <p:cNvPr id="4925" name="Google Shape;4925;p175"/>
            <p:cNvSpPr/>
            <p:nvPr/>
          </p:nvSpPr>
          <p:spPr>
            <a:xfrm>
              <a:off x="11193247" y="4174054"/>
              <a:ext cx="133926" cy="200889"/>
            </a:xfrm>
            <a:custGeom>
              <a:avLst/>
              <a:gdLst/>
              <a:ahLst/>
              <a:cxnLst/>
              <a:rect l="l" t="t" r="r" b="b"/>
              <a:pathLst>
                <a:path w="133926" h="200889" extrusionOk="0">
                  <a:moveTo>
                    <a:pt x="10044" y="10044"/>
                  </a:moveTo>
                  <a:lnTo>
                    <a:pt x="130578" y="10044"/>
                  </a:lnTo>
                  <a:lnTo>
                    <a:pt x="130578" y="196202"/>
                  </a:lnTo>
                  <a:lnTo>
                    <a:pt x="11384" y="196202"/>
                  </a:lnTo>
                  <a:close/>
                </a:path>
              </a:pathLst>
            </a:custGeom>
            <a:solidFill>
              <a:srgbClr val="F2F2F2">
                <a:alpha val="73725"/>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505050"/>
                </a:solidFill>
                <a:latin typeface="Quattrocento Sans"/>
                <a:ea typeface="Quattrocento Sans"/>
                <a:cs typeface="Quattrocento Sans"/>
                <a:sym typeface="Quattrocento Sans"/>
              </a:endParaRPr>
            </a:p>
          </p:txBody>
        </p:sp>
        <p:sp>
          <p:nvSpPr>
            <p:cNvPr id="4926" name="Google Shape;4926;p175"/>
            <p:cNvSpPr/>
            <p:nvPr/>
          </p:nvSpPr>
          <p:spPr>
            <a:xfrm>
              <a:off x="11269584" y="4391014"/>
              <a:ext cx="227675" cy="281245"/>
            </a:xfrm>
            <a:custGeom>
              <a:avLst/>
              <a:gdLst/>
              <a:ahLst/>
              <a:cxnLst/>
              <a:rect l="l" t="t" r="r" b="b"/>
              <a:pathLst>
                <a:path w="227674" h="281244" extrusionOk="0">
                  <a:moveTo>
                    <a:pt x="10044" y="98436"/>
                  </a:moveTo>
                  <a:lnTo>
                    <a:pt x="86382" y="10044"/>
                  </a:lnTo>
                  <a:lnTo>
                    <a:pt x="224326" y="164059"/>
                  </a:lnTo>
                  <a:lnTo>
                    <a:pt x="197541" y="280575"/>
                  </a:lnTo>
                  <a:close/>
                </a:path>
              </a:pathLst>
            </a:custGeom>
            <a:solidFill>
              <a:srgbClr val="D8D8D8">
                <a:alpha val="17647"/>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505050"/>
                </a:solidFill>
                <a:latin typeface="Quattrocento Sans"/>
                <a:ea typeface="Quattrocento Sans"/>
                <a:cs typeface="Quattrocento Sans"/>
                <a:sym typeface="Quattrocento Sans"/>
              </a:endParaRPr>
            </a:p>
          </p:txBody>
        </p:sp>
        <p:sp>
          <p:nvSpPr>
            <p:cNvPr id="4927" name="Google Shape;4927;p175"/>
            <p:cNvSpPr/>
            <p:nvPr/>
          </p:nvSpPr>
          <p:spPr>
            <a:xfrm>
              <a:off x="10128571" y="3721189"/>
              <a:ext cx="899104" cy="290033"/>
            </a:xfrm>
            <a:custGeom>
              <a:avLst/>
              <a:gdLst/>
              <a:ahLst/>
              <a:cxnLst/>
              <a:rect l="l" t="t" r="r" b="b"/>
              <a:pathLst>
                <a:path w="899103" h="290033" extrusionOk="0">
                  <a:moveTo>
                    <a:pt x="21753" y="279882"/>
                  </a:moveTo>
                  <a:lnTo>
                    <a:pt x="891853" y="279882"/>
                  </a:lnTo>
                  <a:lnTo>
                    <a:pt x="625022" y="21753"/>
                  </a:lnTo>
                  <a:lnTo>
                    <a:pt x="245078" y="21753"/>
                  </a:lnTo>
                  <a:close/>
                </a:path>
              </a:pathLst>
            </a:custGeom>
            <a:solidFill>
              <a:srgbClr val="BFBFBF">
                <a:alpha val="2784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505050"/>
                </a:solidFill>
                <a:latin typeface="Quattrocento Sans"/>
                <a:ea typeface="Quattrocento Sans"/>
                <a:cs typeface="Quattrocento Sans"/>
                <a:sym typeface="Quattrocento Sans"/>
              </a:endParaRPr>
            </a:p>
          </p:txBody>
        </p:sp>
        <p:sp>
          <p:nvSpPr>
            <p:cNvPr id="4928" name="Google Shape;4928;p175"/>
            <p:cNvSpPr/>
            <p:nvPr/>
          </p:nvSpPr>
          <p:spPr>
            <a:xfrm>
              <a:off x="10061863" y="3326744"/>
              <a:ext cx="667077" cy="696080"/>
            </a:xfrm>
            <a:custGeom>
              <a:avLst/>
              <a:gdLst/>
              <a:ahLst/>
              <a:cxnLst/>
              <a:rect l="l" t="t" r="r" b="b"/>
              <a:pathLst>
                <a:path w="667077" h="696080" extrusionOk="0">
                  <a:moveTo>
                    <a:pt x="88460" y="674328"/>
                  </a:moveTo>
                  <a:lnTo>
                    <a:pt x="21753" y="416198"/>
                  </a:lnTo>
                  <a:lnTo>
                    <a:pt x="390095" y="21753"/>
                  </a:lnTo>
                  <a:lnTo>
                    <a:pt x="648225" y="21753"/>
                  </a:lnTo>
                  <a:close/>
                </a:path>
              </a:pathLst>
            </a:custGeom>
            <a:solidFill>
              <a:srgbClr val="D8D8D8">
                <a:alpha val="20784"/>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505050"/>
                </a:solidFill>
                <a:latin typeface="Quattrocento Sans"/>
                <a:ea typeface="Quattrocento Sans"/>
                <a:cs typeface="Quattrocento Sans"/>
                <a:sym typeface="Quattrocento Sans"/>
              </a:endParaRPr>
            </a:p>
          </p:txBody>
        </p:sp>
        <p:sp>
          <p:nvSpPr>
            <p:cNvPr id="4929" name="Google Shape;4929;p175"/>
            <p:cNvSpPr/>
            <p:nvPr/>
          </p:nvSpPr>
          <p:spPr>
            <a:xfrm>
              <a:off x="10427306" y="2923598"/>
              <a:ext cx="290034" cy="435050"/>
            </a:xfrm>
            <a:custGeom>
              <a:avLst/>
              <a:gdLst/>
              <a:ahLst/>
              <a:cxnLst/>
              <a:rect l="l" t="t" r="r" b="b"/>
              <a:pathLst>
                <a:path w="290033" h="435050" extrusionOk="0">
                  <a:moveTo>
                    <a:pt x="21753" y="21753"/>
                  </a:moveTo>
                  <a:lnTo>
                    <a:pt x="282783" y="21753"/>
                  </a:lnTo>
                  <a:lnTo>
                    <a:pt x="282783" y="424899"/>
                  </a:lnTo>
                  <a:lnTo>
                    <a:pt x="24653" y="424899"/>
                  </a:lnTo>
                  <a:close/>
                </a:path>
              </a:pathLst>
            </a:custGeom>
            <a:solidFill>
              <a:srgbClr val="F2F2F2">
                <a:alpha val="73725"/>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505050"/>
                </a:solidFill>
                <a:latin typeface="Quattrocento Sans"/>
                <a:ea typeface="Quattrocento Sans"/>
                <a:cs typeface="Quattrocento Sans"/>
                <a:sym typeface="Quattrocento Sans"/>
              </a:endParaRPr>
            </a:p>
          </p:txBody>
        </p:sp>
        <p:sp>
          <p:nvSpPr>
            <p:cNvPr id="4930" name="Google Shape;4930;p175"/>
            <p:cNvSpPr/>
            <p:nvPr/>
          </p:nvSpPr>
          <p:spPr>
            <a:xfrm>
              <a:off x="10592625" y="3393452"/>
              <a:ext cx="493057" cy="609070"/>
            </a:xfrm>
            <a:custGeom>
              <a:avLst/>
              <a:gdLst/>
              <a:ahLst/>
              <a:cxnLst/>
              <a:rect l="l" t="t" r="r" b="b"/>
              <a:pathLst>
                <a:path w="493057" h="609070" extrusionOk="0">
                  <a:moveTo>
                    <a:pt x="21753" y="213174"/>
                  </a:moveTo>
                  <a:lnTo>
                    <a:pt x="187072" y="21753"/>
                  </a:lnTo>
                  <a:lnTo>
                    <a:pt x="485806" y="355291"/>
                  </a:lnTo>
                  <a:lnTo>
                    <a:pt x="427799" y="607620"/>
                  </a:lnTo>
                  <a:close/>
                </a:path>
              </a:pathLst>
            </a:custGeom>
            <a:solidFill>
              <a:srgbClr val="D8D8D8">
                <a:alpha val="17647"/>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505050"/>
                </a:solidFill>
                <a:latin typeface="Quattrocento Sans"/>
                <a:ea typeface="Quattrocento Sans"/>
                <a:cs typeface="Quattrocento Sans"/>
                <a:sym typeface="Quattrocento Sans"/>
              </a:endParaRPr>
            </a:p>
          </p:txBody>
        </p:sp>
        <p:sp>
          <p:nvSpPr>
            <p:cNvPr id="4931" name="Google Shape;4931;p175"/>
            <p:cNvSpPr/>
            <p:nvPr/>
          </p:nvSpPr>
          <p:spPr>
            <a:xfrm>
              <a:off x="11515354" y="5260941"/>
              <a:ext cx="676646" cy="268418"/>
            </a:xfrm>
            <a:custGeom>
              <a:avLst/>
              <a:gdLst/>
              <a:ahLst/>
              <a:cxnLst/>
              <a:rect l="l" t="t" r="r" b="b"/>
              <a:pathLst>
                <a:path w="676646" h="268418" extrusionOk="0">
                  <a:moveTo>
                    <a:pt x="232227" y="0"/>
                  </a:moveTo>
                  <a:lnTo>
                    <a:pt x="627313" y="0"/>
                  </a:lnTo>
                  <a:lnTo>
                    <a:pt x="676646" y="47725"/>
                  </a:lnTo>
                  <a:lnTo>
                    <a:pt x="676646" y="268418"/>
                  </a:lnTo>
                  <a:lnTo>
                    <a:pt x="0" y="268418"/>
                  </a:lnTo>
                  <a:close/>
                </a:path>
              </a:pathLst>
            </a:custGeom>
            <a:solidFill>
              <a:srgbClr val="BFBFBF">
                <a:alpha val="2784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505050"/>
                </a:solidFill>
                <a:latin typeface="Quattrocento Sans"/>
                <a:ea typeface="Quattrocento Sans"/>
                <a:cs typeface="Quattrocento Sans"/>
                <a:sym typeface="Quattrocento Sans"/>
              </a:endParaRPr>
            </a:p>
          </p:txBody>
        </p:sp>
        <p:sp>
          <p:nvSpPr>
            <p:cNvPr id="4932" name="Google Shape;4932;p175"/>
            <p:cNvSpPr/>
            <p:nvPr/>
          </p:nvSpPr>
          <p:spPr>
            <a:xfrm>
              <a:off x="11423369" y="4828157"/>
              <a:ext cx="693662" cy="723821"/>
            </a:xfrm>
            <a:custGeom>
              <a:avLst/>
              <a:gdLst/>
              <a:ahLst/>
              <a:cxnLst/>
              <a:rect l="l" t="t" r="r" b="b"/>
              <a:pathLst>
                <a:path w="693662" h="723821" extrusionOk="0">
                  <a:moveTo>
                    <a:pt x="91986" y="701202"/>
                  </a:moveTo>
                  <a:lnTo>
                    <a:pt x="22619" y="432785"/>
                  </a:lnTo>
                  <a:lnTo>
                    <a:pt x="405642" y="22619"/>
                  </a:lnTo>
                  <a:lnTo>
                    <a:pt x="674059" y="22619"/>
                  </a:lnTo>
                  <a:close/>
                </a:path>
              </a:pathLst>
            </a:custGeom>
            <a:solidFill>
              <a:srgbClr val="D8D8D8">
                <a:alpha val="20784"/>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505050"/>
                </a:solidFill>
                <a:latin typeface="Quattrocento Sans"/>
                <a:ea typeface="Quattrocento Sans"/>
                <a:cs typeface="Quattrocento Sans"/>
                <a:sym typeface="Quattrocento Sans"/>
              </a:endParaRPr>
            </a:p>
          </p:txBody>
        </p:sp>
        <p:sp>
          <p:nvSpPr>
            <p:cNvPr id="4933" name="Google Shape;4933;p175"/>
            <p:cNvSpPr/>
            <p:nvPr/>
          </p:nvSpPr>
          <p:spPr>
            <a:xfrm>
              <a:off x="11803375" y="4408944"/>
              <a:ext cx="301592" cy="452388"/>
            </a:xfrm>
            <a:custGeom>
              <a:avLst/>
              <a:gdLst/>
              <a:ahLst/>
              <a:cxnLst/>
              <a:rect l="l" t="t" r="r" b="b"/>
              <a:pathLst>
                <a:path w="301592" h="452388" extrusionOk="0">
                  <a:moveTo>
                    <a:pt x="22619" y="22619"/>
                  </a:moveTo>
                  <a:lnTo>
                    <a:pt x="294053" y="22619"/>
                  </a:lnTo>
                  <a:lnTo>
                    <a:pt x="294053" y="441833"/>
                  </a:lnTo>
                  <a:lnTo>
                    <a:pt x="25635" y="441833"/>
                  </a:lnTo>
                  <a:close/>
                </a:path>
              </a:pathLst>
            </a:custGeom>
            <a:solidFill>
              <a:srgbClr val="F2F2F2">
                <a:alpha val="73725"/>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505050"/>
                </a:solidFill>
                <a:latin typeface="Quattrocento Sans"/>
                <a:ea typeface="Quattrocento Sans"/>
                <a:cs typeface="Quattrocento Sans"/>
                <a:sym typeface="Quattrocento Sans"/>
              </a:endParaRPr>
            </a:p>
          </p:txBody>
        </p:sp>
        <p:sp>
          <p:nvSpPr>
            <p:cNvPr id="4934" name="Google Shape;4934;p175"/>
            <p:cNvSpPr/>
            <p:nvPr/>
          </p:nvSpPr>
          <p:spPr>
            <a:xfrm>
              <a:off x="11997902" y="4920143"/>
              <a:ext cx="187704" cy="381393"/>
            </a:xfrm>
            <a:custGeom>
              <a:avLst/>
              <a:gdLst/>
              <a:ahLst/>
              <a:cxnLst/>
              <a:rect l="l" t="t" r="r" b="b"/>
              <a:pathLst>
                <a:path w="187704" h="381393" extrusionOk="0">
                  <a:moveTo>
                    <a:pt x="171908" y="0"/>
                  </a:moveTo>
                  <a:lnTo>
                    <a:pt x="187704" y="17637"/>
                  </a:lnTo>
                  <a:lnTo>
                    <a:pt x="187704" y="381393"/>
                  </a:lnTo>
                  <a:lnTo>
                    <a:pt x="0" y="199052"/>
                  </a:lnTo>
                  <a:close/>
                </a:path>
              </a:pathLst>
            </a:custGeom>
            <a:solidFill>
              <a:srgbClr val="D8D8D8">
                <a:alpha val="17647"/>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505050"/>
                </a:solidFill>
                <a:latin typeface="Quattrocento Sans"/>
                <a:ea typeface="Quattrocento Sans"/>
                <a:cs typeface="Quattrocento Sans"/>
                <a:sym typeface="Quattrocento Sans"/>
              </a:endParaRPr>
            </a:p>
          </p:txBody>
        </p:sp>
        <p:sp>
          <p:nvSpPr>
            <p:cNvPr id="4935" name="Google Shape;4935;p175"/>
            <p:cNvSpPr/>
            <p:nvPr/>
          </p:nvSpPr>
          <p:spPr>
            <a:xfrm>
              <a:off x="11808642" y="2971190"/>
              <a:ext cx="386401" cy="246311"/>
            </a:xfrm>
            <a:custGeom>
              <a:avLst/>
              <a:gdLst/>
              <a:ahLst/>
              <a:cxnLst/>
              <a:rect l="l" t="t" r="r" b="b"/>
              <a:pathLst>
                <a:path w="386401" h="246311" extrusionOk="0">
                  <a:moveTo>
                    <a:pt x="213100" y="0"/>
                  </a:moveTo>
                  <a:lnTo>
                    <a:pt x="386401" y="0"/>
                  </a:lnTo>
                  <a:lnTo>
                    <a:pt x="386401" y="246311"/>
                  </a:lnTo>
                  <a:lnTo>
                    <a:pt x="0" y="246311"/>
                  </a:lnTo>
                  <a:close/>
                </a:path>
              </a:pathLst>
            </a:custGeom>
            <a:solidFill>
              <a:srgbClr val="BFBFBF">
                <a:alpha val="2784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505050"/>
                </a:solidFill>
                <a:latin typeface="Quattrocento Sans"/>
                <a:ea typeface="Quattrocento Sans"/>
                <a:cs typeface="Quattrocento Sans"/>
                <a:sym typeface="Quattrocento Sans"/>
              </a:endParaRPr>
            </a:p>
          </p:txBody>
        </p:sp>
        <p:sp>
          <p:nvSpPr>
            <p:cNvPr id="4936" name="Google Shape;4936;p175"/>
            <p:cNvSpPr/>
            <p:nvPr/>
          </p:nvSpPr>
          <p:spPr>
            <a:xfrm>
              <a:off x="11744989" y="2594807"/>
              <a:ext cx="450054" cy="622694"/>
            </a:xfrm>
            <a:custGeom>
              <a:avLst/>
              <a:gdLst/>
              <a:ahLst/>
              <a:cxnLst/>
              <a:rect l="l" t="t" r="r" b="b"/>
              <a:pathLst>
                <a:path w="450054" h="622694" extrusionOk="0">
                  <a:moveTo>
                    <a:pt x="351476" y="0"/>
                  </a:moveTo>
                  <a:lnTo>
                    <a:pt x="450054" y="0"/>
                  </a:lnTo>
                  <a:lnTo>
                    <a:pt x="450054" y="172227"/>
                  </a:lnTo>
                  <a:lnTo>
                    <a:pt x="63654" y="622694"/>
                  </a:lnTo>
                  <a:lnTo>
                    <a:pt x="0" y="376384"/>
                  </a:lnTo>
                  <a:close/>
                </a:path>
              </a:pathLst>
            </a:custGeom>
            <a:solidFill>
              <a:srgbClr val="D8D8D8">
                <a:alpha val="20784"/>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505050"/>
                </a:solidFill>
                <a:latin typeface="Quattrocento Sans"/>
                <a:ea typeface="Quattrocento Sans"/>
                <a:cs typeface="Quattrocento Sans"/>
                <a:sym typeface="Quattrocento Sans"/>
              </a:endParaRPr>
            </a:p>
          </p:txBody>
        </p:sp>
        <p:sp>
          <p:nvSpPr>
            <p:cNvPr id="4937" name="Google Shape;4937;p175"/>
            <p:cNvSpPr/>
            <p:nvPr/>
          </p:nvSpPr>
          <p:spPr>
            <a:xfrm>
              <a:off x="12093697" y="2210121"/>
              <a:ext cx="101346" cy="384687"/>
            </a:xfrm>
            <a:custGeom>
              <a:avLst/>
              <a:gdLst/>
              <a:ahLst/>
              <a:cxnLst/>
              <a:rect l="l" t="t" r="r" b="b"/>
              <a:pathLst>
                <a:path w="101346" h="384687" extrusionOk="0">
                  <a:moveTo>
                    <a:pt x="0" y="0"/>
                  </a:moveTo>
                  <a:lnTo>
                    <a:pt x="101346" y="0"/>
                  </a:lnTo>
                  <a:lnTo>
                    <a:pt x="101346" y="384687"/>
                  </a:lnTo>
                  <a:lnTo>
                    <a:pt x="2768" y="384687"/>
                  </a:lnTo>
                  <a:close/>
                </a:path>
              </a:pathLst>
            </a:custGeom>
            <a:solidFill>
              <a:srgbClr val="F2F2F2">
                <a:alpha val="73725"/>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505050"/>
                </a:solidFill>
                <a:latin typeface="Quattrocento Sans"/>
                <a:ea typeface="Quattrocento Sans"/>
                <a:cs typeface="Quattrocento Sans"/>
                <a:sym typeface="Quattrocento Sans"/>
              </a:endParaRPr>
            </a:p>
          </p:txBody>
        </p:sp>
      </p:grpSp>
      <p:grpSp>
        <p:nvGrpSpPr>
          <p:cNvPr id="4938" name="Google Shape;4938;p175"/>
          <p:cNvGrpSpPr/>
          <p:nvPr/>
        </p:nvGrpSpPr>
        <p:grpSpPr>
          <a:xfrm>
            <a:off x="1369189" y="5083214"/>
            <a:ext cx="5586052" cy="635310"/>
            <a:chOff x="1368462" y="5083237"/>
            <a:chExt cx="5586611" cy="635374"/>
          </a:xfrm>
        </p:grpSpPr>
        <p:sp>
          <p:nvSpPr>
            <p:cNvPr id="4939" name="Google Shape;4939;p175"/>
            <p:cNvSpPr/>
            <p:nvPr/>
          </p:nvSpPr>
          <p:spPr>
            <a:xfrm>
              <a:off x="3124234" y="5276129"/>
              <a:ext cx="3830839" cy="215475"/>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US" sz="1400" b="1">
                  <a:solidFill>
                    <a:srgbClr val="0078D7"/>
                  </a:solidFill>
                  <a:latin typeface="Calibri"/>
                  <a:ea typeface="Calibri"/>
                  <a:cs typeface="Calibri"/>
                  <a:sym typeface="Calibri"/>
                </a:rPr>
                <a:t>Deploy and manage your models everywhere</a:t>
              </a:r>
              <a:endParaRPr>
                <a:latin typeface="Calibri"/>
                <a:ea typeface="Calibri"/>
                <a:cs typeface="Calibri"/>
                <a:sym typeface="Calibri"/>
              </a:endParaRPr>
            </a:p>
          </p:txBody>
        </p:sp>
        <p:cxnSp>
          <p:nvCxnSpPr>
            <p:cNvPr id="4940" name="Google Shape;4940;p175"/>
            <p:cNvCxnSpPr/>
            <p:nvPr/>
          </p:nvCxnSpPr>
          <p:spPr>
            <a:xfrm>
              <a:off x="2844745" y="5115588"/>
              <a:ext cx="0" cy="603023"/>
            </a:xfrm>
            <a:prstGeom prst="straightConnector1">
              <a:avLst/>
            </a:prstGeom>
            <a:noFill/>
            <a:ln w="12700" cap="rnd" cmpd="sng">
              <a:solidFill>
                <a:srgbClr val="BFBFBF"/>
              </a:solidFill>
              <a:prstDash val="dash"/>
              <a:round/>
              <a:headEnd type="none" w="sm" len="sm"/>
              <a:tailEnd type="none" w="sm" len="sm"/>
            </a:ln>
          </p:spPr>
        </p:cxnSp>
        <p:grpSp>
          <p:nvGrpSpPr>
            <p:cNvPr id="4941" name="Google Shape;4941;p175"/>
            <p:cNvGrpSpPr/>
            <p:nvPr/>
          </p:nvGrpSpPr>
          <p:grpSpPr>
            <a:xfrm>
              <a:off x="1368462" y="5083237"/>
              <a:ext cx="1279589" cy="549204"/>
              <a:chOff x="1349791" y="3168457"/>
              <a:chExt cx="5679659" cy="2437728"/>
            </a:xfrm>
          </p:grpSpPr>
          <p:sp>
            <p:nvSpPr>
              <p:cNvPr id="4942" name="Google Shape;4942;p175"/>
              <p:cNvSpPr/>
              <p:nvPr/>
            </p:nvSpPr>
            <p:spPr>
              <a:xfrm>
                <a:off x="4411612" y="4538106"/>
                <a:ext cx="2617838" cy="1068079"/>
              </a:xfrm>
              <a:custGeom>
                <a:avLst/>
                <a:gdLst/>
                <a:ahLst/>
                <a:cxnLst/>
                <a:rect l="l" t="t" r="r" b="b"/>
                <a:pathLst>
                  <a:path w="1190625" h="485775" extrusionOk="0">
                    <a:moveTo>
                      <a:pt x="1108234" y="325991"/>
                    </a:moveTo>
                    <a:cubicBezTo>
                      <a:pt x="1107281" y="325991"/>
                      <a:pt x="1106329" y="325991"/>
                      <a:pt x="1105376" y="325991"/>
                    </a:cubicBezTo>
                    <a:cubicBezTo>
                      <a:pt x="1129189" y="240266"/>
                      <a:pt x="1079659" y="150731"/>
                      <a:pt x="992981" y="126918"/>
                    </a:cubicBezTo>
                    <a:cubicBezTo>
                      <a:pt x="938689" y="111678"/>
                      <a:pt x="880586" y="125966"/>
                      <a:pt x="839629" y="164066"/>
                    </a:cubicBezTo>
                    <a:cubicBezTo>
                      <a:pt x="809149" y="50718"/>
                      <a:pt x="691991" y="-15957"/>
                      <a:pt x="578644" y="14523"/>
                    </a:cubicBezTo>
                    <a:cubicBezTo>
                      <a:pt x="492919" y="37383"/>
                      <a:pt x="431006" y="111678"/>
                      <a:pt x="422434" y="200261"/>
                    </a:cubicBezTo>
                    <a:cubicBezTo>
                      <a:pt x="420529" y="200261"/>
                      <a:pt x="418624" y="199308"/>
                      <a:pt x="416719" y="199308"/>
                    </a:cubicBezTo>
                    <a:cubicBezTo>
                      <a:pt x="350996" y="138348"/>
                      <a:pt x="249079" y="143111"/>
                      <a:pt x="188119" y="207881"/>
                    </a:cubicBezTo>
                    <a:cubicBezTo>
                      <a:pt x="172879" y="225026"/>
                      <a:pt x="160496" y="244076"/>
                      <a:pt x="153829" y="265983"/>
                    </a:cubicBezTo>
                    <a:cubicBezTo>
                      <a:pt x="142399" y="262173"/>
                      <a:pt x="130016" y="260268"/>
                      <a:pt x="117634" y="260268"/>
                    </a:cubicBezTo>
                    <a:cubicBezTo>
                      <a:pt x="57626" y="259316"/>
                      <a:pt x="8096" y="305988"/>
                      <a:pt x="7144" y="365996"/>
                    </a:cubicBezTo>
                    <a:cubicBezTo>
                      <a:pt x="7144" y="366948"/>
                      <a:pt x="7144" y="366948"/>
                      <a:pt x="7144" y="367901"/>
                    </a:cubicBezTo>
                    <a:cubicBezTo>
                      <a:pt x="7144" y="428861"/>
                      <a:pt x="55721" y="481248"/>
                      <a:pt x="116681" y="481248"/>
                    </a:cubicBezTo>
                    <a:lnTo>
                      <a:pt x="376714" y="481248"/>
                    </a:lnTo>
                    <a:cubicBezTo>
                      <a:pt x="383381" y="489821"/>
                      <a:pt x="391001" y="481248"/>
                      <a:pt x="397669" y="481248"/>
                    </a:cubicBezTo>
                    <a:lnTo>
                      <a:pt x="1107281" y="481248"/>
                    </a:lnTo>
                    <a:cubicBezTo>
                      <a:pt x="1150144" y="482201"/>
                      <a:pt x="1185386" y="447911"/>
                      <a:pt x="1185386" y="405048"/>
                    </a:cubicBezTo>
                    <a:cubicBezTo>
                      <a:pt x="1186339" y="362186"/>
                      <a:pt x="1152049" y="326943"/>
                      <a:pt x="1109186" y="326943"/>
                    </a:cubicBezTo>
                    <a:cubicBezTo>
                      <a:pt x="1109186" y="325991"/>
                      <a:pt x="1108234" y="325991"/>
                      <a:pt x="1108234" y="325991"/>
                    </a:cubicBezTo>
                    <a:lnTo>
                      <a:pt x="1108234" y="325991"/>
                    </a:lnTo>
                    <a:close/>
                  </a:path>
                </a:pathLst>
              </a:custGeom>
              <a:solidFill>
                <a:srgbClr val="CBEBF5">
                  <a:alpha val="8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505050"/>
                  </a:solidFill>
                  <a:latin typeface="Quattrocento Sans"/>
                  <a:ea typeface="Quattrocento Sans"/>
                  <a:cs typeface="Quattrocento Sans"/>
                  <a:sym typeface="Quattrocento Sans"/>
                </a:endParaRPr>
              </a:p>
            </p:txBody>
          </p:sp>
          <p:sp>
            <p:nvSpPr>
              <p:cNvPr id="4943" name="Google Shape;4943;p175"/>
              <p:cNvSpPr/>
              <p:nvPr/>
            </p:nvSpPr>
            <p:spPr>
              <a:xfrm>
                <a:off x="2008442" y="3914466"/>
                <a:ext cx="4251364" cy="1256563"/>
              </a:xfrm>
              <a:custGeom>
                <a:avLst/>
                <a:gdLst/>
                <a:ahLst/>
                <a:cxnLst/>
                <a:rect l="l" t="t" r="r" b="b"/>
                <a:pathLst>
                  <a:path w="1933575" h="571500" extrusionOk="0">
                    <a:moveTo>
                      <a:pt x="42863" y="165766"/>
                    </a:moveTo>
                    <a:cubicBezTo>
                      <a:pt x="69532" y="30511"/>
                      <a:pt x="505778" y="2888"/>
                      <a:pt x="1016317" y="102901"/>
                    </a:cubicBezTo>
                    <a:cubicBezTo>
                      <a:pt x="1526858" y="202913"/>
                      <a:pt x="1921192" y="393413"/>
                      <a:pt x="1894523" y="528668"/>
                    </a:cubicBezTo>
                  </a:path>
                </a:pathLst>
              </a:custGeom>
              <a:noFill/>
              <a:ln w="57150"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505050"/>
                  </a:solidFill>
                  <a:latin typeface="Quattrocento Sans"/>
                  <a:ea typeface="Quattrocento Sans"/>
                  <a:cs typeface="Quattrocento Sans"/>
                  <a:sym typeface="Quattrocento Sans"/>
                </a:endParaRPr>
              </a:p>
            </p:txBody>
          </p:sp>
          <p:sp>
            <p:nvSpPr>
              <p:cNvPr id="4944" name="Google Shape;4944;p175"/>
              <p:cNvSpPr/>
              <p:nvPr/>
            </p:nvSpPr>
            <p:spPr>
              <a:xfrm>
                <a:off x="1349791" y="3168457"/>
                <a:ext cx="2617838" cy="1068079"/>
              </a:xfrm>
              <a:custGeom>
                <a:avLst/>
                <a:gdLst/>
                <a:ahLst/>
                <a:cxnLst/>
                <a:rect l="l" t="t" r="r" b="b"/>
                <a:pathLst>
                  <a:path w="1190625" h="485775" extrusionOk="0">
                    <a:moveTo>
                      <a:pt x="1106329" y="325991"/>
                    </a:moveTo>
                    <a:cubicBezTo>
                      <a:pt x="1105376" y="325991"/>
                      <a:pt x="1104424" y="325991"/>
                      <a:pt x="1103471" y="325991"/>
                    </a:cubicBezTo>
                    <a:cubicBezTo>
                      <a:pt x="1127284" y="240266"/>
                      <a:pt x="1077754" y="150731"/>
                      <a:pt x="991076" y="126918"/>
                    </a:cubicBezTo>
                    <a:cubicBezTo>
                      <a:pt x="936784" y="111678"/>
                      <a:pt x="878681" y="125966"/>
                      <a:pt x="837724" y="164066"/>
                    </a:cubicBezTo>
                    <a:cubicBezTo>
                      <a:pt x="808196" y="50718"/>
                      <a:pt x="691039" y="-15957"/>
                      <a:pt x="577691" y="14523"/>
                    </a:cubicBezTo>
                    <a:cubicBezTo>
                      <a:pt x="491966" y="37383"/>
                      <a:pt x="430054" y="111678"/>
                      <a:pt x="421481" y="200261"/>
                    </a:cubicBezTo>
                    <a:cubicBezTo>
                      <a:pt x="419576" y="200261"/>
                      <a:pt x="417671" y="199308"/>
                      <a:pt x="415766" y="199308"/>
                    </a:cubicBezTo>
                    <a:cubicBezTo>
                      <a:pt x="350044" y="138348"/>
                      <a:pt x="248126" y="143111"/>
                      <a:pt x="187166" y="207881"/>
                    </a:cubicBezTo>
                    <a:cubicBezTo>
                      <a:pt x="171926" y="225026"/>
                      <a:pt x="159544" y="244076"/>
                      <a:pt x="152876" y="265983"/>
                    </a:cubicBezTo>
                    <a:cubicBezTo>
                      <a:pt x="141446" y="262173"/>
                      <a:pt x="129064" y="260268"/>
                      <a:pt x="116681" y="260268"/>
                    </a:cubicBezTo>
                    <a:cubicBezTo>
                      <a:pt x="57626" y="259316"/>
                      <a:pt x="8096" y="305988"/>
                      <a:pt x="7144" y="365996"/>
                    </a:cubicBezTo>
                    <a:cubicBezTo>
                      <a:pt x="7144" y="366948"/>
                      <a:pt x="7144" y="366948"/>
                      <a:pt x="7144" y="367901"/>
                    </a:cubicBezTo>
                    <a:cubicBezTo>
                      <a:pt x="7144" y="428861"/>
                      <a:pt x="55721" y="481248"/>
                      <a:pt x="116681" y="481248"/>
                    </a:cubicBezTo>
                    <a:lnTo>
                      <a:pt x="376714" y="481248"/>
                    </a:lnTo>
                    <a:cubicBezTo>
                      <a:pt x="383381" y="489821"/>
                      <a:pt x="391001" y="481248"/>
                      <a:pt x="397669" y="481248"/>
                    </a:cubicBezTo>
                    <a:lnTo>
                      <a:pt x="1107281" y="481248"/>
                    </a:lnTo>
                    <a:cubicBezTo>
                      <a:pt x="1150144" y="482201"/>
                      <a:pt x="1185386" y="447911"/>
                      <a:pt x="1185386" y="405048"/>
                    </a:cubicBezTo>
                    <a:cubicBezTo>
                      <a:pt x="1185386" y="362186"/>
                      <a:pt x="1152049" y="326943"/>
                      <a:pt x="1109186" y="326943"/>
                    </a:cubicBezTo>
                    <a:cubicBezTo>
                      <a:pt x="1108234" y="325991"/>
                      <a:pt x="1107281" y="325991"/>
                      <a:pt x="1106329" y="325991"/>
                    </a:cubicBezTo>
                    <a:lnTo>
                      <a:pt x="1106329" y="325991"/>
                    </a:lnTo>
                    <a:close/>
                  </a:path>
                </a:pathLst>
              </a:custGeom>
              <a:solidFill>
                <a:srgbClr val="CBEBF5">
                  <a:alpha val="8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505050"/>
                  </a:solidFill>
                  <a:latin typeface="Quattrocento Sans"/>
                  <a:ea typeface="Quattrocento Sans"/>
                  <a:cs typeface="Quattrocento Sans"/>
                  <a:sym typeface="Quattrocento Sans"/>
                </a:endParaRPr>
              </a:p>
            </p:txBody>
          </p:sp>
          <p:sp>
            <p:nvSpPr>
              <p:cNvPr id="4945" name="Google Shape;4945;p175"/>
              <p:cNvSpPr/>
              <p:nvPr/>
            </p:nvSpPr>
            <p:spPr>
              <a:xfrm>
                <a:off x="3697468" y="3745946"/>
                <a:ext cx="397910" cy="628279"/>
              </a:xfrm>
              <a:custGeom>
                <a:avLst/>
                <a:gdLst/>
                <a:ahLst/>
                <a:cxnLst/>
                <a:rect l="l" t="t" r="r" b="b"/>
                <a:pathLst>
                  <a:path w="180975" h="285750" extrusionOk="0">
                    <a:moveTo>
                      <a:pt x="179546" y="218599"/>
                    </a:moveTo>
                    <a:lnTo>
                      <a:pt x="7144" y="285274"/>
                    </a:lnTo>
                    <a:lnTo>
                      <a:pt x="7144" y="7144"/>
                    </a:lnTo>
                    <a:lnTo>
                      <a:pt x="179546" y="68104"/>
                    </a:lnTo>
                    <a:close/>
                  </a:path>
                </a:pathLst>
              </a:custGeom>
              <a:solidFill>
                <a:srgbClr val="80499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505050"/>
                  </a:solidFill>
                  <a:latin typeface="Quattrocento Sans"/>
                  <a:ea typeface="Quattrocento Sans"/>
                  <a:cs typeface="Quattrocento Sans"/>
                  <a:sym typeface="Quattrocento Sans"/>
                </a:endParaRPr>
              </a:p>
            </p:txBody>
          </p:sp>
          <p:sp>
            <p:nvSpPr>
              <p:cNvPr id="4946" name="Google Shape;4946;p175"/>
              <p:cNvSpPr/>
              <p:nvPr/>
            </p:nvSpPr>
            <p:spPr>
              <a:xfrm>
                <a:off x="3356099" y="3752232"/>
                <a:ext cx="293198" cy="628279"/>
              </a:xfrm>
              <a:custGeom>
                <a:avLst/>
                <a:gdLst/>
                <a:ahLst/>
                <a:cxnLst/>
                <a:rect l="l" t="t" r="r" b="b"/>
                <a:pathLst>
                  <a:path w="133350" h="285750" extrusionOk="0">
                    <a:moveTo>
                      <a:pt x="7144" y="51911"/>
                    </a:moveTo>
                    <a:lnTo>
                      <a:pt x="7144" y="233839"/>
                    </a:lnTo>
                    <a:lnTo>
                      <a:pt x="134779" y="283369"/>
                    </a:lnTo>
                    <a:lnTo>
                      <a:pt x="134779" y="7144"/>
                    </a:lnTo>
                    <a:lnTo>
                      <a:pt x="7144" y="51911"/>
                    </a:lnTo>
                    <a:close/>
                    <a:moveTo>
                      <a:pt x="20479" y="219551"/>
                    </a:moveTo>
                    <a:lnTo>
                      <a:pt x="13811" y="217646"/>
                    </a:lnTo>
                    <a:lnTo>
                      <a:pt x="13811" y="67151"/>
                    </a:lnTo>
                    <a:lnTo>
                      <a:pt x="20479" y="65246"/>
                    </a:lnTo>
                    <a:lnTo>
                      <a:pt x="27146" y="63341"/>
                    </a:lnTo>
                    <a:lnTo>
                      <a:pt x="33814" y="61436"/>
                    </a:lnTo>
                    <a:lnTo>
                      <a:pt x="33814" y="225266"/>
                    </a:lnTo>
                    <a:lnTo>
                      <a:pt x="27146" y="223361"/>
                    </a:lnTo>
                    <a:lnTo>
                      <a:pt x="20479" y="219551"/>
                    </a:lnTo>
                    <a:close/>
                    <a:moveTo>
                      <a:pt x="54769" y="229076"/>
                    </a:moveTo>
                    <a:lnTo>
                      <a:pt x="46196" y="227171"/>
                    </a:lnTo>
                    <a:lnTo>
                      <a:pt x="46196" y="58579"/>
                    </a:lnTo>
                    <a:lnTo>
                      <a:pt x="54769" y="56674"/>
                    </a:lnTo>
                    <a:lnTo>
                      <a:pt x="63341" y="54769"/>
                    </a:lnTo>
                    <a:lnTo>
                      <a:pt x="71914" y="52864"/>
                    </a:lnTo>
                    <a:lnTo>
                      <a:pt x="71914" y="236696"/>
                    </a:lnTo>
                    <a:lnTo>
                      <a:pt x="63341" y="234791"/>
                    </a:lnTo>
                    <a:lnTo>
                      <a:pt x="54769" y="229076"/>
                    </a:lnTo>
                    <a:close/>
                    <a:moveTo>
                      <a:pt x="94774" y="242411"/>
                    </a:moveTo>
                    <a:lnTo>
                      <a:pt x="83344" y="237649"/>
                    </a:lnTo>
                    <a:lnTo>
                      <a:pt x="83344" y="47149"/>
                    </a:lnTo>
                    <a:lnTo>
                      <a:pt x="94774" y="45244"/>
                    </a:lnTo>
                    <a:lnTo>
                      <a:pt x="106204" y="40481"/>
                    </a:lnTo>
                    <a:lnTo>
                      <a:pt x="119539" y="35719"/>
                    </a:lnTo>
                    <a:lnTo>
                      <a:pt x="119539" y="249079"/>
                    </a:lnTo>
                    <a:lnTo>
                      <a:pt x="106204" y="244316"/>
                    </a:lnTo>
                    <a:lnTo>
                      <a:pt x="94774" y="242411"/>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505050"/>
                  </a:solidFill>
                  <a:latin typeface="Quattrocento Sans"/>
                  <a:ea typeface="Quattrocento Sans"/>
                  <a:cs typeface="Quattrocento Sans"/>
                  <a:sym typeface="Quattrocento Sans"/>
                </a:endParaRPr>
              </a:p>
            </p:txBody>
          </p:sp>
          <p:sp>
            <p:nvSpPr>
              <p:cNvPr id="4947" name="Google Shape;4947;p175"/>
              <p:cNvSpPr/>
              <p:nvPr/>
            </p:nvSpPr>
            <p:spPr>
              <a:xfrm>
                <a:off x="4579152" y="3745946"/>
                <a:ext cx="397910" cy="628279"/>
              </a:xfrm>
              <a:custGeom>
                <a:avLst/>
                <a:gdLst/>
                <a:ahLst/>
                <a:cxnLst/>
                <a:rect l="l" t="t" r="r" b="b"/>
                <a:pathLst>
                  <a:path w="180975" h="285750" extrusionOk="0">
                    <a:moveTo>
                      <a:pt x="179546" y="218599"/>
                    </a:moveTo>
                    <a:lnTo>
                      <a:pt x="7144" y="285274"/>
                    </a:lnTo>
                    <a:lnTo>
                      <a:pt x="7144" y="7144"/>
                    </a:lnTo>
                    <a:lnTo>
                      <a:pt x="179546" y="68104"/>
                    </a:lnTo>
                    <a:close/>
                  </a:path>
                </a:pathLst>
              </a:custGeom>
              <a:solidFill>
                <a:srgbClr val="80499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505050"/>
                  </a:solidFill>
                  <a:latin typeface="Quattrocento Sans"/>
                  <a:ea typeface="Quattrocento Sans"/>
                  <a:cs typeface="Quattrocento Sans"/>
                  <a:sym typeface="Quattrocento Sans"/>
                </a:endParaRPr>
              </a:p>
            </p:txBody>
          </p:sp>
          <p:sp>
            <p:nvSpPr>
              <p:cNvPr id="4948" name="Google Shape;4948;p175"/>
              <p:cNvSpPr/>
              <p:nvPr/>
            </p:nvSpPr>
            <p:spPr>
              <a:xfrm>
                <a:off x="4239880" y="3752232"/>
                <a:ext cx="293198" cy="628279"/>
              </a:xfrm>
              <a:custGeom>
                <a:avLst/>
                <a:gdLst/>
                <a:ahLst/>
                <a:cxnLst/>
                <a:rect l="l" t="t" r="r" b="b"/>
                <a:pathLst>
                  <a:path w="133350" h="285750" extrusionOk="0">
                    <a:moveTo>
                      <a:pt x="7144" y="51911"/>
                    </a:moveTo>
                    <a:lnTo>
                      <a:pt x="7144" y="233839"/>
                    </a:lnTo>
                    <a:lnTo>
                      <a:pt x="134779" y="283369"/>
                    </a:lnTo>
                    <a:lnTo>
                      <a:pt x="134779" y="7144"/>
                    </a:lnTo>
                    <a:lnTo>
                      <a:pt x="7144" y="51911"/>
                    </a:lnTo>
                    <a:close/>
                    <a:moveTo>
                      <a:pt x="20479" y="219551"/>
                    </a:moveTo>
                    <a:lnTo>
                      <a:pt x="13811" y="217646"/>
                    </a:lnTo>
                    <a:lnTo>
                      <a:pt x="13811" y="67151"/>
                    </a:lnTo>
                    <a:lnTo>
                      <a:pt x="20479" y="65246"/>
                    </a:lnTo>
                    <a:lnTo>
                      <a:pt x="27146" y="63341"/>
                    </a:lnTo>
                    <a:lnTo>
                      <a:pt x="33814" y="61436"/>
                    </a:lnTo>
                    <a:lnTo>
                      <a:pt x="33814" y="225266"/>
                    </a:lnTo>
                    <a:lnTo>
                      <a:pt x="27146" y="223361"/>
                    </a:lnTo>
                    <a:lnTo>
                      <a:pt x="20479" y="219551"/>
                    </a:lnTo>
                    <a:close/>
                    <a:moveTo>
                      <a:pt x="53816" y="229076"/>
                    </a:moveTo>
                    <a:lnTo>
                      <a:pt x="45244" y="227171"/>
                    </a:lnTo>
                    <a:lnTo>
                      <a:pt x="45244" y="58579"/>
                    </a:lnTo>
                    <a:lnTo>
                      <a:pt x="53816" y="56674"/>
                    </a:lnTo>
                    <a:lnTo>
                      <a:pt x="62389" y="54769"/>
                    </a:lnTo>
                    <a:lnTo>
                      <a:pt x="70961" y="52864"/>
                    </a:lnTo>
                    <a:lnTo>
                      <a:pt x="70961" y="236696"/>
                    </a:lnTo>
                    <a:lnTo>
                      <a:pt x="62389" y="234791"/>
                    </a:lnTo>
                    <a:lnTo>
                      <a:pt x="53816" y="229076"/>
                    </a:lnTo>
                    <a:close/>
                    <a:moveTo>
                      <a:pt x="93821" y="242411"/>
                    </a:moveTo>
                    <a:lnTo>
                      <a:pt x="82391" y="237649"/>
                    </a:lnTo>
                    <a:lnTo>
                      <a:pt x="82391" y="47149"/>
                    </a:lnTo>
                    <a:lnTo>
                      <a:pt x="93821" y="45244"/>
                    </a:lnTo>
                    <a:lnTo>
                      <a:pt x="105251" y="40481"/>
                    </a:lnTo>
                    <a:lnTo>
                      <a:pt x="118586" y="35719"/>
                    </a:lnTo>
                    <a:lnTo>
                      <a:pt x="118586" y="249079"/>
                    </a:lnTo>
                    <a:lnTo>
                      <a:pt x="105251" y="244316"/>
                    </a:lnTo>
                    <a:lnTo>
                      <a:pt x="93821" y="242411"/>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505050"/>
                  </a:solidFill>
                  <a:latin typeface="Quattrocento Sans"/>
                  <a:ea typeface="Quattrocento Sans"/>
                  <a:cs typeface="Quattrocento Sans"/>
                  <a:sym typeface="Quattrocento Sans"/>
                </a:endParaRPr>
              </a:p>
            </p:txBody>
          </p:sp>
          <p:sp>
            <p:nvSpPr>
              <p:cNvPr id="4949" name="Google Shape;4949;p175"/>
              <p:cNvSpPr/>
              <p:nvPr/>
            </p:nvSpPr>
            <p:spPr>
              <a:xfrm>
                <a:off x="3697468" y="4958526"/>
                <a:ext cx="397910" cy="628279"/>
              </a:xfrm>
              <a:custGeom>
                <a:avLst/>
                <a:gdLst/>
                <a:ahLst/>
                <a:cxnLst/>
                <a:rect l="l" t="t" r="r" b="b"/>
                <a:pathLst>
                  <a:path w="180975" h="285750" extrusionOk="0">
                    <a:moveTo>
                      <a:pt x="179546" y="218599"/>
                    </a:moveTo>
                    <a:lnTo>
                      <a:pt x="7144" y="285274"/>
                    </a:lnTo>
                    <a:lnTo>
                      <a:pt x="7144" y="7144"/>
                    </a:lnTo>
                    <a:lnTo>
                      <a:pt x="179546" y="68104"/>
                    </a:lnTo>
                    <a:close/>
                  </a:path>
                </a:pathLst>
              </a:custGeom>
              <a:solidFill>
                <a:srgbClr val="80499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505050"/>
                  </a:solidFill>
                  <a:latin typeface="Quattrocento Sans"/>
                  <a:ea typeface="Quattrocento Sans"/>
                  <a:cs typeface="Quattrocento Sans"/>
                  <a:sym typeface="Quattrocento Sans"/>
                </a:endParaRPr>
              </a:p>
            </p:txBody>
          </p:sp>
          <p:sp>
            <p:nvSpPr>
              <p:cNvPr id="4950" name="Google Shape;4950;p175"/>
              <p:cNvSpPr/>
              <p:nvPr/>
            </p:nvSpPr>
            <p:spPr>
              <a:xfrm>
                <a:off x="3356099" y="4964810"/>
                <a:ext cx="293198" cy="628279"/>
              </a:xfrm>
              <a:custGeom>
                <a:avLst/>
                <a:gdLst/>
                <a:ahLst/>
                <a:cxnLst/>
                <a:rect l="l" t="t" r="r" b="b"/>
                <a:pathLst>
                  <a:path w="133350" h="285750" extrusionOk="0">
                    <a:moveTo>
                      <a:pt x="7144" y="51911"/>
                    </a:moveTo>
                    <a:lnTo>
                      <a:pt x="7144" y="233839"/>
                    </a:lnTo>
                    <a:lnTo>
                      <a:pt x="134779" y="283369"/>
                    </a:lnTo>
                    <a:lnTo>
                      <a:pt x="134779" y="7144"/>
                    </a:lnTo>
                    <a:lnTo>
                      <a:pt x="7144" y="51911"/>
                    </a:lnTo>
                    <a:close/>
                    <a:moveTo>
                      <a:pt x="20479" y="219551"/>
                    </a:moveTo>
                    <a:lnTo>
                      <a:pt x="13811" y="217646"/>
                    </a:lnTo>
                    <a:lnTo>
                      <a:pt x="13811" y="67151"/>
                    </a:lnTo>
                    <a:lnTo>
                      <a:pt x="20479" y="65246"/>
                    </a:lnTo>
                    <a:lnTo>
                      <a:pt x="27146" y="63341"/>
                    </a:lnTo>
                    <a:lnTo>
                      <a:pt x="33814" y="61436"/>
                    </a:lnTo>
                    <a:lnTo>
                      <a:pt x="33814" y="225266"/>
                    </a:lnTo>
                    <a:lnTo>
                      <a:pt x="27146" y="223361"/>
                    </a:lnTo>
                    <a:lnTo>
                      <a:pt x="20479" y="219551"/>
                    </a:lnTo>
                    <a:close/>
                    <a:moveTo>
                      <a:pt x="54769" y="229076"/>
                    </a:moveTo>
                    <a:lnTo>
                      <a:pt x="46196" y="227171"/>
                    </a:lnTo>
                    <a:lnTo>
                      <a:pt x="46196" y="58579"/>
                    </a:lnTo>
                    <a:lnTo>
                      <a:pt x="54769" y="56674"/>
                    </a:lnTo>
                    <a:lnTo>
                      <a:pt x="63341" y="54769"/>
                    </a:lnTo>
                    <a:lnTo>
                      <a:pt x="71914" y="52864"/>
                    </a:lnTo>
                    <a:lnTo>
                      <a:pt x="71914" y="236696"/>
                    </a:lnTo>
                    <a:lnTo>
                      <a:pt x="63341" y="234791"/>
                    </a:lnTo>
                    <a:lnTo>
                      <a:pt x="54769" y="229076"/>
                    </a:lnTo>
                    <a:close/>
                    <a:moveTo>
                      <a:pt x="94774" y="242411"/>
                    </a:moveTo>
                    <a:lnTo>
                      <a:pt x="83344" y="237649"/>
                    </a:lnTo>
                    <a:lnTo>
                      <a:pt x="83344" y="47149"/>
                    </a:lnTo>
                    <a:lnTo>
                      <a:pt x="94774" y="45244"/>
                    </a:lnTo>
                    <a:lnTo>
                      <a:pt x="106204" y="40481"/>
                    </a:lnTo>
                    <a:lnTo>
                      <a:pt x="119539" y="35719"/>
                    </a:lnTo>
                    <a:lnTo>
                      <a:pt x="119539" y="249079"/>
                    </a:lnTo>
                    <a:lnTo>
                      <a:pt x="106204" y="244316"/>
                    </a:lnTo>
                    <a:lnTo>
                      <a:pt x="94774" y="242411"/>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505050"/>
                  </a:solidFill>
                  <a:latin typeface="Quattrocento Sans"/>
                  <a:ea typeface="Quattrocento Sans"/>
                  <a:cs typeface="Quattrocento Sans"/>
                  <a:sym typeface="Quattrocento Sans"/>
                </a:endParaRPr>
              </a:p>
            </p:txBody>
          </p:sp>
          <p:sp>
            <p:nvSpPr>
              <p:cNvPr id="4951" name="Google Shape;4951;p175"/>
              <p:cNvSpPr/>
              <p:nvPr/>
            </p:nvSpPr>
            <p:spPr>
              <a:xfrm>
                <a:off x="4579152" y="4958526"/>
                <a:ext cx="397910" cy="628279"/>
              </a:xfrm>
              <a:custGeom>
                <a:avLst/>
                <a:gdLst/>
                <a:ahLst/>
                <a:cxnLst/>
                <a:rect l="l" t="t" r="r" b="b"/>
                <a:pathLst>
                  <a:path w="180975" h="285750" extrusionOk="0">
                    <a:moveTo>
                      <a:pt x="179546" y="218599"/>
                    </a:moveTo>
                    <a:lnTo>
                      <a:pt x="7144" y="285274"/>
                    </a:lnTo>
                    <a:lnTo>
                      <a:pt x="7144" y="7144"/>
                    </a:lnTo>
                    <a:lnTo>
                      <a:pt x="179546" y="68104"/>
                    </a:lnTo>
                    <a:close/>
                  </a:path>
                </a:pathLst>
              </a:custGeom>
              <a:solidFill>
                <a:srgbClr val="80499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505050"/>
                  </a:solidFill>
                  <a:latin typeface="Quattrocento Sans"/>
                  <a:ea typeface="Quattrocento Sans"/>
                  <a:cs typeface="Quattrocento Sans"/>
                  <a:sym typeface="Quattrocento Sans"/>
                </a:endParaRPr>
              </a:p>
            </p:txBody>
          </p:sp>
          <p:sp>
            <p:nvSpPr>
              <p:cNvPr id="4952" name="Google Shape;4952;p175"/>
              <p:cNvSpPr/>
              <p:nvPr/>
            </p:nvSpPr>
            <p:spPr>
              <a:xfrm>
                <a:off x="4239880" y="4964801"/>
                <a:ext cx="293198" cy="628279"/>
              </a:xfrm>
              <a:custGeom>
                <a:avLst/>
                <a:gdLst/>
                <a:ahLst/>
                <a:cxnLst/>
                <a:rect l="l" t="t" r="r" b="b"/>
                <a:pathLst>
                  <a:path w="133350" h="285750" extrusionOk="0">
                    <a:moveTo>
                      <a:pt x="7144" y="51911"/>
                    </a:moveTo>
                    <a:lnTo>
                      <a:pt x="7144" y="233839"/>
                    </a:lnTo>
                    <a:lnTo>
                      <a:pt x="134779" y="283369"/>
                    </a:lnTo>
                    <a:lnTo>
                      <a:pt x="134779" y="7144"/>
                    </a:lnTo>
                    <a:lnTo>
                      <a:pt x="7144" y="51911"/>
                    </a:lnTo>
                    <a:close/>
                    <a:moveTo>
                      <a:pt x="20479" y="219551"/>
                    </a:moveTo>
                    <a:lnTo>
                      <a:pt x="13811" y="217646"/>
                    </a:lnTo>
                    <a:lnTo>
                      <a:pt x="13811" y="67151"/>
                    </a:lnTo>
                    <a:lnTo>
                      <a:pt x="20479" y="65246"/>
                    </a:lnTo>
                    <a:lnTo>
                      <a:pt x="27146" y="63341"/>
                    </a:lnTo>
                    <a:lnTo>
                      <a:pt x="33814" y="61436"/>
                    </a:lnTo>
                    <a:lnTo>
                      <a:pt x="33814" y="225266"/>
                    </a:lnTo>
                    <a:lnTo>
                      <a:pt x="27146" y="223361"/>
                    </a:lnTo>
                    <a:lnTo>
                      <a:pt x="20479" y="219551"/>
                    </a:lnTo>
                    <a:close/>
                    <a:moveTo>
                      <a:pt x="53816" y="229076"/>
                    </a:moveTo>
                    <a:lnTo>
                      <a:pt x="45244" y="227171"/>
                    </a:lnTo>
                    <a:lnTo>
                      <a:pt x="45244" y="58579"/>
                    </a:lnTo>
                    <a:lnTo>
                      <a:pt x="53816" y="56674"/>
                    </a:lnTo>
                    <a:lnTo>
                      <a:pt x="62389" y="54769"/>
                    </a:lnTo>
                    <a:lnTo>
                      <a:pt x="70961" y="52864"/>
                    </a:lnTo>
                    <a:lnTo>
                      <a:pt x="70961" y="236696"/>
                    </a:lnTo>
                    <a:lnTo>
                      <a:pt x="62389" y="234791"/>
                    </a:lnTo>
                    <a:lnTo>
                      <a:pt x="53816" y="229076"/>
                    </a:lnTo>
                    <a:close/>
                    <a:moveTo>
                      <a:pt x="93821" y="242411"/>
                    </a:moveTo>
                    <a:lnTo>
                      <a:pt x="83344" y="237649"/>
                    </a:lnTo>
                    <a:lnTo>
                      <a:pt x="83344" y="47149"/>
                    </a:lnTo>
                    <a:lnTo>
                      <a:pt x="94774" y="45244"/>
                    </a:lnTo>
                    <a:lnTo>
                      <a:pt x="106204" y="40481"/>
                    </a:lnTo>
                    <a:lnTo>
                      <a:pt x="119539" y="35719"/>
                    </a:lnTo>
                    <a:lnTo>
                      <a:pt x="119539" y="249079"/>
                    </a:lnTo>
                    <a:lnTo>
                      <a:pt x="106204" y="244316"/>
                    </a:lnTo>
                    <a:lnTo>
                      <a:pt x="93821" y="242411"/>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505050"/>
                  </a:solidFill>
                  <a:latin typeface="Quattrocento Sans"/>
                  <a:ea typeface="Quattrocento Sans"/>
                  <a:cs typeface="Quattrocento Sans"/>
                  <a:sym typeface="Quattrocento Sans"/>
                </a:endParaRPr>
              </a:p>
            </p:txBody>
          </p:sp>
          <p:sp>
            <p:nvSpPr>
              <p:cNvPr id="4953" name="Google Shape;4953;p175"/>
              <p:cNvSpPr/>
              <p:nvPr/>
            </p:nvSpPr>
            <p:spPr>
              <a:xfrm>
                <a:off x="4170772" y="4353272"/>
                <a:ext cx="397910" cy="628279"/>
              </a:xfrm>
              <a:custGeom>
                <a:avLst/>
                <a:gdLst/>
                <a:ahLst/>
                <a:cxnLst/>
                <a:rect l="l" t="t" r="r" b="b"/>
                <a:pathLst>
                  <a:path w="180975" h="285750" extrusionOk="0">
                    <a:moveTo>
                      <a:pt x="176689" y="217646"/>
                    </a:moveTo>
                    <a:lnTo>
                      <a:pt x="7144" y="282416"/>
                    </a:lnTo>
                    <a:lnTo>
                      <a:pt x="7144" y="7144"/>
                    </a:lnTo>
                    <a:lnTo>
                      <a:pt x="176689" y="67151"/>
                    </a:lnTo>
                    <a:close/>
                  </a:path>
                </a:pathLst>
              </a:custGeom>
              <a:solidFill>
                <a:srgbClr val="80499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505050"/>
                  </a:solidFill>
                  <a:latin typeface="Quattrocento Sans"/>
                  <a:ea typeface="Quattrocento Sans"/>
                  <a:cs typeface="Quattrocento Sans"/>
                  <a:sym typeface="Quattrocento Sans"/>
                </a:endParaRPr>
              </a:p>
            </p:txBody>
          </p:sp>
          <p:sp>
            <p:nvSpPr>
              <p:cNvPr id="4954" name="Google Shape;4954;p175"/>
              <p:cNvSpPr/>
              <p:nvPr/>
            </p:nvSpPr>
            <p:spPr>
              <a:xfrm>
                <a:off x="3825216" y="4353272"/>
                <a:ext cx="293198" cy="628279"/>
              </a:xfrm>
              <a:custGeom>
                <a:avLst/>
                <a:gdLst/>
                <a:ahLst/>
                <a:cxnLst/>
                <a:rect l="l" t="t" r="r" b="b"/>
                <a:pathLst>
                  <a:path w="133350" h="285750" extrusionOk="0">
                    <a:moveTo>
                      <a:pt x="7144" y="51911"/>
                    </a:moveTo>
                    <a:lnTo>
                      <a:pt x="7144" y="233839"/>
                    </a:lnTo>
                    <a:lnTo>
                      <a:pt x="134779" y="283369"/>
                    </a:lnTo>
                    <a:lnTo>
                      <a:pt x="134779" y="7144"/>
                    </a:lnTo>
                    <a:lnTo>
                      <a:pt x="7144" y="51911"/>
                    </a:lnTo>
                    <a:close/>
                    <a:moveTo>
                      <a:pt x="20479" y="219551"/>
                    </a:moveTo>
                    <a:lnTo>
                      <a:pt x="13811" y="217646"/>
                    </a:lnTo>
                    <a:lnTo>
                      <a:pt x="13811" y="67151"/>
                    </a:lnTo>
                    <a:lnTo>
                      <a:pt x="20479" y="65246"/>
                    </a:lnTo>
                    <a:lnTo>
                      <a:pt x="27146" y="63341"/>
                    </a:lnTo>
                    <a:lnTo>
                      <a:pt x="33814" y="61436"/>
                    </a:lnTo>
                    <a:lnTo>
                      <a:pt x="33814" y="225266"/>
                    </a:lnTo>
                    <a:lnTo>
                      <a:pt x="27146" y="223361"/>
                    </a:lnTo>
                    <a:lnTo>
                      <a:pt x="20479" y="219551"/>
                    </a:lnTo>
                    <a:close/>
                    <a:moveTo>
                      <a:pt x="53816" y="230981"/>
                    </a:moveTo>
                    <a:lnTo>
                      <a:pt x="45244" y="229076"/>
                    </a:lnTo>
                    <a:lnTo>
                      <a:pt x="45244" y="60484"/>
                    </a:lnTo>
                    <a:lnTo>
                      <a:pt x="53816" y="58579"/>
                    </a:lnTo>
                    <a:lnTo>
                      <a:pt x="62389" y="56674"/>
                    </a:lnTo>
                    <a:lnTo>
                      <a:pt x="70961" y="54769"/>
                    </a:lnTo>
                    <a:lnTo>
                      <a:pt x="70961" y="238601"/>
                    </a:lnTo>
                    <a:lnTo>
                      <a:pt x="62389" y="236696"/>
                    </a:lnTo>
                    <a:lnTo>
                      <a:pt x="53816" y="230981"/>
                    </a:lnTo>
                    <a:close/>
                    <a:moveTo>
                      <a:pt x="94774" y="244316"/>
                    </a:moveTo>
                    <a:lnTo>
                      <a:pt x="83344" y="239554"/>
                    </a:lnTo>
                    <a:lnTo>
                      <a:pt x="83344" y="49054"/>
                    </a:lnTo>
                    <a:lnTo>
                      <a:pt x="94774" y="47149"/>
                    </a:lnTo>
                    <a:lnTo>
                      <a:pt x="106204" y="42386"/>
                    </a:lnTo>
                    <a:lnTo>
                      <a:pt x="119539" y="37624"/>
                    </a:lnTo>
                    <a:lnTo>
                      <a:pt x="119539" y="250984"/>
                    </a:lnTo>
                    <a:lnTo>
                      <a:pt x="106204" y="246221"/>
                    </a:lnTo>
                    <a:lnTo>
                      <a:pt x="94774" y="244316"/>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505050"/>
                  </a:solidFill>
                  <a:latin typeface="Quattrocento Sans"/>
                  <a:ea typeface="Quattrocento Sans"/>
                  <a:cs typeface="Quattrocento Sans"/>
                  <a:sym typeface="Quattrocento Sans"/>
                </a:endParaRPr>
              </a:p>
            </p:txBody>
          </p:sp>
          <p:sp>
            <p:nvSpPr>
              <p:cNvPr id="4955" name="Google Shape;4955;p175"/>
              <p:cNvSpPr/>
              <p:nvPr/>
            </p:nvSpPr>
            <p:spPr>
              <a:xfrm>
                <a:off x="3293270" y="4353272"/>
                <a:ext cx="397910" cy="628279"/>
              </a:xfrm>
              <a:custGeom>
                <a:avLst/>
                <a:gdLst/>
                <a:ahLst/>
                <a:cxnLst/>
                <a:rect l="l" t="t" r="r" b="b"/>
                <a:pathLst>
                  <a:path w="180975" h="285750" extrusionOk="0">
                    <a:moveTo>
                      <a:pt x="176689" y="217646"/>
                    </a:moveTo>
                    <a:lnTo>
                      <a:pt x="7144" y="282416"/>
                    </a:lnTo>
                    <a:lnTo>
                      <a:pt x="7144" y="7144"/>
                    </a:lnTo>
                    <a:lnTo>
                      <a:pt x="176689" y="67151"/>
                    </a:lnTo>
                    <a:close/>
                  </a:path>
                </a:pathLst>
              </a:custGeom>
              <a:solidFill>
                <a:srgbClr val="80499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505050"/>
                  </a:solidFill>
                  <a:latin typeface="Quattrocento Sans"/>
                  <a:ea typeface="Quattrocento Sans"/>
                  <a:cs typeface="Quattrocento Sans"/>
                  <a:sym typeface="Quattrocento Sans"/>
                </a:endParaRPr>
              </a:p>
            </p:txBody>
          </p:sp>
          <p:sp>
            <p:nvSpPr>
              <p:cNvPr id="4956" name="Google Shape;4956;p175"/>
              <p:cNvSpPr/>
              <p:nvPr/>
            </p:nvSpPr>
            <p:spPr>
              <a:xfrm>
                <a:off x="2947718" y="4353272"/>
                <a:ext cx="293198" cy="628279"/>
              </a:xfrm>
              <a:custGeom>
                <a:avLst/>
                <a:gdLst/>
                <a:ahLst/>
                <a:cxnLst/>
                <a:rect l="l" t="t" r="r" b="b"/>
                <a:pathLst>
                  <a:path w="133350" h="285750" extrusionOk="0">
                    <a:moveTo>
                      <a:pt x="7144" y="51911"/>
                    </a:moveTo>
                    <a:lnTo>
                      <a:pt x="7144" y="233839"/>
                    </a:lnTo>
                    <a:lnTo>
                      <a:pt x="134779" y="283369"/>
                    </a:lnTo>
                    <a:lnTo>
                      <a:pt x="134779" y="7144"/>
                    </a:lnTo>
                    <a:lnTo>
                      <a:pt x="7144" y="51911"/>
                    </a:lnTo>
                    <a:close/>
                    <a:moveTo>
                      <a:pt x="20479" y="219551"/>
                    </a:moveTo>
                    <a:lnTo>
                      <a:pt x="13811" y="217646"/>
                    </a:lnTo>
                    <a:lnTo>
                      <a:pt x="13811" y="67151"/>
                    </a:lnTo>
                    <a:lnTo>
                      <a:pt x="20479" y="65246"/>
                    </a:lnTo>
                    <a:lnTo>
                      <a:pt x="27146" y="63341"/>
                    </a:lnTo>
                    <a:lnTo>
                      <a:pt x="33814" y="61436"/>
                    </a:lnTo>
                    <a:lnTo>
                      <a:pt x="33814" y="225266"/>
                    </a:lnTo>
                    <a:lnTo>
                      <a:pt x="27146" y="223361"/>
                    </a:lnTo>
                    <a:lnTo>
                      <a:pt x="20479" y="219551"/>
                    </a:lnTo>
                    <a:close/>
                    <a:moveTo>
                      <a:pt x="53816" y="230981"/>
                    </a:moveTo>
                    <a:lnTo>
                      <a:pt x="45244" y="229076"/>
                    </a:lnTo>
                    <a:lnTo>
                      <a:pt x="45244" y="60484"/>
                    </a:lnTo>
                    <a:lnTo>
                      <a:pt x="53816" y="58579"/>
                    </a:lnTo>
                    <a:lnTo>
                      <a:pt x="62389" y="56674"/>
                    </a:lnTo>
                    <a:lnTo>
                      <a:pt x="70961" y="54769"/>
                    </a:lnTo>
                    <a:lnTo>
                      <a:pt x="70961" y="238601"/>
                    </a:lnTo>
                    <a:lnTo>
                      <a:pt x="62389" y="236696"/>
                    </a:lnTo>
                    <a:lnTo>
                      <a:pt x="53816" y="230981"/>
                    </a:lnTo>
                    <a:close/>
                    <a:moveTo>
                      <a:pt x="94774" y="244316"/>
                    </a:moveTo>
                    <a:lnTo>
                      <a:pt x="83344" y="239554"/>
                    </a:lnTo>
                    <a:lnTo>
                      <a:pt x="83344" y="49054"/>
                    </a:lnTo>
                    <a:lnTo>
                      <a:pt x="94774" y="47149"/>
                    </a:lnTo>
                    <a:lnTo>
                      <a:pt x="106204" y="42386"/>
                    </a:lnTo>
                    <a:lnTo>
                      <a:pt x="119539" y="37624"/>
                    </a:lnTo>
                    <a:lnTo>
                      <a:pt x="119539" y="250984"/>
                    </a:lnTo>
                    <a:lnTo>
                      <a:pt x="106204" y="246221"/>
                    </a:lnTo>
                    <a:lnTo>
                      <a:pt x="94774" y="244316"/>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505050"/>
                  </a:solidFill>
                  <a:latin typeface="Quattrocento Sans"/>
                  <a:ea typeface="Quattrocento Sans"/>
                  <a:cs typeface="Quattrocento Sans"/>
                  <a:sym typeface="Quattrocento Sans"/>
                </a:endParaRPr>
              </a:p>
            </p:txBody>
          </p:sp>
          <p:sp>
            <p:nvSpPr>
              <p:cNvPr id="4957" name="Google Shape;4957;p175"/>
              <p:cNvSpPr/>
              <p:nvPr/>
            </p:nvSpPr>
            <p:spPr>
              <a:xfrm>
                <a:off x="5037799" y="4353272"/>
                <a:ext cx="397910" cy="628279"/>
              </a:xfrm>
              <a:custGeom>
                <a:avLst/>
                <a:gdLst/>
                <a:ahLst/>
                <a:cxnLst/>
                <a:rect l="l" t="t" r="r" b="b"/>
                <a:pathLst>
                  <a:path w="180975" h="285750" extrusionOk="0">
                    <a:moveTo>
                      <a:pt x="177641" y="217646"/>
                    </a:moveTo>
                    <a:lnTo>
                      <a:pt x="7144" y="282416"/>
                    </a:lnTo>
                    <a:lnTo>
                      <a:pt x="7144" y="7144"/>
                    </a:lnTo>
                    <a:lnTo>
                      <a:pt x="177641" y="67151"/>
                    </a:lnTo>
                    <a:close/>
                  </a:path>
                </a:pathLst>
              </a:custGeom>
              <a:solidFill>
                <a:srgbClr val="80499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505050"/>
                  </a:solidFill>
                  <a:latin typeface="Quattrocento Sans"/>
                  <a:ea typeface="Quattrocento Sans"/>
                  <a:cs typeface="Quattrocento Sans"/>
                  <a:sym typeface="Quattrocento Sans"/>
                </a:endParaRPr>
              </a:p>
            </p:txBody>
          </p:sp>
          <p:sp>
            <p:nvSpPr>
              <p:cNvPr id="4958" name="Google Shape;4958;p175"/>
              <p:cNvSpPr/>
              <p:nvPr/>
            </p:nvSpPr>
            <p:spPr>
              <a:xfrm>
                <a:off x="3697468" y="3745937"/>
                <a:ext cx="397910" cy="628279"/>
              </a:xfrm>
              <a:custGeom>
                <a:avLst/>
                <a:gdLst/>
                <a:ahLst/>
                <a:cxnLst/>
                <a:rect l="l" t="t" r="r" b="b"/>
                <a:pathLst>
                  <a:path w="180975" h="285750" extrusionOk="0">
                    <a:moveTo>
                      <a:pt x="179546" y="218599"/>
                    </a:moveTo>
                    <a:lnTo>
                      <a:pt x="7144" y="285274"/>
                    </a:lnTo>
                    <a:lnTo>
                      <a:pt x="7144" y="7144"/>
                    </a:lnTo>
                    <a:lnTo>
                      <a:pt x="179546" y="68104"/>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505050"/>
                  </a:solidFill>
                  <a:latin typeface="Quattrocento Sans"/>
                  <a:ea typeface="Quattrocento Sans"/>
                  <a:cs typeface="Quattrocento Sans"/>
                  <a:sym typeface="Quattrocento Sans"/>
                </a:endParaRPr>
              </a:p>
            </p:txBody>
          </p:sp>
          <p:sp>
            <p:nvSpPr>
              <p:cNvPr id="4959" name="Google Shape;4959;p175"/>
              <p:cNvSpPr/>
              <p:nvPr/>
            </p:nvSpPr>
            <p:spPr>
              <a:xfrm>
                <a:off x="4579152" y="3745937"/>
                <a:ext cx="397910" cy="628279"/>
              </a:xfrm>
              <a:custGeom>
                <a:avLst/>
                <a:gdLst/>
                <a:ahLst/>
                <a:cxnLst/>
                <a:rect l="l" t="t" r="r" b="b"/>
                <a:pathLst>
                  <a:path w="180975" h="285750" extrusionOk="0">
                    <a:moveTo>
                      <a:pt x="179546" y="218599"/>
                    </a:moveTo>
                    <a:lnTo>
                      <a:pt x="7144" y="285274"/>
                    </a:lnTo>
                    <a:lnTo>
                      <a:pt x="7144" y="7144"/>
                    </a:lnTo>
                    <a:lnTo>
                      <a:pt x="179546" y="68104"/>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505050"/>
                  </a:solidFill>
                  <a:latin typeface="Quattrocento Sans"/>
                  <a:ea typeface="Quattrocento Sans"/>
                  <a:cs typeface="Quattrocento Sans"/>
                  <a:sym typeface="Quattrocento Sans"/>
                </a:endParaRPr>
              </a:p>
            </p:txBody>
          </p:sp>
          <p:sp>
            <p:nvSpPr>
              <p:cNvPr id="4960" name="Google Shape;4960;p175"/>
              <p:cNvSpPr/>
              <p:nvPr/>
            </p:nvSpPr>
            <p:spPr>
              <a:xfrm>
                <a:off x="3697468" y="4958515"/>
                <a:ext cx="397910" cy="628279"/>
              </a:xfrm>
              <a:custGeom>
                <a:avLst/>
                <a:gdLst/>
                <a:ahLst/>
                <a:cxnLst/>
                <a:rect l="l" t="t" r="r" b="b"/>
                <a:pathLst>
                  <a:path w="180975" h="285750" extrusionOk="0">
                    <a:moveTo>
                      <a:pt x="179546" y="218599"/>
                    </a:moveTo>
                    <a:lnTo>
                      <a:pt x="7144" y="285274"/>
                    </a:lnTo>
                    <a:lnTo>
                      <a:pt x="7144" y="7144"/>
                    </a:lnTo>
                    <a:lnTo>
                      <a:pt x="179546" y="68104"/>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505050"/>
                  </a:solidFill>
                  <a:latin typeface="Quattrocento Sans"/>
                  <a:ea typeface="Quattrocento Sans"/>
                  <a:cs typeface="Quattrocento Sans"/>
                  <a:sym typeface="Quattrocento Sans"/>
                </a:endParaRPr>
              </a:p>
            </p:txBody>
          </p:sp>
          <p:sp>
            <p:nvSpPr>
              <p:cNvPr id="4961" name="Google Shape;4961;p175"/>
              <p:cNvSpPr/>
              <p:nvPr/>
            </p:nvSpPr>
            <p:spPr>
              <a:xfrm>
                <a:off x="4579152" y="4958515"/>
                <a:ext cx="397910" cy="628279"/>
              </a:xfrm>
              <a:custGeom>
                <a:avLst/>
                <a:gdLst/>
                <a:ahLst/>
                <a:cxnLst/>
                <a:rect l="l" t="t" r="r" b="b"/>
                <a:pathLst>
                  <a:path w="180975" h="285750" extrusionOk="0">
                    <a:moveTo>
                      <a:pt x="179546" y="218599"/>
                    </a:moveTo>
                    <a:lnTo>
                      <a:pt x="7144" y="285274"/>
                    </a:lnTo>
                    <a:lnTo>
                      <a:pt x="7144" y="7144"/>
                    </a:lnTo>
                    <a:lnTo>
                      <a:pt x="179546" y="68104"/>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505050"/>
                  </a:solidFill>
                  <a:latin typeface="Quattrocento Sans"/>
                  <a:ea typeface="Quattrocento Sans"/>
                  <a:cs typeface="Quattrocento Sans"/>
                  <a:sym typeface="Quattrocento Sans"/>
                </a:endParaRPr>
              </a:p>
            </p:txBody>
          </p:sp>
          <p:sp>
            <p:nvSpPr>
              <p:cNvPr id="4962" name="Google Shape;4962;p175"/>
              <p:cNvSpPr/>
              <p:nvPr/>
            </p:nvSpPr>
            <p:spPr>
              <a:xfrm>
                <a:off x="4170772" y="4353272"/>
                <a:ext cx="397910" cy="628279"/>
              </a:xfrm>
              <a:custGeom>
                <a:avLst/>
                <a:gdLst/>
                <a:ahLst/>
                <a:cxnLst/>
                <a:rect l="l" t="t" r="r" b="b"/>
                <a:pathLst>
                  <a:path w="180975" h="285750" extrusionOk="0">
                    <a:moveTo>
                      <a:pt x="176689" y="217646"/>
                    </a:moveTo>
                    <a:lnTo>
                      <a:pt x="7144" y="282416"/>
                    </a:lnTo>
                    <a:lnTo>
                      <a:pt x="7144" y="7144"/>
                    </a:lnTo>
                    <a:lnTo>
                      <a:pt x="176689" y="67151"/>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505050"/>
                  </a:solidFill>
                  <a:latin typeface="Quattrocento Sans"/>
                  <a:ea typeface="Quattrocento Sans"/>
                  <a:cs typeface="Quattrocento Sans"/>
                  <a:sym typeface="Quattrocento Sans"/>
                </a:endParaRPr>
              </a:p>
            </p:txBody>
          </p:sp>
          <p:sp>
            <p:nvSpPr>
              <p:cNvPr id="4963" name="Google Shape;4963;p175"/>
              <p:cNvSpPr/>
              <p:nvPr/>
            </p:nvSpPr>
            <p:spPr>
              <a:xfrm>
                <a:off x="3293270" y="4353272"/>
                <a:ext cx="397910" cy="628279"/>
              </a:xfrm>
              <a:custGeom>
                <a:avLst/>
                <a:gdLst/>
                <a:ahLst/>
                <a:cxnLst/>
                <a:rect l="l" t="t" r="r" b="b"/>
                <a:pathLst>
                  <a:path w="180975" h="285750" extrusionOk="0">
                    <a:moveTo>
                      <a:pt x="176689" y="217646"/>
                    </a:moveTo>
                    <a:lnTo>
                      <a:pt x="7144" y="282416"/>
                    </a:lnTo>
                    <a:lnTo>
                      <a:pt x="7144" y="7144"/>
                    </a:lnTo>
                    <a:lnTo>
                      <a:pt x="176689" y="67151"/>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505050"/>
                  </a:solidFill>
                  <a:latin typeface="Quattrocento Sans"/>
                  <a:ea typeface="Quattrocento Sans"/>
                  <a:cs typeface="Quattrocento Sans"/>
                  <a:sym typeface="Quattrocento Sans"/>
                </a:endParaRPr>
              </a:p>
            </p:txBody>
          </p:sp>
          <p:sp>
            <p:nvSpPr>
              <p:cNvPr id="4964" name="Google Shape;4964;p175"/>
              <p:cNvSpPr/>
              <p:nvPr/>
            </p:nvSpPr>
            <p:spPr>
              <a:xfrm>
                <a:off x="5037799" y="4353272"/>
                <a:ext cx="397910" cy="628279"/>
              </a:xfrm>
              <a:custGeom>
                <a:avLst/>
                <a:gdLst/>
                <a:ahLst/>
                <a:cxnLst/>
                <a:rect l="l" t="t" r="r" b="b"/>
                <a:pathLst>
                  <a:path w="180975" h="285750" extrusionOk="0">
                    <a:moveTo>
                      <a:pt x="177641" y="217646"/>
                    </a:moveTo>
                    <a:lnTo>
                      <a:pt x="7144" y="282416"/>
                    </a:lnTo>
                    <a:lnTo>
                      <a:pt x="7144" y="7144"/>
                    </a:lnTo>
                    <a:lnTo>
                      <a:pt x="177641" y="67151"/>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505050"/>
                  </a:solidFill>
                  <a:latin typeface="Quattrocento Sans"/>
                  <a:ea typeface="Quattrocento Sans"/>
                  <a:cs typeface="Quattrocento Sans"/>
                  <a:sym typeface="Quattrocento Sans"/>
                </a:endParaRPr>
              </a:p>
            </p:txBody>
          </p:sp>
          <p:sp>
            <p:nvSpPr>
              <p:cNvPr id="4965" name="Google Shape;4965;p175"/>
              <p:cNvSpPr/>
              <p:nvPr/>
            </p:nvSpPr>
            <p:spPr>
              <a:xfrm>
                <a:off x="4692243" y="4353272"/>
                <a:ext cx="293198" cy="628279"/>
              </a:xfrm>
              <a:custGeom>
                <a:avLst/>
                <a:gdLst/>
                <a:ahLst/>
                <a:cxnLst/>
                <a:rect l="l" t="t" r="r" b="b"/>
                <a:pathLst>
                  <a:path w="133350" h="285750" extrusionOk="0">
                    <a:moveTo>
                      <a:pt x="7144" y="51911"/>
                    </a:moveTo>
                    <a:lnTo>
                      <a:pt x="7144" y="233839"/>
                    </a:lnTo>
                    <a:lnTo>
                      <a:pt x="134779" y="283369"/>
                    </a:lnTo>
                    <a:lnTo>
                      <a:pt x="134779" y="7144"/>
                    </a:lnTo>
                    <a:lnTo>
                      <a:pt x="7144" y="51911"/>
                    </a:lnTo>
                    <a:close/>
                    <a:moveTo>
                      <a:pt x="20479" y="219551"/>
                    </a:moveTo>
                    <a:lnTo>
                      <a:pt x="13811" y="217646"/>
                    </a:lnTo>
                    <a:lnTo>
                      <a:pt x="13811" y="67151"/>
                    </a:lnTo>
                    <a:lnTo>
                      <a:pt x="20479" y="65246"/>
                    </a:lnTo>
                    <a:lnTo>
                      <a:pt x="27146" y="63341"/>
                    </a:lnTo>
                    <a:lnTo>
                      <a:pt x="33814" y="61436"/>
                    </a:lnTo>
                    <a:lnTo>
                      <a:pt x="33814" y="225266"/>
                    </a:lnTo>
                    <a:lnTo>
                      <a:pt x="27146" y="223361"/>
                    </a:lnTo>
                    <a:lnTo>
                      <a:pt x="20479" y="219551"/>
                    </a:lnTo>
                    <a:close/>
                    <a:moveTo>
                      <a:pt x="54769" y="230981"/>
                    </a:moveTo>
                    <a:lnTo>
                      <a:pt x="46196" y="229076"/>
                    </a:lnTo>
                    <a:lnTo>
                      <a:pt x="46196" y="60484"/>
                    </a:lnTo>
                    <a:lnTo>
                      <a:pt x="54769" y="58579"/>
                    </a:lnTo>
                    <a:lnTo>
                      <a:pt x="63341" y="56674"/>
                    </a:lnTo>
                    <a:lnTo>
                      <a:pt x="71914" y="54769"/>
                    </a:lnTo>
                    <a:lnTo>
                      <a:pt x="71914" y="238601"/>
                    </a:lnTo>
                    <a:lnTo>
                      <a:pt x="63341" y="236696"/>
                    </a:lnTo>
                    <a:lnTo>
                      <a:pt x="54769" y="230981"/>
                    </a:lnTo>
                    <a:close/>
                    <a:moveTo>
                      <a:pt x="94774" y="244316"/>
                    </a:moveTo>
                    <a:lnTo>
                      <a:pt x="83344" y="239554"/>
                    </a:lnTo>
                    <a:lnTo>
                      <a:pt x="83344" y="49054"/>
                    </a:lnTo>
                    <a:lnTo>
                      <a:pt x="94774" y="47149"/>
                    </a:lnTo>
                    <a:lnTo>
                      <a:pt x="106204" y="42386"/>
                    </a:lnTo>
                    <a:lnTo>
                      <a:pt x="119539" y="37624"/>
                    </a:lnTo>
                    <a:lnTo>
                      <a:pt x="119539" y="250984"/>
                    </a:lnTo>
                    <a:lnTo>
                      <a:pt x="106204" y="246221"/>
                    </a:lnTo>
                    <a:lnTo>
                      <a:pt x="94774" y="244316"/>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505050"/>
                  </a:solidFill>
                  <a:latin typeface="Quattrocento Sans"/>
                  <a:ea typeface="Quattrocento Sans"/>
                  <a:cs typeface="Quattrocento Sans"/>
                  <a:sym typeface="Quattrocento Sans"/>
                </a:endParaRPr>
              </a:p>
            </p:txBody>
          </p:sp>
          <p:sp>
            <p:nvSpPr>
              <p:cNvPr id="4966" name="Google Shape;4966;p175"/>
              <p:cNvSpPr/>
              <p:nvPr/>
            </p:nvSpPr>
            <p:spPr>
              <a:xfrm>
                <a:off x="2005632" y="4184679"/>
                <a:ext cx="4251364" cy="1256561"/>
              </a:xfrm>
              <a:custGeom>
                <a:avLst/>
                <a:gdLst/>
                <a:ahLst/>
                <a:cxnLst/>
                <a:rect l="l" t="t" r="r" b="b"/>
                <a:pathLst>
                  <a:path w="1933575" h="571500" extrusionOk="0">
                    <a:moveTo>
                      <a:pt x="1895800" y="405765"/>
                    </a:moveTo>
                    <a:cubicBezTo>
                      <a:pt x="1869130" y="541020"/>
                      <a:pt x="1432885" y="568643"/>
                      <a:pt x="922345" y="468630"/>
                    </a:cubicBezTo>
                    <a:cubicBezTo>
                      <a:pt x="411805" y="368618"/>
                      <a:pt x="17469" y="178118"/>
                      <a:pt x="44139" y="42863"/>
                    </a:cubicBezTo>
                  </a:path>
                </a:pathLst>
              </a:custGeom>
              <a:noFill/>
              <a:ln w="57150"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505050"/>
                  </a:solidFill>
                  <a:latin typeface="Quattrocento Sans"/>
                  <a:ea typeface="Quattrocento Sans"/>
                  <a:cs typeface="Quattrocento Sans"/>
                  <a:sym typeface="Quattrocento Sans"/>
                </a:endParaRPr>
              </a:p>
            </p:txBody>
          </p:sp>
          <p:sp>
            <p:nvSpPr>
              <p:cNvPr id="4967" name="Google Shape;4967;p175"/>
              <p:cNvSpPr/>
              <p:nvPr/>
            </p:nvSpPr>
            <p:spPr>
              <a:xfrm>
                <a:off x="5092248" y="5176315"/>
                <a:ext cx="523566" cy="272253"/>
              </a:xfrm>
              <a:custGeom>
                <a:avLst/>
                <a:gdLst/>
                <a:ahLst/>
                <a:cxnLst/>
                <a:rect l="l" t="t" r="r" b="b"/>
                <a:pathLst>
                  <a:path w="238125" h="123825" extrusionOk="0">
                    <a:moveTo>
                      <a:pt x="136684" y="122396"/>
                    </a:moveTo>
                    <a:lnTo>
                      <a:pt x="7144" y="39529"/>
                    </a:lnTo>
                    <a:lnTo>
                      <a:pt x="123349" y="21431"/>
                    </a:lnTo>
                    <a:lnTo>
                      <a:pt x="226219" y="7144"/>
                    </a:lnTo>
                    <a:lnTo>
                      <a:pt x="239554" y="108109"/>
                    </a:lnTo>
                    <a:close/>
                  </a:path>
                </a:pathLst>
              </a:custGeom>
              <a:solidFill>
                <a:srgbClr val="D83B01">
                  <a:alpha val="6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505050"/>
                  </a:solidFill>
                  <a:latin typeface="Quattrocento Sans"/>
                  <a:ea typeface="Quattrocento Sans"/>
                  <a:cs typeface="Quattrocento Sans"/>
                  <a:sym typeface="Quattrocento Sans"/>
                </a:endParaRPr>
              </a:p>
            </p:txBody>
          </p:sp>
          <p:sp>
            <p:nvSpPr>
              <p:cNvPr id="4968" name="Google Shape;4968;p175"/>
              <p:cNvSpPr/>
              <p:nvPr/>
            </p:nvSpPr>
            <p:spPr>
              <a:xfrm>
                <a:off x="5119472" y="5176315"/>
                <a:ext cx="502626" cy="293198"/>
              </a:xfrm>
              <a:custGeom>
                <a:avLst/>
                <a:gdLst/>
                <a:ahLst/>
                <a:cxnLst/>
                <a:rect l="l" t="t" r="r" b="b"/>
                <a:pathLst>
                  <a:path w="228600" h="133350" extrusionOk="0">
                    <a:moveTo>
                      <a:pt x="79534" y="25241"/>
                    </a:moveTo>
                    <a:lnTo>
                      <a:pt x="7144" y="134779"/>
                    </a:lnTo>
                    <a:lnTo>
                      <a:pt x="124301" y="122396"/>
                    </a:lnTo>
                    <a:lnTo>
                      <a:pt x="227171" y="108109"/>
                    </a:lnTo>
                    <a:lnTo>
                      <a:pt x="213836" y="7144"/>
                    </a:lnTo>
                    <a:close/>
                  </a:path>
                </a:pathLst>
              </a:custGeom>
              <a:solidFill>
                <a:srgbClr val="DD5900">
                  <a:alpha val="6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505050"/>
                  </a:solidFill>
                  <a:latin typeface="Quattrocento Sans"/>
                  <a:ea typeface="Quattrocento Sans"/>
                  <a:cs typeface="Quattrocento Sans"/>
                  <a:sym typeface="Quattrocento Sans"/>
                </a:endParaRPr>
              </a:p>
            </p:txBody>
          </p:sp>
          <p:sp>
            <p:nvSpPr>
              <p:cNvPr id="4969" name="Google Shape;4969;p175"/>
              <p:cNvSpPr/>
              <p:nvPr/>
            </p:nvSpPr>
            <p:spPr>
              <a:xfrm>
                <a:off x="5027329" y="5176315"/>
                <a:ext cx="607339" cy="272253"/>
              </a:xfrm>
              <a:custGeom>
                <a:avLst/>
                <a:gdLst/>
                <a:ahLst/>
                <a:cxnLst/>
                <a:rect l="l" t="t" r="r" b="b"/>
                <a:pathLst>
                  <a:path w="276225" h="123825" extrusionOk="0">
                    <a:moveTo>
                      <a:pt x="121444" y="25241"/>
                    </a:moveTo>
                    <a:lnTo>
                      <a:pt x="7144" y="95726"/>
                    </a:lnTo>
                    <a:lnTo>
                      <a:pt x="166211" y="122396"/>
                    </a:lnTo>
                    <a:lnTo>
                      <a:pt x="269081" y="108109"/>
                    </a:lnTo>
                    <a:lnTo>
                      <a:pt x="255746" y="7144"/>
                    </a:lnTo>
                    <a:close/>
                  </a:path>
                </a:pathLst>
              </a:custGeom>
              <a:solidFill>
                <a:srgbClr val="EAE42D">
                  <a:alpha val="6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505050"/>
                  </a:solidFill>
                  <a:latin typeface="Quattrocento Sans"/>
                  <a:ea typeface="Quattrocento Sans"/>
                  <a:cs typeface="Quattrocento Sans"/>
                  <a:sym typeface="Quattrocento Sans"/>
                </a:endParaRPr>
              </a:p>
            </p:txBody>
          </p:sp>
          <p:sp>
            <p:nvSpPr>
              <p:cNvPr id="4970" name="Google Shape;4970;p175"/>
              <p:cNvSpPr/>
              <p:nvPr/>
            </p:nvSpPr>
            <p:spPr>
              <a:xfrm>
                <a:off x="5278642" y="5111370"/>
                <a:ext cx="314141" cy="125656"/>
              </a:xfrm>
              <a:custGeom>
                <a:avLst/>
                <a:gdLst/>
                <a:ahLst/>
                <a:cxnLst/>
                <a:rect l="l" t="t" r="r" b="b"/>
                <a:pathLst>
                  <a:path w="142875" h="57150" extrusionOk="0">
                    <a:moveTo>
                      <a:pt x="7144" y="54769"/>
                    </a:moveTo>
                    <a:lnTo>
                      <a:pt x="21431" y="7144"/>
                    </a:lnTo>
                    <a:lnTo>
                      <a:pt x="141446" y="36671"/>
                    </a:lnTo>
                    <a:close/>
                  </a:path>
                </a:pathLst>
              </a:custGeom>
              <a:solidFill>
                <a:srgbClr val="02205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505050"/>
                  </a:solidFill>
                  <a:latin typeface="Quattrocento Sans"/>
                  <a:ea typeface="Quattrocento Sans"/>
                  <a:cs typeface="Quattrocento Sans"/>
                  <a:sym typeface="Quattrocento Sans"/>
                </a:endParaRPr>
              </a:p>
            </p:txBody>
          </p:sp>
          <p:sp>
            <p:nvSpPr>
              <p:cNvPr id="4971" name="Google Shape;4971;p175"/>
              <p:cNvSpPr/>
              <p:nvPr/>
            </p:nvSpPr>
            <p:spPr>
              <a:xfrm>
                <a:off x="5307962" y="5398277"/>
                <a:ext cx="314141" cy="146597"/>
              </a:xfrm>
              <a:custGeom>
                <a:avLst/>
                <a:gdLst/>
                <a:ahLst/>
                <a:cxnLst/>
                <a:rect l="l" t="t" r="r" b="b"/>
                <a:pathLst>
                  <a:path w="142875" h="66675" extrusionOk="0">
                    <a:moveTo>
                      <a:pt x="7144" y="25241"/>
                    </a:moveTo>
                    <a:lnTo>
                      <a:pt x="32861" y="68104"/>
                    </a:lnTo>
                    <a:lnTo>
                      <a:pt x="141446" y="7144"/>
                    </a:lnTo>
                    <a:close/>
                  </a:path>
                </a:pathLst>
              </a:custGeom>
              <a:solidFill>
                <a:srgbClr val="02205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505050"/>
                  </a:solidFill>
                  <a:latin typeface="Quattrocento Sans"/>
                  <a:ea typeface="Quattrocento Sans"/>
                  <a:cs typeface="Quattrocento Sans"/>
                  <a:sym typeface="Quattrocento Sans"/>
                </a:endParaRPr>
              </a:p>
            </p:txBody>
          </p:sp>
          <p:sp>
            <p:nvSpPr>
              <p:cNvPr id="4972" name="Google Shape;4972;p175"/>
              <p:cNvSpPr/>
              <p:nvPr/>
            </p:nvSpPr>
            <p:spPr>
              <a:xfrm>
                <a:off x="5343565" y="5153246"/>
                <a:ext cx="502628" cy="188484"/>
              </a:xfrm>
              <a:custGeom>
                <a:avLst/>
                <a:gdLst/>
                <a:ahLst/>
                <a:cxnLst/>
                <a:rect l="l" t="t" r="r" b="b"/>
                <a:pathLst>
                  <a:path w="228600" h="85725" extrusionOk="0">
                    <a:moveTo>
                      <a:pt x="14764" y="80486"/>
                    </a:moveTo>
                    <a:lnTo>
                      <a:pt x="7144" y="21431"/>
                    </a:lnTo>
                    <a:lnTo>
                      <a:pt x="215741" y="7144"/>
                    </a:lnTo>
                    <a:lnTo>
                      <a:pt x="222409" y="53816"/>
                    </a:lnTo>
                    <a:close/>
                  </a:path>
                </a:pathLst>
              </a:custGeom>
              <a:solidFill>
                <a:srgbClr val="354D7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505050"/>
                  </a:solidFill>
                  <a:latin typeface="Quattrocento Sans"/>
                  <a:ea typeface="Quattrocento Sans"/>
                  <a:cs typeface="Quattrocento Sans"/>
                  <a:sym typeface="Quattrocento Sans"/>
                </a:endParaRPr>
              </a:p>
            </p:txBody>
          </p:sp>
          <p:sp>
            <p:nvSpPr>
              <p:cNvPr id="4973" name="Google Shape;4973;p175"/>
              <p:cNvSpPr/>
              <p:nvPr/>
            </p:nvSpPr>
            <p:spPr>
              <a:xfrm>
                <a:off x="5802208" y="5153213"/>
                <a:ext cx="188485" cy="125656"/>
              </a:xfrm>
              <a:custGeom>
                <a:avLst/>
                <a:gdLst/>
                <a:ahLst/>
                <a:cxnLst/>
                <a:rect l="l" t="t" r="r" b="b"/>
                <a:pathLst>
                  <a:path w="85725" h="57150" extrusionOk="0">
                    <a:moveTo>
                      <a:pt x="13811" y="53816"/>
                    </a:moveTo>
                    <a:lnTo>
                      <a:pt x="7144" y="7144"/>
                    </a:lnTo>
                    <a:lnTo>
                      <a:pt x="87154" y="43339"/>
                    </a:lnTo>
                    <a:close/>
                  </a:path>
                </a:pathLst>
              </a:custGeom>
              <a:solidFill>
                <a:srgbClr val="02205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505050"/>
                  </a:solidFill>
                  <a:latin typeface="Quattrocento Sans"/>
                  <a:ea typeface="Quattrocento Sans"/>
                  <a:cs typeface="Quattrocento Sans"/>
                  <a:sym typeface="Quattrocento Sans"/>
                </a:endParaRPr>
              </a:p>
            </p:txBody>
          </p:sp>
          <p:sp>
            <p:nvSpPr>
              <p:cNvPr id="4974" name="Google Shape;4974;p175"/>
              <p:cNvSpPr/>
              <p:nvPr/>
            </p:nvSpPr>
            <p:spPr>
              <a:xfrm>
                <a:off x="5360319" y="5255827"/>
                <a:ext cx="481683" cy="209423"/>
              </a:xfrm>
              <a:custGeom>
                <a:avLst/>
                <a:gdLst/>
                <a:ahLst/>
                <a:cxnLst/>
                <a:rect l="l" t="t" r="r" b="b"/>
                <a:pathLst>
                  <a:path w="219075" h="95250" extrusionOk="0">
                    <a:moveTo>
                      <a:pt x="7144" y="33814"/>
                    </a:moveTo>
                    <a:lnTo>
                      <a:pt x="15716" y="92869"/>
                    </a:lnTo>
                    <a:lnTo>
                      <a:pt x="220504" y="52864"/>
                    </a:lnTo>
                    <a:lnTo>
                      <a:pt x="214789" y="7144"/>
                    </a:lnTo>
                    <a:close/>
                  </a:path>
                </a:pathLst>
              </a:custGeom>
              <a:solidFill>
                <a:srgbClr val="354D7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505050"/>
                  </a:solidFill>
                  <a:latin typeface="Quattrocento Sans"/>
                  <a:ea typeface="Quattrocento Sans"/>
                  <a:cs typeface="Quattrocento Sans"/>
                  <a:sym typeface="Quattrocento Sans"/>
                </a:endParaRPr>
              </a:p>
            </p:txBody>
          </p:sp>
          <p:sp>
            <p:nvSpPr>
              <p:cNvPr id="4975" name="Google Shape;4975;p175"/>
              <p:cNvSpPr/>
              <p:nvPr/>
            </p:nvSpPr>
            <p:spPr>
              <a:xfrm>
                <a:off x="5816878" y="5232829"/>
                <a:ext cx="188485" cy="146597"/>
              </a:xfrm>
              <a:custGeom>
                <a:avLst/>
                <a:gdLst/>
                <a:ahLst/>
                <a:cxnLst/>
                <a:rect l="l" t="t" r="r" b="b"/>
                <a:pathLst>
                  <a:path w="85725" h="66675" extrusionOk="0">
                    <a:moveTo>
                      <a:pt x="7144" y="17621"/>
                    </a:moveTo>
                    <a:lnTo>
                      <a:pt x="12859" y="63341"/>
                    </a:lnTo>
                    <a:lnTo>
                      <a:pt x="80486" y="7144"/>
                    </a:lnTo>
                    <a:close/>
                  </a:path>
                </a:pathLst>
              </a:custGeom>
              <a:solidFill>
                <a:srgbClr val="02205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505050"/>
                  </a:solidFill>
                  <a:latin typeface="Quattrocento Sans"/>
                  <a:ea typeface="Quattrocento Sans"/>
                  <a:cs typeface="Quattrocento Sans"/>
                  <a:sym typeface="Quattrocento Sans"/>
                </a:endParaRPr>
              </a:p>
            </p:txBody>
          </p:sp>
          <p:sp>
            <p:nvSpPr>
              <p:cNvPr id="4976" name="Google Shape;4976;p175"/>
              <p:cNvSpPr/>
              <p:nvPr/>
            </p:nvSpPr>
            <p:spPr>
              <a:xfrm>
                <a:off x="5224197" y="5257966"/>
                <a:ext cx="356027" cy="104711"/>
              </a:xfrm>
              <a:custGeom>
                <a:avLst/>
                <a:gdLst/>
                <a:ahLst/>
                <a:cxnLst/>
                <a:rect l="l" t="t" r="r" b="b"/>
                <a:pathLst>
                  <a:path w="161925" h="47625" extrusionOk="0">
                    <a:moveTo>
                      <a:pt x="7144" y="43339"/>
                    </a:moveTo>
                    <a:lnTo>
                      <a:pt x="37624" y="7144"/>
                    </a:lnTo>
                    <a:lnTo>
                      <a:pt x="155734" y="23336"/>
                    </a:lnTo>
                    <a:close/>
                  </a:path>
                </a:pathLst>
              </a:custGeom>
              <a:solidFill>
                <a:srgbClr val="02205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505050"/>
                  </a:solidFill>
                  <a:latin typeface="Quattrocento Sans"/>
                  <a:ea typeface="Quattrocento Sans"/>
                  <a:cs typeface="Quattrocento Sans"/>
                  <a:sym typeface="Quattrocento Sans"/>
                </a:endParaRPr>
              </a:p>
            </p:txBody>
          </p:sp>
          <p:sp>
            <p:nvSpPr>
              <p:cNvPr id="4977" name="Google Shape;4977;p175"/>
              <p:cNvSpPr/>
              <p:nvPr/>
            </p:nvSpPr>
            <p:spPr>
              <a:xfrm>
                <a:off x="5224197" y="5293625"/>
                <a:ext cx="356027" cy="125656"/>
              </a:xfrm>
              <a:custGeom>
                <a:avLst/>
                <a:gdLst/>
                <a:ahLst/>
                <a:cxnLst/>
                <a:rect l="l" t="t" r="r" b="b"/>
                <a:pathLst>
                  <a:path w="161925" h="57150" extrusionOk="0">
                    <a:moveTo>
                      <a:pt x="7144" y="26194"/>
                    </a:moveTo>
                    <a:lnTo>
                      <a:pt x="45244" y="52864"/>
                    </a:lnTo>
                    <a:lnTo>
                      <a:pt x="155734" y="7144"/>
                    </a:lnTo>
                    <a:close/>
                  </a:path>
                </a:pathLst>
              </a:custGeom>
              <a:solidFill>
                <a:srgbClr val="02205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505050"/>
                  </a:solidFill>
                  <a:latin typeface="Quattrocento Sans"/>
                  <a:ea typeface="Quattrocento Sans"/>
                  <a:cs typeface="Quattrocento Sans"/>
                  <a:sym typeface="Quattrocento Sans"/>
                </a:endParaRPr>
              </a:p>
            </p:txBody>
          </p:sp>
        </p:grpSp>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861"/>
                                        </p:tgtEl>
                                        <p:attrNameLst>
                                          <p:attrName>style.visibility</p:attrName>
                                        </p:attrNameLst>
                                      </p:cBhvr>
                                      <p:to>
                                        <p:strVal val="visible"/>
                                      </p:to>
                                    </p:set>
                                    <p:animEffect transition="in" filter="fade">
                                      <p:cBhvr>
                                        <p:cTn id="7" dur="500"/>
                                        <p:tgtEl>
                                          <p:spTgt spid="486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869"/>
                                        </p:tgtEl>
                                        <p:attrNameLst>
                                          <p:attrName>style.visibility</p:attrName>
                                        </p:attrNameLst>
                                      </p:cBhvr>
                                      <p:to>
                                        <p:strVal val="visible"/>
                                      </p:to>
                                    </p:set>
                                    <p:animEffect transition="in" filter="fade">
                                      <p:cBhvr>
                                        <p:cTn id="12" dur="500"/>
                                        <p:tgtEl>
                                          <p:spTgt spid="486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938"/>
                                        </p:tgtEl>
                                        <p:attrNameLst>
                                          <p:attrName>style.visibility</p:attrName>
                                        </p:attrNameLst>
                                      </p:cBhvr>
                                      <p:to>
                                        <p:strVal val="visible"/>
                                      </p:to>
                                    </p:set>
                                    <p:animEffect transition="in" filter="fade">
                                      <p:cBhvr>
                                        <p:cTn id="17" dur="500"/>
                                        <p:tgtEl>
                                          <p:spTgt spid="493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840"/>
                                        </p:tgtEl>
                                        <p:attrNameLst>
                                          <p:attrName>style.visibility</p:attrName>
                                        </p:attrNameLst>
                                      </p:cBhvr>
                                      <p:to>
                                        <p:strVal val="visible"/>
                                      </p:to>
                                    </p:set>
                                    <p:animEffect transition="in" filter="fade">
                                      <p:cBhvr>
                                        <p:cTn id="22" dur="500"/>
                                        <p:tgtEl>
                                          <p:spTgt spid="4840"/>
                                        </p:tgtEl>
                                      </p:cBhvr>
                                    </p:animEffect>
                                  </p:childTnLst>
                                </p:cTn>
                              </p:par>
                              <p:par>
                                <p:cTn id="23" presetID="10" presetClass="entr" presetSubtype="0" fill="hold" nodeType="withEffect">
                                  <p:stCondLst>
                                    <p:cond delay="0"/>
                                  </p:stCondLst>
                                  <p:childTnLst>
                                    <p:set>
                                      <p:cBhvr>
                                        <p:cTn id="24" dur="1" fill="hold">
                                          <p:stCondLst>
                                            <p:cond delay="0"/>
                                          </p:stCondLst>
                                        </p:cTn>
                                        <p:tgtEl>
                                          <p:spTgt spid="4859"/>
                                        </p:tgtEl>
                                        <p:attrNameLst>
                                          <p:attrName>style.visibility</p:attrName>
                                        </p:attrNameLst>
                                      </p:cBhvr>
                                      <p:to>
                                        <p:strVal val="visible"/>
                                      </p:to>
                                    </p:set>
                                    <p:animEffect transition="in" filter="fade">
                                      <p:cBhvr>
                                        <p:cTn id="25" dur="500"/>
                                        <p:tgtEl>
                                          <p:spTgt spid="4859"/>
                                        </p:tgtEl>
                                      </p:cBhvr>
                                    </p:animEffect>
                                  </p:childTnLst>
                                </p:cTn>
                              </p:par>
                              <p:par>
                                <p:cTn id="26" presetID="10" presetClass="entr" presetSubtype="0" fill="hold" nodeType="withEffect">
                                  <p:stCondLst>
                                    <p:cond delay="0"/>
                                  </p:stCondLst>
                                  <p:childTnLst>
                                    <p:set>
                                      <p:cBhvr>
                                        <p:cTn id="27" dur="1" fill="hold">
                                          <p:stCondLst>
                                            <p:cond delay="0"/>
                                          </p:stCondLst>
                                        </p:cTn>
                                        <p:tgtEl>
                                          <p:spTgt spid="4860"/>
                                        </p:tgtEl>
                                        <p:attrNameLst>
                                          <p:attrName>style.visibility</p:attrName>
                                        </p:attrNameLst>
                                      </p:cBhvr>
                                      <p:to>
                                        <p:strVal val="visible"/>
                                      </p:to>
                                    </p:set>
                                    <p:animEffect transition="in" filter="fade">
                                      <p:cBhvr>
                                        <p:cTn id="28" dur="500"/>
                                        <p:tgtEl>
                                          <p:spTgt spid="48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981"/>
        <p:cNvGrpSpPr/>
        <p:nvPr/>
      </p:nvGrpSpPr>
      <p:grpSpPr>
        <a:xfrm>
          <a:off x="0" y="0"/>
          <a:ext cx="0" cy="0"/>
          <a:chOff x="0" y="0"/>
          <a:chExt cx="0" cy="0"/>
        </a:xfrm>
      </p:grpSpPr>
      <p:sp>
        <p:nvSpPr>
          <p:cNvPr id="4982" name="Google Shape;4982;p176"/>
          <p:cNvSpPr txBox="1">
            <a:spLocks noGrp="1"/>
          </p:cNvSpPr>
          <p:nvPr>
            <p:ph type="title"/>
          </p:nvPr>
        </p:nvSpPr>
        <p:spPr>
          <a:xfrm>
            <a:off x="585225" y="2668000"/>
            <a:ext cx="7042800" cy="866400"/>
          </a:xfrm>
          <a:prstGeom prst="rect">
            <a:avLst/>
          </a:prstGeom>
          <a:noFill/>
          <a:ln>
            <a:noFill/>
          </a:ln>
        </p:spPr>
        <p:txBody>
          <a:bodyPr spcFirstLastPara="1" wrap="square" lIns="0" tIns="0" rIns="0" bIns="0" anchor="b" anchorCtr="0">
            <a:noAutofit/>
          </a:bodyPr>
          <a:lstStyle/>
          <a:p>
            <a:pPr marL="0" lvl="0" indent="0" algn="l" rtl="0">
              <a:lnSpc>
                <a:spcPct val="90000"/>
              </a:lnSpc>
              <a:spcBef>
                <a:spcPts val="0"/>
              </a:spcBef>
              <a:spcAft>
                <a:spcPts val="0"/>
              </a:spcAft>
              <a:buClr>
                <a:schemeClr val="dk1"/>
              </a:buClr>
              <a:buSzPts val="3600"/>
              <a:buFont typeface="Quattrocento Sans"/>
              <a:buNone/>
            </a:pPr>
            <a:r>
              <a:rPr lang="en-US" sz="4500">
                <a:latin typeface="Calibri"/>
                <a:ea typeface="Calibri"/>
                <a:cs typeface="Calibri"/>
                <a:sym typeface="Calibri"/>
              </a:rPr>
              <a:t>Data Science Virtual Machine</a:t>
            </a:r>
            <a:endParaRPr sz="4500">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theme/theme1.xml><?xml version="1.0" encoding="utf-8"?>
<a:theme xmlns:a="http://schemas.openxmlformats.org/drawingml/2006/main" name="Live! 360 2018">
  <a:themeElements>
    <a:clrScheme name="Live! 360 2016">
      <a:dk1>
        <a:srgbClr val="000000"/>
      </a:dk1>
      <a:lt1>
        <a:srgbClr val="FFFFFF"/>
      </a:lt1>
      <a:dk2>
        <a:srgbClr val="000000"/>
      </a:dk2>
      <a:lt2>
        <a:srgbClr val="EEECE1"/>
      </a:lt2>
      <a:accent1>
        <a:srgbClr val="000000"/>
      </a:accent1>
      <a:accent2>
        <a:srgbClr val="00B0F0"/>
      </a:accent2>
      <a:accent3>
        <a:srgbClr val="9BBB59"/>
      </a:accent3>
      <a:accent4>
        <a:srgbClr val="8064A2"/>
      </a:accent4>
      <a:accent5>
        <a:srgbClr val="4BACC6"/>
      </a:accent5>
      <a:accent6>
        <a:srgbClr val="F79646"/>
      </a:accent6>
      <a:hlink>
        <a:srgbClr val="000000"/>
      </a:hlink>
      <a:folHlink>
        <a:srgbClr val="000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MSFT Azure ">
  <a:themeElements>
    <a:clrScheme name="Azure">
      <a:dk1>
        <a:srgbClr val="000000"/>
      </a:dk1>
      <a:lt1>
        <a:srgbClr val="FFFFFF"/>
      </a:lt1>
      <a:dk2>
        <a:srgbClr val="0078D4"/>
      </a:dk2>
      <a:lt2>
        <a:srgbClr val="EBEBEB"/>
      </a:lt2>
      <a:accent1>
        <a:srgbClr val="50E6FF"/>
      </a:accent1>
      <a:accent2>
        <a:srgbClr val="3C3C41"/>
      </a:accent2>
      <a:accent3>
        <a:srgbClr val="75757A"/>
      </a:accent3>
      <a:accent4>
        <a:srgbClr val="EBEBEB"/>
      </a:accent4>
      <a:accent5>
        <a:srgbClr val="FFFFFF"/>
      </a:accent5>
      <a:accent6>
        <a:srgbClr val="000000"/>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MSFT Azure ">
  <a:themeElements>
    <a:clrScheme name="Azure">
      <a:dk1>
        <a:srgbClr val="000000"/>
      </a:dk1>
      <a:lt1>
        <a:srgbClr val="FFFFFF"/>
      </a:lt1>
      <a:dk2>
        <a:srgbClr val="0078D4"/>
      </a:dk2>
      <a:lt2>
        <a:srgbClr val="EBEBEB"/>
      </a:lt2>
      <a:accent1>
        <a:srgbClr val="50E6FF"/>
      </a:accent1>
      <a:accent2>
        <a:srgbClr val="3C3C41"/>
      </a:accent2>
      <a:accent3>
        <a:srgbClr val="75757A"/>
      </a:accent3>
      <a:accent4>
        <a:srgbClr val="EBEBEB"/>
      </a:accent4>
      <a:accent5>
        <a:srgbClr val="FFFFFF"/>
      </a:accent5>
      <a:accent6>
        <a:srgbClr val="000000"/>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1_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MGXFY15">
  <a:themeElements>
    <a:clrScheme name="Custom 41">
      <a:dk1>
        <a:srgbClr val="000000"/>
      </a:dk1>
      <a:lt1>
        <a:srgbClr val="FFFFFF"/>
      </a:lt1>
      <a:dk2>
        <a:srgbClr val="0078D7"/>
      </a:dk2>
      <a:lt2>
        <a:srgbClr val="D2D2D2"/>
      </a:lt2>
      <a:accent1>
        <a:srgbClr val="002050"/>
      </a:accent1>
      <a:accent2>
        <a:srgbClr val="00188F"/>
      </a:accent2>
      <a:accent3>
        <a:srgbClr val="32145A"/>
      </a:accent3>
      <a:accent4>
        <a:srgbClr val="107C10"/>
      </a:accent4>
      <a:accent5>
        <a:srgbClr val="00BCF2"/>
      </a:accent5>
      <a:accent6>
        <a:srgbClr val="FFB900"/>
      </a:accent6>
      <a:hlink>
        <a:srgbClr val="00BCF2"/>
      </a:hlink>
      <a:folHlink>
        <a:srgbClr val="00205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Azure Template">
  <a:themeElements>
    <a:clrScheme name="Azure">
      <a:dk1>
        <a:srgbClr val="000000"/>
      </a:dk1>
      <a:lt1>
        <a:srgbClr val="FFFFFF"/>
      </a:lt1>
      <a:dk2>
        <a:srgbClr val="0078D4"/>
      </a:dk2>
      <a:lt2>
        <a:srgbClr val="EBEBEB"/>
      </a:lt2>
      <a:accent1>
        <a:srgbClr val="50E6FF"/>
      </a:accent1>
      <a:accent2>
        <a:srgbClr val="3C3C41"/>
      </a:accent2>
      <a:accent3>
        <a:srgbClr val="75757A"/>
      </a:accent3>
      <a:accent4>
        <a:srgbClr val="EBEBEB"/>
      </a:accent4>
      <a:accent5>
        <a:srgbClr val="FFFFFF"/>
      </a:accent5>
      <a:accent6>
        <a:srgbClr val="000000"/>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1_MSFT Azure ">
  <a:themeElements>
    <a:clrScheme name="Azure">
      <a:dk1>
        <a:srgbClr val="000000"/>
      </a:dk1>
      <a:lt1>
        <a:srgbClr val="FFFFFF"/>
      </a:lt1>
      <a:dk2>
        <a:srgbClr val="0078D4"/>
      </a:dk2>
      <a:lt2>
        <a:srgbClr val="EBEBEB"/>
      </a:lt2>
      <a:accent1>
        <a:srgbClr val="50E6FF"/>
      </a:accent1>
      <a:accent2>
        <a:srgbClr val="3C3C41"/>
      </a:accent2>
      <a:accent3>
        <a:srgbClr val="75757A"/>
      </a:accent3>
      <a:accent4>
        <a:srgbClr val="EBEBEB"/>
      </a:accent4>
      <a:accent5>
        <a:srgbClr val="FFFFFF"/>
      </a:accent5>
      <a:accent6>
        <a:srgbClr val="000000"/>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MSFT Azure ">
  <a:themeElements>
    <a:clrScheme name="Azure">
      <a:dk1>
        <a:srgbClr val="000000"/>
      </a:dk1>
      <a:lt1>
        <a:srgbClr val="FFFFFF"/>
      </a:lt1>
      <a:dk2>
        <a:srgbClr val="0078D4"/>
      </a:dk2>
      <a:lt2>
        <a:srgbClr val="EBEBEB"/>
      </a:lt2>
      <a:accent1>
        <a:srgbClr val="50E6FF"/>
      </a:accent1>
      <a:accent2>
        <a:srgbClr val="3C3C41"/>
      </a:accent2>
      <a:accent3>
        <a:srgbClr val="75757A"/>
      </a:accent3>
      <a:accent4>
        <a:srgbClr val="EBEBEB"/>
      </a:accent4>
      <a:accent5>
        <a:srgbClr val="FFFFFF"/>
      </a:accent5>
      <a:accent6>
        <a:srgbClr val="000000"/>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1573</TotalTime>
  <Words>2947</Words>
  <Application>Microsoft Office PowerPoint</Application>
  <PresentationFormat>Widescreen</PresentationFormat>
  <Paragraphs>632</Paragraphs>
  <Slides>45</Slides>
  <Notes>45</Notes>
  <HiddenSlides>2</HiddenSlides>
  <MMClips>0</MMClips>
  <ScaleCrop>false</ScaleCrop>
  <HeadingPairs>
    <vt:vector size="6" baseType="variant">
      <vt:variant>
        <vt:lpstr>Fonts Used</vt:lpstr>
      </vt:variant>
      <vt:variant>
        <vt:i4>5</vt:i4>
      </vt:variant>
      <vt:variant>
        <vt:lpstr>Theme</vt:lpstr>
      </vt:variant>
      <vt:variant>
        <vt:i4>9</vt:i4>
      </vt:variant>
      <vt:variant>
        <vt:lpstr>Slide Titles</vt:lpstr>
      </vt:variant>
      <vt:variant>
        <vt:i4>45</vt:i4>
      </vt:variant>
    </vt:vector>
  </HeadingPairs>
  <TitlesOfParts>
    <vt:vector size="59" baseType="lpstr">
      <vt:lpstr>Calibri</vt:lpstr>
      <vt:lpstr>Noto Sans Symbols</vt:lpstr>
      <vt:lpstr>Quattrocento Sans</vt:lpstr>
      <vt:lpstr>Arial</vt:lpstr>
      <vt:lpstr>Gill Sans</vt:lpstr>
      <vt:lpstr>Live! 360 2018</vt:lpstr>
      <vt:lpstr>1_MSFT Azure </vt:lpstr>
      <vt:lpstr>MSFT Azure </vt:lpstr>
      <vt:lpstr>1_Office Theme</vt:lpstr>
      <vt:lpstr>MGXFY15</vt:lpstr>
      <vt:lpstr>Azure Template</vt:lpstr>
      <vt:lpstr>1_MSFT Azure </vt:lpstr>
      <vt:lpstr>Office Theme</vt:lpstr>
      <vt:lpstr>MSFT Azure </vt:lpstr>
      <vt:lpstr>LearnAI - Machine Learning on Azure</vt:lpstr>
      <vt:lpstr>Overview</vt:lpstr>
      <vt:lpstr>Building blocks for a Data Science Project</vt:lpstr>
      <vt:lpstr>Machine Learning on Azure</vt:lpstr>
      <vt:lpstr>Azure Machine Learning Service</vt:lpstr>
      <vt:lpstr>Custom AI</vt:lpstr>
      <vt:lpstr>Productive Services Empower data science and development teams</vt:lpstr>
      <vt:lpstr>Azure Machine Learning Service</vt:lpstr>
      <vt:lpstr>Data Science Virtual Machine</vt:lpstr>
      <vt:lpstr>Data Science Virtual Machines (DSVM)</vt:lpstr>
      <vt:lpstr>Why Data Science VMs?</vt:lpstr>
      <vt:lpstr>Managed Compute</vt:lpstr>
      <vt:lpstr>Distributed training on managed compute </vt:lpstr>
      <vt:lpstr>Training Infrastructure </vt:lpstr>
      <vt:lpstr>Powerful Infrastructure</vt:lpstr>
      <vt:lpstr>DevOps for Machine Learning</vt:lpstr>
      <vt:lpstr>DevOps loop for data science </vt:lpstr>
      <vt:lpstr>DevOps loop for data science </vt:lpstr>
      <vt:lpstr>Model Management in Azure Machine Learning </vt:lpstr>
      <vt:lpstr>Model Management in detail  </vt:lpstr>
      <vt:lpstr>Experimentation</vt:lpstr>
      <vt:lpstr>Azure Machine Learning Pipelines</vt:lpstr>
      <vt:lpstr>Azure Machine Learning Pipelines</vt:lpstr>
      <vt:lpstr>Azure Machine Learning Pipelines</vt:lpstr>
      <vt:lpstr>Azure Machine Learning Pipelines</vt:lpstr>
      <vt:lpstr>Azure Machine Learning Pipelines with new data</vt:lpstr>
      <vt:lpstr>Advantages of Azure ML Pipelines</vt:lpstr>
      <vt:lpstr>Support for  Open source frameworks</vt:lpstr>
      <vt:lpstr>Popular Frameworks</vt:lpstr>
      <vt:lpstr>PowerPoint Presentation</vt:lpstr>
      <vt:lpstr>Deployment</vt:lpstr>
      <vt:lpstr>Flexible Deployment </vt:lpstr>
      <vt:lpstr>Deploy Azure ML models at scale </vt:lpstr>
      <vt:lpstr>Deployments to Compute Targets</vt:lpstr>
      <vt:lpstr>Tool Agnostic Python SDK</vt:lpstr>
      <vt:lpstr>Tool Agnostic Python SDK </vt:lpstr>
      <vt:lpstr>Azure ML Service  includes DataPrep SDK</vt:lpstr>
      <vt:lpstr>Customer Challenges and Pain Points</vt:lpstr>
      <vt:lpstr>Data Lifecycle</vt:lpstr>
      <vt:lpstr>PowerPoint Presentation</vt:lpstr>
      <vt:lpstr>Summary</vt:lpstr>
      <vt:lpstr>Azure Machine Learning service</vt:lpstr>
      <vt:lpstr>Azure Machine Learning with Azure Databricks https://aka.ms/aml-notebook-databricks-e2e   Azure Notebooks https://notebooks.azure.com/azureml/projects/azureml-getting-started   Azure ML Docs   https://docs.microsoft.com/en-us/azure/machine-learning/service/  </vt:lpstr>
      <vt:lpstr>Questions</vt:lpstr>
      <vt:lpstr>Azure Subscriptions  https://aka.ms/learnAIsubscriptions   Azure Databricks Notebooks https://aka.ms/learnAInotebooks.dbc   Git Repository for LearnAI CustomAI Partner Airlift https://github.com/azure/learnai-customai-airlift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Machine Learning on Azure</dc:title>
  <cp:lastModifiedBy>Wolfgang Pauli</cp:lastModifiedBy>
  <cp:revision>7</cp:revision>
  <dcterms:modified xsi:type="dcterms:W3CDTF">2019-01-31T23:34:24Z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wopauli@microsoft.com</vt:lpwstr>
  </property>
  <property fmtid="{D5CDD505-2E9C-101B-9397-08002B2CF9AE}" pid="5" name="MSIP_Label_f42aa342-8706-4288-bd11-ebb85995028c_SetDate">
    <vt:lpwstr>2019-01-29T21:14:42.0311173Z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90c553c4-c306-4eb1-afb5-f052aaa6ccbc</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